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ymendheyaa@siswa.ukm.edu.my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st.com/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t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hyperlink" Target="file:///C:\Program%20Files\CST%20STUDIO%20SUITE%202011\Online%20Help\mergedProjects\CST_DESIGN_STUDIO\general\welcome.htm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12" Type="http://schemas.openxmlformats.org/officeDocument/2006/relationships/hyperlink" Target="file:///C:\Program%20Files\CST%20STUDIO%20SUITE%202011\Online%20Help\mergedProjects\CST_MPHYSICS_STUDIO\common_overview\common_overview_welcome.htm" TargetMode="External"/><Relationship Id="rId2" Type="http://schemas.openxmlformats.org/officeDocument/2006/relationships/image" Target="../media/image50.jpeg"/><Relationship Id="rId16" Type="http://schemas.openxmlformats.org/officeDocument/2006/relationships/hyperlink" Target="file:///C:\Program%20Files\CST%20STUDIO%20SUITE%202011\Online%20Help\mergedProjects\CST_MICROSTRIPES\referencemanual\overview\overview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hyperlink" Target="file:///C:\Program%20Files\CST%20STUDIO%20SUITE%202011\Online%20Help\mergedProjects\CST_PARTICLE_STUDIO\common_overview\common_overview_welcome.htm" TargetMode="External"/><Relationship Id="rId5" Type="http://schemas.openxmlformats.org/officeDocument/2006/relationships/image" Target="../media/image53.jpeg"/><Relationship Id="rId15" Type="http://schemas.openxmlformats.org/officeDocument/2006/relationships/hyperlink" Target="file:///C:\Program%20Files\CST%20STUDIO%20SUITE%202011\Online%20Help\mergedProjects\CST_CABLE_STUDIO\common_overview\common_overview_welcome.htm" TargetMode="External"/><Relationship Id="rId10" Type="http://schemas.openxmlformats.org/officeDocument/2006/relationships/hyperlink" Target="file:///C:\Program%20Files\CST%20STUDIO%20SUITE%202011\Online%20Help\mergedProjects\CST_EM_STUDIO\common_overview\common_overview_welcome.htm" TargetMode="External"/><Relationship Id="rId4" Type="http://schemas.openxmlformats.org/officeDocument/2006/relationships/image" Target="../media/image52.jpeg"/><Relationship Id="rId9" Type="http://schemas.openxmlformats.org/officeDocument/2006/relationships/hyperlink" Target="file:///C:\Program%20Files\CST%20STUDIO%20SUITE%202011\Online%20Help\mergedProjects\CST_MICROWAVE_STUDIO\common_overview\common_overview_welcome.htm" TargetMode="External"/><Relationship Id="rId14" Type="http://schemas.openxmlformats.org/officeDocument/2006/relationships/hyperlink" Target="file:///C:\Program%20Files\CST%20STUDIO%20SUITE%202011\Online%20Help\mergedProjects\CST_PCB_STUDIO\common\main_features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ymendheyaa@siswa.ukm.edu.my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70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59636" y="1929383"/>
            <a:ext cx="5814821" cy="636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46578" y="2375154"/>
            <a:ext cx="168148" cy="103250"/>
          </a:xfrm>
          <a:custGeom>
            <a:avLst/>
            <a:gdLst/>
            <a:ahLst/>
            <a:cxnLst/>
            <a:rect l="l" t="t" r="r" b="b"/>
            <a:pathLst>
              <a:path w="168148" h="103250">
                <a:moveTo>
                  <a:pt x="26162" y="0"/>
                </a:moveTo>
                <a:lnTo>
                  <a:pt x="15092" y="8268"/>
                </a:lnTo>
                <a:lnTo>
                  <a:pt x="7063" y="18287"/>
                </a:lnTo>
                <a:lnTo>
                  <a:pt x="2054" y="30055"/>
                </a:lnTo>
                <a:lnTo>
                  <a:pt x="44" y="43573"/>
                </a:lnTo>
                <a:lnTo>
                  <a:pt x="0" y="46100"/>
                </a:lnTo>
                <a:lnTo>
                  <a:pt x="1354" y="60324"/>
                </a:lnTo>
                <a:lnTo>
                  <a:pt x="5418" y="72516"/>
                </a:lnTo>
                <a:lnTo>
                  <a:pt x="12192" y="82676"/>
                </a:lnTo>
                <a:lnTo>
                  <a:pt x="21674" y="90804"/>
                </a:lnTo>
                <a:lnTo>
                  <a:pt x="33866" y="96900"/>
                </a:lnTo>
                <a:lnTo>
                  <a:pt x="48767" y="100964"/>
                </a:lnTo>
                <a:lnTo>
                  <a:pt x="66378" y="102997"/>
                </a:lnTo>
                <a:lnTo>
                  <a:pt x="76200" y="103250"/>
                </a:lnTo>
                <a:lnTo>
                  <a:pt x="91229" y="102709"/>
                </a:lnTo>
                <a:lnTo>
                  <a:pt x="105064" y="101086"/>
                </a:lnTo>
                <a:lnTo>
                  <a:pt x="117695" y="98380"/>
                </a:lnTo>
                <a:lnTo>
                  <a:pt x="129112" y="94592"/>
                </a:lnTo>
                <a:lnTo>
                  <a:pt x="139305" y="89722"/>
                </a:lnTo>
                <a:lnTo>
                  <a:pt x="154491" y="78249"/>
                </a:lnTo>
                <a:lnTo>
                  <a:pt x="162318" y="67899"/>
                </a:lnTo>
                <a:lnTo>
                  <a:pt x="166863" y="56157"/>
                </a:lnTo>
                <a:lnTo>
                  <a:pt x="168148" y="44576"/>
                </a:lnTo>
                <a:lnTo>
                  <a:pt x="166051" y="30588"/>
                </a:lnTo>
                <a:lnTo>
                  <a:pt x="159741" y="19612"/>
                </a:lnTo>
                <a:lnTo>
                  <a:pt x="151257" y="12826"/>
                </a:lnTo>
                <a:lnTo>
                  <a:pt x="142870" y="9007"/>
                </a:lnTo>
                <a:lnTo>
                  <a:pt x="132204" y="6113"/>
                </a:lnTo>
                <a:lnTo>
                  <a:pt x="119260" y="4145"/>
                </a:lnTo>
                <a:lnTo>
                  <a:pt x="104038" y="3102"/>
                </a:lnTo>
                <a:lnTo>
                  <a:pt x="93345" y="2921"/>
                </a:lnTo>
                <a:lnTo>
                  <a:pt x="80738" y="2824"/>
                </a:lnTo>
                <a:lnTo>
                  <a:pt x="68099" y="2526"/>
                </a:lnTo>
                <a:lnTo>
                  <a:pt x="55423" y="2018"/>
                </a:lnTo>
                <a:lnTo>
                  <a:pt x="42704" y="1289"/>
                </a:lnTo>
                <a:lnTo>
                  <a:pt x="29937" y="329"/>
                </a:lnTo>
                <a:lnTo>
                  <a:pt x="261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1509" y="2236724"/>
            <a:ext cx="103377" cy="86867"/>
          </a:xfrm>
          <a:custGeom>
            <a:avLst/>
            <a:gdLst/>
            <a:ahLst/>
            <a:cxnLst/>
            <a:rect l="l" t="t" r="r" b="b"/>
            <a:pathLst>
              <a:path w="103377" h="86867">
                <a:moveTo>
                  <a:pt x="101600" y="0"/>
                </a:moveTo>
                <a:lnTo>
                  <a:pt x="80223" y="639"/>
                </a:lnTo>
                <a:lnTo>
                  <a:pt x="61366" y="2557"/>
                </a:lnTo>
                <a:lnTo>
                  <a:pt x="45029" y="5756"/>
                </a:lnTo>
                <a:lnTo>
                  <a:pt x="31214" y="10236"/>
                </a:lnTo>
                <a:lnTo>
                  <a:pt x="19922" y="15998"/>
                </a:lnTo>
                <a:lnTo>
                  <a:pt x="11154" y="23044"/>
                </a:lnTo>
                <a:lnTo>
                  <a:pt x="4910" y="31374"/>
                </a:lnTo>
                <a:lnTo>
                  <a:pt x="1192" y="40990"/>
                </a:lnTo>
                <a:lnTo>
                  <a:pt x="0" y="51562"/>
                </a:lnTo>
                <a:lnTo>
                  <a:pt x="2231" y="65532"/>
                </a:lnTo>
                <a:lnTo>
                  <a:pt x="8915" y="76010"/>
                </a:lnTo>
                <a:lnTo>
                  <a:pt x="20035" y="82986"/>
                </a:lnTo>
                <a:lnTo>
                  <a:pt x="35573" y="86453"/>
                </a:lnTo>
                <a:lnTo>
                  <a:pt x="44703" y="86867"/>
                </a:lnTo>
                <a:lnTo>
                  <a:pt x="58751" y="86114"/>
                </a:lnTo>
                <a:lnTo>
                  <a:pt x="71815" y="83852"/>
                </a:lnTo>
                <a:lnTo>
                  <a:pt x="83897" y="80083"/>
                </a:lnTo>
                <a:lnTo>
                  <a:pt x="94994" y="74806"/>
                </a:lnTo>
                <a:lnTo>
                  <a:pt x="103377" y="69341"/>
                </a:lnTo>
                <a:lnTo>
                  <a:pt x="102755" y="54993"/>
                </a:lnTo>
                <a:lnTo>
                  <a:pt x="102276" y="41385"/>
                </a:lnTo>
                <a:lnTo>
                  <a:pt x="101932" y="28519"/>
                </a:lnTo>
                <a:lnTo>
                  <a:pt x="101714" y="16392"/>
                </a:lnTo>
                <a:lnTo>
                  <a:pt x="101611" y="5007"/>
                </a:lnTo>
                <a:lnTo>
                  <a:pt x="1016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65092" y="2236724"/>
            <a:ext cx="103378" cy="86867"/>
          </a:xfrm>
          <a:custGeom>
            <a:avLst/>
            <a:gdLst/>
            <a:ahLst/>
            <a:cxnLst/>
            <a:rect l="l" t="t" r="r" b="b"/>
            <a:pathLst>
              <a:path w="103378" h="86867">
                <a:moveTo>
                  <a:pt x="101600" y="0"/>
                </a:moveTo>
                <a:lnTo>
                  <a:pt x="80223" y="639"/>
                </a:lnTo>
                <a:lnTo>
                  <a:pt x="61366" y="2557"/>
                </a:lnTo>
                <a:lnTo>
                  <a:pt x="45029" y="5756"/>
                </a:lnTo>
                <a:lnTo>
                  <a:pt x="31214" y="10236"/>
                </a:lnTo>
                <a:lnTo>
                  <a:pt x="19922" y="15998"/>
                </a:lnTo>
                <a:lnTo>
                  <a:pt x="11154" y="23044"/>
                </a:lnTo>
                <a:lnTo>
                  <a:pt x="4910" y="31374"/>
                </a:lnTo>
                <a:lnTo>
                  <a:pt x="1192" y="40990"/>
                </a:lnTo>
                <a:lnTo>
                  <a:pt x="0" y="51562"/>
                </a:lnTo>
                <a:lnTo>
                  <a:pt x="2231" y="65532"/>
                </a:lnTo>
                <a:lnTo>
                  <a:pt x="8915" y="76010"/>
                </a:lnTo>
                <a:lnTo>
                  <a:pt x="20035" y="82986"/>
                </a:lnTo>
                <a:lnTo>
                  <a:pt x="35573" y="86453"/>
                </a:lnTo>
                <a:lnTo>
                  <a:pt x="44704" y="86867"/>
                </a:lnTo>
                <a:lnTo>
                  <a:pt x="58751" y="86114"/>
                </a:lnTo>
                <a:lnTo>
                  <a:pt x="71815" y="83852"/>
                </a:lnTo>
                <a:lnTo>
                  <a:pt x="83897" y="80083"/>
                </a:lnTo>
                <a:lnTo>
                  <a:pt x="94994" y="74806"/>
                </a:lnTo>
                <a:lnTo>
                  <a:pt x="103378" y="69341"/>
                </a:lnTo>
                <a:lnTo>
                  <a:pt x="102755" y="54993"/>
                </a:lnTo>
                <a:lnTo>
                  <a:pt x="102276" y="41385"/>
                </a:lnTo>
                <a:lnTo>
                  <a:pt x="101932" y="28519"/>
                </a:lnTo>
                <a:lnTo>
                  <a:pt x="101714" y="16392"/>
                </a:lnTo>
                <a:lnTo>
                  <a:pt x="101611" y="5007"/>
                </a:lnTo>
                <a:lnTo>
                  <a:pt x="1016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06570" y="2129028"/>
            <a:ext cx="130937" cy="192532"/>
          </a:xfrm>
          <a:custGeom>
            <a:avLst/>
            <a:gdLst/>
            <a:ahLst/>
            <a:cxnLst/>
            <a:rect l="l" t="t" r="r" b="b"/>
            <a:pathLst>
              <a:path w="130937" h="192532">
                <a:moveTo>
                  <a:pt x="77342" y="0"/>
                </a:moveTo>
                <a:lnTo>
                  <a:pt x="62809" y="1101"/>
                </a:lnTo>
                <a:lnTo>
                  <a:pt x="49811" y="4409"/>
                </a:lnTo>
                <a:lnTo>
                  <a:pt x="38347" y="9929"/>
                </a:lnTo>
                <a:lnTo>
                  <a:pt x="28418" y="17667"/>
                </a:lnTo>
                <a:lnTo>
                  <a:pt x="20025" y="27629"/>
                </a:lnTo>
                <a:lnTo>
                  <a:pt x="13071" y="39480"/>
                </a:lnTo>
                <a:lnTo>
                  <a:pt x="8216" y="50659"/>
                </a:lnTo>
                <a:lnTo>
                  <a:pt x="4482" y="62615"/>
                </a:lnTo>
                <a:lnTo>
                  <a:pt x="1871" y="75346"/>
                </a:lnTo>
                <a:lnTo>
                  <a:pt x="383" y="88848"/>
                </a:lnTo>
                <a:lnTo>
                  <a:pt x="0" y="100584"/>
                </a:lnTo>
                <a:lnTo>
                  <a:pt x="651" y="114374"/>
                </a:lnTo>
                <a:lnTo>
                  <a:pt x="2608" y="127432"/>
                </a:lnTo>
                <a:lnTo>
                  <a:pt x="5877" y="139758"/>
                </a:lnTo>
                <a:lnTo>
                  <a:pt x="10462" y="151353"/>
                </a:lnTo>
                <a:lnTo>
                  <a:pt x="16369" y="162216"/>
                </a:lnTo>
                <a:lnTo>
                  <a:pt x="27207" y="175978"/>
                </a:lnTo>
                <a:lnTo>
                  <a:pt x="37373" y="183975"/>
                </a:lnTo>
                <a:lnTo>
                  <a:pt x="48899" y="189353"/>
                </a:lnTo>
                <a:lnTo>
                  <a:pt x="61767" y="192120"/>
                </a:lnTo>
                <a:lnTo>
                  <a:pt x="69595" y="192532"/>
                </a:lnTo>
                <a:lnTo>
                  <a:pt x="85745" y="191727"/>
                </a:lnTo>
                <a:lnTo>
                  <a:pt x="99880" y="189310"/>
                </a:lnTo>
                <a:lnTo>
                  <a:pt x="111998" y="185276"/>
                </a:lnTo>
                <a:lnTo>
                  <a:pt x="122101" y="179617"/>
                </a:lnTo>
                <a:lnTo>
                  <a:pt x="130188" y="172329"/>
                </a:lnTo>
                <a:lnTo>
                  <a:pt x="130937" y="171450"/>
                </a:lnTo>
                <a:lnTo>
                  <a:pt x="130909" y="156315"/>
                </a:lnTo>
                <a:lnTo>
                  <a:pt x="130826" y="141611"/>
                </a:lnTo>
                <a:lnTo>
                  <a:pt x="130687" y="127338"/>
                </a:lnTo>
                <a:lnTo>
                  <a:pt x="130491" y="113495"/>
                </a:lnTo>
                <a:lnTo>
                  <a:pt x="130237" y="100081"/>
                </a:lnTo>
                <a:lnTo>
                  <a:pt x="129924" y="87095"/>
                </a:lnTo>
                <a:lnTo>
                  <a:pt x="129552" y="74537"/>
                </a:lnTo>
                <a:lnTo>
                  <a:pt x="129119" y="62405"/>
                </a:lnTo>
                <a:lnTo>
                  <a:pt x="128626" y="50699"/>
                </a:lnTo>
                <a:lnTo>
                  <a:pt x="128070" y="39418"/>
                </a:lnTo>
                <a:lnTo>
                  <a:pt x="127452" y="28561"/>
                </a:lnTo>
                <a:lnTo>
                  <a:pt x="126771" y="18127"/>
                </a:lnTo>
                <a:lnTo>
                  <a:pt x="115785" y="8021"/>
                </a:lnTo>
                <a:lnTo>
                  <a:pt x="104093" y="3591"/>
                </a:lnTo>
                <a:lnTo>
                  <a:pt x="91415" y="921"/>
                </a:lnTo>
                <a:lnTo>
                  <a:pt x="77751" y="0"/>
                </a:lnTo>
                <a:lnTo>
                  <a:pt x="7734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09308" y="2127504"/>
            <a:ext cx="144018" cy="197612"/>
          </a:xfrm>
          <a:custGeom>
            <a:avLst/>
            <a:gdLst/>
            <a:ahLst/>
            <a:cxnLst/>
            <a:rect l="l" t="t" r="r" b="b"/>
            <a:pathLst>
              <a:path w="144018" h="197612">
                <a:moveTo>
                  <a:pt x="71120" y="0"/>
                </a:moveTo>
                <a:lnTo>
                  <a:pt x="57892" y="1307"/>
                </a:lnTo>
                <a:lnTo>
                  <a:pt x="45811" y="5228"/>
                </a:lnTo>
                <a:lnTo>
                  <a:pt x="34860" y="11763"/>
                </a:lnTo>
                <a:lnTo>
                  <a:pt x="25023" y="20913"/>
                </a:lnTo>
                <a:lnTo>
                  <a:pt x="19812" y="27432"/>
                </a:lnTo>
                <a:lnTo>
                  <a:pt x="13379" y="37588"/>
                </a:lnTo>
                <a:lnTo>
                  <a:pt x="8205" y="48636"/>
                </a:lnTo>
                <a:lnTo>
                  <a:pt x="4290" y="60571"/>
                </a:lnTo>
                <a:lnTo>
                  <a:pt x="1633" y="73388"/>
                </a:lnTo>
                <a:lnTo>
                  <a:pt x="235" y="87083"/>
                </a:lnTo>
                <a:lnTo>
                  <a:pt x="0" y="95885"/>
                </a:lnTo>
                <a:lnTo>
                  <a:pt x="576" y="110044"/>
                </a:lnTo>
                <a:lnTo>
                  <a:pt x="2306" y="123419"/>
                </a:lnTo>
                <a:lnTo>
                  <a:pt x="5189" y="136012"/>
                </a:lnTo>
                <a:lnTo>
                  <a:pt x="9226" y="147821"/>
                </a:lnTo>
                <a:lnTo>
                  <a:pt x="14416" y="158846"/>
                </a:lnTo>
                <a:lnTo>
                  <a:pt x="20193" y="168275"/>
                </a:lnTo>
                <a:lnTo>
                  <a:pt x="29301" y="179328"/>
                </a:lnTo>
                <a:lnTo>
                  <a:pt x="39463" y="187780"/>
                </a:lnTo>
                <a:lnTo>
                  <a:pt x="50686" y="193631"/>
                </a:lnTo>
                <a:lnTo>
                  <a:pt x="62979" y="196881"/>
                </a:lnTo>
                <a:lnTo>
                  <a:pt x="72898" y="197612"/>
                </a:lnTo>
                <a:lnTo>
                  <a:pt x="86152" y="196303"/>
                </a:lnTo>
                <a:lnTo>
                  <a:pt x="98271" y="192383"/>
                </a:lnTo>
                <a:lnTo>
                  <a:pt x="109246" y="185859"/>
                </a:lnTo>
                <a:lnTo>
                  <a:pt x="119069" y="176740"/>
                </a:lnTo>
                <a:lnTo>
                  <a:pt x="124206" y="170307"/>
                </a:lnTo>
                <a:lnTo>
                  <a:pt x="130628" y="160112"/>
                </a:lnTo>
                <a:lnTo>
                  <a:pt x="135796" y="149048"/>
                </a:lnTo>
                <a:lnTo>
                  <a:pt x="139710" y="137117"/>
                </a:lnTo>
                <a:lnTo>
                  <a:pt x="142370" y="124317"/>
                </a:lnTo>
                <a:lnTo>
                  <a:pt x="143776" y="110649"/>
                </a:lnTo>
                <a:lnTo>
                  <a:pt x="144018" y="101726"/>
                </a:lnTo>
                <a:lnTo>
                  <a:pt x="143441" y="87567"/>
                </a:lnTo>
                <a:lnTo>
                  <a:pt x="141711" y="74192"/>
                </a:lnTo>
                <a:lnTo>
                  <a:pt x="138828" y="61599"/>
                </a:lnTo>
                <a:lnTo>
                  <a:pt x="134791" y="49790"/>
                </a:lnTo>
                <a:lnTo>
                  <a:pt x="129601" y="38765"/>
                </a:lnTo>
                <a:lnTo>
                  <a:pt x="123825" y="29337"/>
                </a:lnTo>
                <a:lnTo>
                  <a:pt x="114766" y="18283"/>
                </a:lnTo>
                <a:lnTo>
                  <a:pt x="104608" y="9831"/>
                </a:lnTo>
                <a:lnTo>
                  <a:pt x="93363" y="3980"/>
                </a:lnTo>
                <a:lnTo>
                  <a:pt x="81046" y="730"/>
                </a:lnTo>
                <a:lnTo>
                  <a:pt x="7112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46173" y="2125345"/>
            <a:ext cx="124459" cy="70865"/>
          </a:xfrm>
          <a:custGeom>
            <a:avLst/>
            <a:gdLst/>
            <a:ahLst/>
            <a:cxnLst/>
            <a:rect l="l" t="t" r="r" b="b"/>
            <a:pathLst>
              <a:path w="124459" h="70865">
                <a:moveTo>
                  <a:pt x="66166" y="0"/>
                </a:moveTo>
                <a:lnTo>
                  <a:pt x="52328" y="1215"/>
                </a:lnTo>
                <a:lnTo>
                  <a:pt x="40054" y="4863"/>
                </a:lnTo>
                <a:lnTo>
                  <a:pt x="29343" y="10943"/>
                </a:lnTo>
                <a:lnTo>
                  <a:pt x="20190" y="19455"/>
                </a:lnTo>
                <a:lnTo>
                  <a:pt x="12593" y="30398"/>
                </a:lnTo>
                <a:lnTo>
                  <a:pt x="6548" y="43774"/>
                </a:lnTo>
                <a:lnTo>
                  <a:pt x="2051" y="59581"/>
                </a:lnTo>
                <a:lnTo>
                  <a:pt x="0" y="70865"/>
                </a:lnTo>
                <a:lnTo>
                  <a:pt x="124459" y="68579"/>
                </a:lnTo>
                <a:lnTo>
                  <a:pt x="123299" y="50592"/>
                </a:lnTo>
                <a:lnTo>
                  <a:pt x="119817" y="35334"/>
                </a:lnTo>
                <a:lnTo>
                  <a:pt x="114014" y="22808"/>
                </a:lnTo>
                <a:lnTo>
                  <a:pt x="105890" y="13012"/>
                </a:lnTo>
                <a:lnTo>
                  <a:pt x="95445" y="5947"/>
                </a:lnTo>
                <a:lnTo>
                  <a:pt x="82679" y="1613"/>
                </a:lnTo>
                <a:lnTo>
                  <a:pt x="67592" y="10"/>
                </a:lnTo>
                <a:lnTo>
                  <a:pt x="6616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66771" y="2120011"/>
            <a:ext cx="112776" cy="107187"/>
          </a:xfrm>
          <a:custGeom>
            <a:avLst/>
            <a:gdLst/>
            <a:ahLst/>
            <a:cxnLst/>
            <a:rect l="l" t="t" r="r" b="b"/>
            <a:pathLst>
              <a:path w="112776" h="107187">
                <a:moveTo>
                  <a:pt x="56006" y="0"/>
                </a:moveTo>
                <a:lnTo>
                  <a:pt x="42817" y="1279"/>
                </a:lnTo>
                <a:lnTo>
                  <a:pt x="30703" y="5101"/>
                </a:lnTo>
                <a:lnTo>
                  <a:pt x="19597" y="11446"/>
                </a:lnTo>
                <a:lnTo>
                  <a:pt x="8346" y="22645"/>
                </a:lnTo>
                <a:lnTo>
                  <a:pt x="2835" y="33899"/>
                </a:lnTo>
                <a:lnTo>
                  <a:pt x="228" y="47372"/>
                </a:lnTo>
                <a:lnTo>
                  <a:pt x="0" y="53339"/>
                </a:lnTo>
                <a:lnTo>
                  <a:pt x="1451" y="67642"/>
                </a:lnTo>
                <a:lnTo>
                  <a:pt x="5819" y="79774"/>
                </a:lnTo>
                <a:lnTo>
                  <a:pt x="13122" y="89755"/>
                </a:lnTo>
                <a:lnTo>
                  <a:pt x="17272" y="93472"/>
                </a:lnTo>
                <a:lnTo>
                  <a:pt x="28079" y="100456"/>
                </a:lnTo>
                <a:lnTo>
                  <a:pt x="39940" y="104981"/>
                </a:lnTo>
                <a:lnTo>
                  <a:pt x="52811" y="107046"/>
                </a:lnTo>
                <a:lnTo>
                  <a:pt x="57404" y="107187"/>
                </a:lnTo>
                <a:lnTo>
                  <a:pt x="70446" y="105900"/>
                </a:lnTo>
                <a:lnTo>
                  <a:pt x="82552" y="102051"/>
                </a:lnTo>
                <a:lnTo>
                  <a:pt x="93744" y="95665"/>
                </a:lnTo>
                <a:lnTo>
                  <a:pt x="104524" y="84904"/>
                </a:lnTo>
                <a:lnTo>
                  <a:pt x="110051" y="73610"/>
                </a:lnTo>
                <a:lnTo>
                  <a:pt x="112592" y="60116"/>
                </a:lnTo>
                <a:lnTo>
                  <a:pt x="112776" y="54863"/>
                </a:lnTo>
                <a:lnTo>
                  <a:pt x="111369" y="40552"/>
                </a:lnTo>
                <a:lnTo>
                  <a:pt x="107139" y="28343"/>
                </a:lnTo>
                <a:lnTo>
                  <a:pt x="100066" y="18219"/>
                </a:lnTo>
                <a:lnTo>
                  <a:pt x="95504" y="13969"/>
                </a:lnTo>
                <a:lnTo>
                  <a:pt x="84622" y="6802"/>
                </a:lnTo>
                <a:lnTo>
                  <a:pt x="72782" y="2177"/>
                </a:lnTo>
                <a:lnTo>
                  <a:pt x="60004" y="115"/>
                </a:lnTo>
                <a:lnTo>
                  <a:pt x="5600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78170" y="2084959"/>
            <a:ext cx="273812" cy="291973"/>
          </a:xfrm>
          <a:custGeom>
            <a:avLst/>
            <a:gdLst/>
            <a:ahLst/>
            <a:cxnLst/>
            <a:rect l="l" t="t" r="r" b="b"/>
            <a:pathLst>
              <a:path w="273812" h="291973">
                <a:moveTo>
                  <a:pt x="83057" y="0"/>
                </a:moveTo>
                <a:lnTo>
                  <a:pt x="82005" y="13303"/>
                </a:lnTo>
                <a:lnTo>
                  <a:pt x="81079" y="26440"/>
                </a:lnTo>
                <a:lnTo>
                  <a:pt x="80281" y="39412"/>
                </a:lnTo>
                <a:lnTo>
                  <a:pt x="79612" y="52221"/>
                </a:lnTo>
                <a:lnTo>
                  <a:pt x="79073" y="64867"/>
                </a:lnTo>
                <a:lnTo>
                  <a:pt x="78666" y="77352"/>
                </a:lnTo>
                <a:lnTo>
                  <a:pt x="78392" y="89678"/>
                </a:lnTo>
                <a:lnTo>
                  <a:pt x="78251" y="101844"/>
                </a:lnTo>
                <a:lnTo>
                  <a:pt x="78231" y="108330"/>
                </a:lnTo>
                <a:lnTo>
                  <a:pt x="78414" y="126299"/>
                </a:lnTo>
                <a:lnTo>
                  <a:pt x="78960" y="142684"/>
                </a:lnTo>
                <a:lnTo>
                  <a:pt x="79868" y="157488"/>
                </a:lnTo>
                <a:lnTo>
                  <a:pt x="81137" y="170715"/>
                </a:lnTo>
                <a:lnTo>
                  <a:pt x="82764" y="182367"/>
                </a:lnTo>
                <a:lnTo>
                  <a:pt x="84749" y="192448"/>
                </a:lnTo>
                <a:lnTo>
                  <a:pt x="87089" y="200962"/>
                </a:lnTo>
                <a:lnTo>
                  <a:pt x="96078" y="217814"/>
                </a:lnTo>
                <a:lnTo>
                  <a:pt x="105744" y="225824"/>
                </a:lnTo>
                <a:lnTo>
                  <a:pt x="118150" y="230520"/>
                </a:lnTo>
                <a:lnTo>
                  <a:pt x="131825" y="231901"/>
                </a:lnTo>
                <a:lnTo>
                  <a:pt x="145628" y="231206"/>
                </a:lnTo>
                <a:lnTo>
                  <a:pt x="158633" y="229121"/>
                </a:lnTo>
                <a:lnTo>
                  <a:pt x="170836" y="225645"/>
                </a:lnTo>
                <a:lnTo>
                  <a:pt x="182230" y="220779"/>
                </a:lnTo>
                <a:lnTo>
                  <a:pt x="191896" y="215137"/>
                </a:lnTo>
                <a:lnTo>
                  <a:pt x="191884" y="196781"/>
                </a:lnTo>
                <a:lnTo>
                  <a:pt x="191847" y="179145"/>
                </a:lnTo>
                <a:lnTo>
                  <a:pt x="191786" y="162230"/>
                </a:lnTo>
                <a:lnTo>
                  <a:pt x="191699" y="146035"/>
                </a:lnTo>
                <a:lnTo>
                  <a:pt x="191587" y="130561"/>
                </a:lnTo>
                <a:lnTo>
                  <a:pt x="191450" y="115805"/>
                </a:lnTo>
                <a:lnTo>
                  <a:pt x="191287" y="101769"/>
                </a:lnTo>
                <a:lnTo>
                  <a:pt x="191099" y="88453"/>
                </a:lnTo>
                <a:lnTo>
                  <a:pt x="190885" y="75854"/>
                </a:lnTo>
                <a:lnTo>
                  <a:pt x="190645" y="63974"/>
                </a:lnTo>
                <a:lnTo>
                  <a:pt x="190378" y="52812"/>
                </a:lnTo>
                <a:lnTo>
                  <a:pt x="190086" y="42368"/>
                </a:lnTo>
                <a:lnTo>
                  <a:pt x="189767" y="32641"/>
                </a:lnTo>
                <a:lnTo>
                  <a:pt x="189422" y="23631"/>
                </a:lnTo>
                <a:lnTo>
                  <a:pt x="189049" y="15338"/>
                </a:lnTo>
                <a:lnTo>
                  <a:pt x="188340" y="2666"/>
                </a:lnTo>
                <a:lnTo>
                  <a:pt x="268731" y="0"/>
                </a:lnTo>
                <a:lnTo>
                  <a:pt x="268254" y="10042"/>
                </a:lnTo>
                <a:lnTo>
                  <a:pt x="267818" y="20593"/>
                </a:lnTo>
                <a:lnTo>
                  <a:pt x="267423" y="31652"/>
                </a:lnTo>
                <a:lnTo>
                  <a:pt x="267070" y="43217"/>
                </a:lnTo>
                <a:lnTo>
                  <a:pt x="266759" y="55289"/>
                </a:lnTo>
                <a:lnTo>
                  <a:pt x="266492" y="67867"/>
                </a:lnTo>
                <a:lnTo>
                  <a:pt x="266267" y="80951"/>
                </a:lnTo>
                <a:lnTo>
                  <a:pt x="266087" y="94540"/>
                </a:lnTo>
                <a:lnTo>
                  <a:pt x="265952" y="108634"/>
                </a:lnTo>
                <a:lnTo>
                  <a:pt x="265861" y="123231"/>
                </a:lnTo>
                <a:lnTo>
                  <a:pt x="265816" y="138332"/>
                </a:lnTo>
                <a:lnTo>
                  <a:pt x="265810" y="145795"/>
                </a:lnTo>
                <a:lnTo>
                  <a:pt x="265879" y="158111"/>
                </a:lnTo>
                <a:lnTo>
                  <a:pt x="266083" y="170499"/>
                </a:lnTo>
                <a:lnTo>
                  <a:pt x="266425" y="182959"/>
                </a:lnTo>
                <a:lnTo>
                  <a:pt x="266902" y="195493"/>
                </a:lnTo>
                <a:lnTo>
                  <a:pt x="267516" y="208100"/>
                </a:lnTo>
                <a:lnTo>
                  <a:pt x="268267" y="220782"/>
                </a:lnTo>
                <a:lnTo>
                  <a:pt x="269154" y="233539"/>
                </a:lnTo>
                <a:lnTo>
                  <a:pt x="270178" y="246372"/>
                </a:lnTo>
                <a:lnTo>
                  <a:pt x="271338" y="259281"/>
                </a:lnTo>
                <a:lnTo>
                  <a:pt x="272634" y="272267"/>
                </a:lnTo>
                <a:lnTo>
                  <a:pt x="273812" y="283082"/>
                </a:lnTo>
                <a:lnTo>
                  <a:pt x="204215" y="285368"/>
                </a:lnTo>
                <a:lnTo>
                  <a:pt x="200667" y="271271"/>
                </a:lnTo>
                <a:lnTo>
                  <a:pt x="199392" y="260269"/>
                </a:lnTo>
                <a:lnTo>
                  <a:pt x="199389" y="259841"/>
                </a:lnTo>
                <a:lnTo>
                  <a:pt x="194690" y="259841"/>
                </a:lnTo>
                <a:lnTo>
                  <a:pt x="184207" y="267741"/>
                </a:lnTo>
                <a:lnTo>
                  <a:pt x="173274" y="274525"/>
                </a:lnTo>
                <a:lnTo>
                  <a:pt x="161892" y="280194"/>
                </a:lnTo>
                <a:lnTo>
                  <a:pt x="150056" y="284751"/>
                </a:lnTo>
                <a:lnTo>
                  <a:pt x="137767" y="288198"/>
                </a:lnTo>
                <a:lnTo>
                  <a:pt x="125023" y="290535"/>
                </a:lnTo>
                <a:lnTo>
                  <a:pt x="111820" y="291765"/>
                </a:lnTo>
                <a:lnTo>
                  <a:pt x="103504" y="291973"/>
                </a:lnTo>
                <a:lnTo>
                  <a:pt x="88242" y="291291"/>
                </a:lnTo>
                <a:lnTo>
                  <a:pt x="74233" y="289249"/>
                </a:lnTo>
                <a:lnTo>
                  <a:pt x="61487" y="285850"/>
                </a:lnTo>
                <a:lnTo>
                  <a:pt x="50014" y="281097"/>
                </a:lnTo>
                <a:lnTo>
                  <a:pt x="39823" y="274993"/>
                </a:lnTo>
                <a:lnTo>
                  <a:pt x="30925" y="267541"/>
                </a:lnTo>
                <a:lnTo>
                  <a:pt x="23963" y="259279"/>
                </a:lnTo>
                <a:lnTo>
                  <a:pt x="19059" y="250885"/>
                </a:lnTo>
                <a:lnTo>
                  <a:pt x="14876" y="241011"/>
                </a:lnTo>
                <a:lnTo>
                  <a:pt x="11413" y="229655"/>
                </a:lnTo>
                <a:lnTo>
                  <a:pt x="8670" y="216817"/>
                </a:lnTo>
                <a:lnTo>
                  <a:pt x="6643" y="202499"/>
                </a:lnTo>
                <a:lnTo>
                  <a:pt x="5333" y="186700"/>
                </a:lnTo>
                <a:lnTo>
                  <a:pt x="4738" y="169419"/>
                </a:lnTo>
                <a:lnTo>
                  <a:pt x="4699" y="163321"/>
                </a:lnTo>
                <a:lnTo>
                  <a:pt x="4806" y="152481"/>
                </a:lnTo>
                <a:lnTo>
                  <a:pt x="5190" y="138035"/>
                </a:lnTo>
                <a:lnTo>
                  <a:pt x="5206" y="137540"/>
                </a:lnTo>
                <a:lnTo>
                  <a:pt x="5466" y="123767"/>
                </a:lnTo>
                <a:lnTo>
                  <a:pt x="5581" y="111640"/>
                </a:lnTo>
                <a:lnTo>
                  <a:pt x="5587" y="108330"/>
                </a:lnTo>
                <a:lnTo>
                  <a:pt x="5505" y="99791"/>
                </a:lnTo>
                <a:lnTo>
                  <a:pt x="5258" y="90125"/>
                </a:lnTo>
                <a:lnTo>
                  <a:pt x="4849" y="79328"/>
                </a:lnTo>
                <a:lnTo>
                  <a:pt x="4278" y="67397"/>
                </a:lnTo>
                <a:lnTo>
                  <a:pt x="3547" y="54332"/>
                </a:lnTo>
                <a:lnTo>
                  <a:pt x="2657" y="40127"/>
                </a:lnTo>
                <a:lnTo>
                  <a:pt x="1610" y="24782"/>
                </a:lnTo>
                <a:lnTo>
                  <a:pt x="406" y="8293"/>
                </a:lnTo>
                <a:lnTo>
                  <a:pt x="0" y="2920"/>
                </a:lnTo>
                <a:lnTo>
                  <a:pt x="8305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0233" y="2079625"/>
            <a:ext cx="85978" cy="288671"/>
          </a:xfrm>
          <a:custGeom>
            <a:avLst/>
            <a:gdLst/>
            <a:ahLst/>
            <a:cxnLst/>
            <a:rect l="l" t="t" r="r" b="b"/>
            <a:pathLst>
              <a:path w="85978" h="288671">
                <a:moveTo>
                  <a:pt x="85725" y="0"/>
                </a:moveTo>
                <a:lnTo>
                  <a:pt x="85093" y="10183"/>
                </a:lnTo>
                <a:lnTo>
                  <a:pt x="84514" y="20837"/>
                </a:lnTo>
                <a:lnTo>
                  <a:pt x="83988" y="31963"/>
                </a:lnTo>
                <a:lnTo>
                  <a:pt x="83516" y="43561"/>
                </a:lnTo>
                <a:lnTo>
                  <a:pt x="83098" y="55633"/>
                </a:lnTo>
                <a:lnTo>
                  <a:pt x="82736" y="68180"/>
                </a:lnTo>
                <a:lnTo>
                  <a:pt x="82431" y="81202"/>
                </a:lnTo>
                <a:lnTo>
                  <a:pt x="82184" y="94700"/>
                </a:lnTo>
                <a:lnTo>
                  <a:pt x="81996" y="108676"/>
                </a:lnTo>
                <a:lnTo>
                  <a:pt x="81867" y="123131"/>
                </a:lnTo>
                <a:lnTo>
                  <a:pt x="81799" y="138065"/>
                </a:lnTo>
                <a:lnTo>
                  <a:pt x="81788" y="147320"/>
                </a:lnTo>
                <a:lnTo>
                  <a:pt x="81821" y="160948"/>
                </a:lnTo>
                <a:lnTo>
                  <a:pt x="81923" y="174393"/>
                </a:lnTo>
                <a:lnTo>
                  <a:pt x="82092" y="187653"/>
                </a:lnTo>
                <a:lnTo>
                  <a:pt x="82328" y="200728"/>
                </a:lnTo>
                <a:lnTo>
                  <a:pt x="82633" y="213619"/>
                </a:lnTo>
                <a:lnTo>
                  <a:pt x="83004" y="226326"/>
                </a:lnTo>
                <a:lnTo>
                  <a:pt x="83444" y="238849"/>
                </a:lnTo>
                <a:lnTo>
                  <a:pt x="83951" y="251187"/>
                </a:lnTo>
                <a:lnTo>
                  <a:pt x="84525" y="263341"/>
                </a:lnTo>
                <a:lnTo>
                  <a:pt x="85168" y="275310"/>
                </a:lnTo>
                <a:lnTo>
                  <a:pt x="85878" y="287095"/>
                </a:lnTo>
                <a:lnTo>
                  <a:pt x="85978" y="288671"/>
                </a:lnTo>
                <a:lnTo>
                  <a:pt x="5969" y="288671"/>
                </a:lnTo>
                <a:lnTo>
                  <a:pt x="6687" y="277468"/>
                </a:lnTo>
                <a:lnTo>
                  <a:pt x="7339" y="265966"/>
                </a:lnTo>
                <a:lnTo>
                  <a:pt x="7923" y="254167"/>
                </a:lnTo>
                <a:lnTo>
                  <a:pt x="8439" y="242071"/>
                </a:lnTo>
                <a:lnTo>
                  <a:pt x="8887" y="229681"/>
                </a:lnTo>
                <a:lnTo>
                  <a:pt x="9268" y="216997"/>
                </a:lnTo>
                <a:lnTo>
                  <a:pt x="9582" y="204023"/>
                </a:lnTo>
                <a:lnTo>
                  <a:pt x="9827" y="190759"/>
                </a:lnTo>
                <a:lnTo>
                  <a:pt x="10005" y="177207"/>
                </a:lnTo>
                <a:lnTo>
                  <a:pt x="10116" y="163369"/>
                </a:lnTo>
                <a:lnTo>
                  <a:pt x="10159" y="149246"/>
                </a:lnTo>
                <a:lnTo>
                  <a:pt x="10160" y="147320"/>
                </a:lnTo>
                <a:lnTo>
                  <a:pt x="10074" y="133009"/>
                </a:lnTo>
                <a:lnTo>
                  <a:pt x="9817" y="119030"/>
                </a:lnTo>
                <a:lnTo>
                  <a:pt x="9390" y="105380"/>
                </a:lnTo>
                <a:lnTo>
                  <a:pt x="8793" y="92062"/>
                </a:lnTo>
                <a:lnTo>
                  <a:pt x="8026" y="79073"/>
                </a:lnTo>
                <a:lnTo>
                  <a:pt x="7091" y="66416"/>
                </a:lnTo>
                <a:lnTo>
                  <a:pt x="5988" y="54089"/>
                </a:lnTo>
                <a:lnTo>
                  <a:pt x="4717" y="42092"/>
                </a:lnTo>
                <a:lnTo>
                  <a:pt x="3280" y="30426"/>
                </a:lnTo>
                <a:lnTo>
                  <a:pt x="1676" y="19090"/>
                </a:lnTo>
                <a:lnTo>
                  <a:pt x="0" y="8636"/>
                </a:lnTo>
                <a:lnTo>
                  <a:pt x="857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24501" y="2079625"/>
            <a:ext cx="85978" cy="288671"/>
          </a:xfrm>
          <a:custGeom>
            <a:avLst/>
            <a:gdLst/>
            <a:ahLst/>
            <a:cxnLst/>
            <a:rect l="l" t="t" r="r" b="b"/>
            <a:pathLst>
              <a:path w="85978" h="288671">
                <a:moveTo>
                  <a:pt x="85725" y="0"/>
                </a:moveTo>
                <a:lnTo>
                  <a:pt x="85093" y="10183"/>
                </a:lnTo>
                <a:lnTo>
                  <a:pt x="84514" y="20837"/>
                </a:lnTo>
                <a:lnTo>
                  <a:pt x="83988" y="31963"/>
                </a:lnTo>
                <a:lnTo>
                  <a:pt x="83516" y="43561"/>
                </a:lnTo>
                <a:lnTo>
                  <a:pt x="83098" y="55633"/>
                </a:lnTo>
                <a:lnTo>
                  <a:pt x="82736" y="68180"/>
                </a:lnTo>
                <a:lnTo>
                  <a:pt x="82431" y="81202"/>
                </a:lnTo>
                <a:lnTo>
                  <a:pt x="82184" y="94700"/>
                </a:lnTo>
                <a:lnTo>
                  <a:pt x="81996" y="108676"/>
                </a:lnTo>
                <a:lnTo>
                  <a:pt x="81867" y="123131"/>
                </a:lnTo>
                <a:lnTo>
                  <a:pt x="81799" y="138065"/>
                </a:lnTo>
                <a:lnTo>
                  <a:pt x="81787" y="147320"/>
                </a:lnTo>
                <a:lnTo>
                  <a:pt x="81821" y="160948"/>
                </a:lnTo>
                <a:lnTo>
                  <a:pt x="81923" y="174393"/>
                </a:lnTo>
                <a:lnTo>
                  <a:pt x="82092" y="187653"/>
                </a:lnTo>
                <a:lnTo>
                  <a:pt x="82328" y="200728"/>
                </a:lnTo>
                <a:lnTo>
                  <a:pt x="82633" y="213619"/>
                </a:lnTo>
                <a:lnTo>
                  <a:pt x="83004" y="226326"/>
                </a:lnTo>
                <a:lnTo>
                  <a:pt x="83444" y="238849"/>
                </a:lnTo>
                <a:lnTo>
                  <a:pt x="83951" y="251187"/>
                </a:lnTo>
                <a:lnTo>
                  <a:pt x="84525" y="263341"/>
                </a:lnTo>
                <a:lnTo>
                  <a:pt x="85168" y="275310"/>
                </a:lnTo>
                <a:lnTo>
                  <a:pt x="85878" y="287095"/>
                </a:lnTo>
                <a:lnTo>
                  <a:pt x="85978" y="288671"/>
                </a:lnTo>
                <a:lnTo>
                  <a:pt x="5969" y="288671"/>
                </a:lnTo>
                <a:lnTo>
                  <a:pt x="6687" y="277468"/>
                </a:lnTo>
                <a:lnTo>
                  <a:pt x="7339" y="265966"/>
                </a:lnTo>
                <a:lnTo>
                  <a:pt x="7923" y="254167"/>
                </a:lnTo>
                <a:lnTo>
                  <a:pt x="8439" y="242071"/>
                </a:lnTo>
                <a:lnTo>
                  <a:pt x="8887" y="229681"/>
                </a:lnTo>
                <a:lnTo>
                  <a:pt x="9268" y="216997"/>
                </a:lnTo>
                <a:lnTo>
                  <a:pt x="9582" y="204023"/>
                </a:lnTo>
                <a:lnTo>
                  <a:pt x="9827" y="190759"/>
                </a:lnTo>
                <a:lnTo>
                  <a:pt x="10005" y="177207"/>
                </a:lnTo>
                <a:lnTo>
                  <a:pt x="10116" y="163369"/>
                </a:lnTo>
                <a:lnTo>
                  <a:pt x="10159" y="149246"/>
                </a:lnTo>
                <a:lnTo>
                  <a:pt x="10160" y="147320"/>
                </a:lnTo>
                <a:lnTo>
                  <a:pt x="10074" y="133009"/>
                </a:lnTo>
                <a:lnTo>
                  <a:pt x="9817" y="119030"/>
                </a:lnTo>
                <a:lnTo>
                  <a:pt x="9390" y="105380"/>
                </a:lnTo>
                <a:lnTo>
                  <a:pt x="8793" y="92062"/>
                </a:lnTo>
                <a:lnTo>
                  <a:pt x="8026" y="79073"/>
                </a:lnTo>
                <a:lnTo>
                  <a:pt x="7091" y="66416"/>
                </a:lnTo>
                <a:lnTo>
                  <a:pt x="5988" y="54089"/>
                </a:lnTo>
                <a:lnTo>
                  <a:pt x="4717" y="42092"/>
                </a:lnTo>
                <a:lnTo>
                  <a:pt x="3280" y="30426"/>
                </a:lnTo>
                <a:lnTo>
                  <a:pt x="1676" y="19090"/>
                </a:lnTo>
                <a:lnTo>
                  <a:pt x="0" y="8636"/>
                </a:lnTo>
                <a:lnTo>
                  <a:pt x="857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48585" y="2079625"/>
            <a:ext cx="85978" cy="288671"/>
          </a:xfrm>
          <a:custGeom>
            <a:avLst/>
            <a:gdLst/>
            <a:ahLst/>
            <a:cxnLst/>
            <a:rect l="l" t="t" r="r" b="b"/>
            <a:pathLst>
              <a:path w="85978" h="288671">
                <a:moveTo>
                  <a:pt x="85725" y="0"/>
                </a:moveTo>
                <a:lnTo>
                  <a:pt x="85093" y="10183"/>
                </a:lnTo>
                <a:lnTo>
                  <a:pt x="84514" y="20837"/>
                </a:lnTo>
                <a:lnTo>
                  <a:pt x="83988" y="31963"/>
                </a:lnTo>
                <a:lnTo>
                  <a:pt x="83516" y="43561"/>
                </a:lnTo>
                <a:lnTo>
                  <a:pt x="83098" y="55633"/>
                </a:lnTo>
                <a:lnTo>
                  <a:pt x="82736" y="68180"/>
                </a:lnTo>
                <a:lnTo>
                  <a:pt x="82431" y="81202"/>
                </a:lnTo>
                <a:lnTo>
                  <a:pt x="82184" y="94700"/>
                </a:lnTo>
                <a:lnTo>
                  <a:pt x="81996" y="108676"/>
                </a:lnTo>
                <a:lnTo>
                  <a:pt x="81867" y="123131"/>
                </a:lnTo>
                <a:lnTo>
                  <a:pt x="81799" y="138065"/>
                </a:lnTo>
                <a:lnTo>
                  <a:pt x="81787" y="147320"/>
                </a:lnTo>
                <a:lnTo>
                  <a:pt x="81821" y="160948"/>
                </a:lnTo>
                <a:lnTo>
                  <a:pt x="81923" y="174393"/>
                </a:lnTo>
                <a:lnTo>
                  <a:pt x="82092" y="187653"/>
                </a:lnTo>
                <a:lnTo>
                  <a:pt x="82328" y="200728"/>
                </a:lnTo>
                <a:lnTo>
                  <a:pt x="82633" y="213619"/>
                </a:lnTo>
                <a:lnTo>
                  <a:pt x="83004" y="226326"/>
                </a:lnTo>
                <a:lnTo>
                  <a:pt x="83444" y="238849"/>
                </a:lnTo>
                <a:lnTo>
                  <a:pt x="83951" y="251187"/>
                </a:lnTo>
                <a:lnTo>
                  <a:pt x="84525" y="263341"/>
                </a:lnTo>
                <a:lnTo>
                  <a:pt x="85168" y="275310"/>
                </a:lnTo>
                <a:lnTo>
                  <a:pt x="85878" y="287095"/>
                </a:lnTo>
                <a:lnTo>
                  <a:pt x="85978" y="288671"/>
                </a:lnTo>
                <a:lnTo>
                  <a:pt x="5968" y="288671"/>
                </a:lnTo>
                <a:lnTo>
                  <a:pt x="6687" y="277468"/>
                </a:lnTo>
                <a:lnTo>
                  <a:pt x="7339" y="265966"/>
                </a:lnTo>
                <a:lnTo>
                  <a:pt x="7923" y="254167"/>
                </a:lnTo>
                <a:lnTo>
                  <a:pt x="8439" y="242071"/>
                </a:lnTo>
                <a:lnTo>
                  <a:pt x="8887" y="229681"/>
                </a:lnTo>
                <a:lnTo>
                  <a:pt x="9268" y="216997"/>
                </a:lnTo>
                <a:lnTo>
                  <a:pt x="9582" y="204023"/>
                </a:lnTo>
                <a:lnTo>
                  <a:pt x="9827" y="190759"/>
                </a:lnTo>
                <a:lnTo>
                  <a:pt x="10005" y="177207"/>
                </a:lnTo>
                <a:lnTo>
                  <a:pt x="10116" y="163369"/>
                </a:lnTo>
                <a:lnTo>
                  <a:pt x="10159" y="149246"/>
                </a:lnTo>
                <a:lnTo>
                  <a:pt x="10159" y="147320"/>
                </a:lnTo>
                <a:lnTo>
                  <a:pt x="10074" y="133009"/>
                </a:lnTo>
                <a:lnTo>
                  <a:pt x="9817" y="119030"/>
                </a:lnTo>
                <a:lnTo>
                  <a:pt x="9390" y="105380"/>
                </a:lnTo>
                <a:lnTo>
                  <a:pt x="8793" y="92062"/>
                </a:lnTo>
                <a:lnTo>
                  <a:pt x="8026" y="79073"/>
                </a:lnTo>
                <a:lnTo>
                  <a:pt x="7091" y="66416"/>
                </a:lnTo>
                <a:lnTo>
                  <a:pt x="5988" y="54089"/>
                </a:lnTo>
                <a:lnTo>
                  <a:pt x="4717" y="42092"/>
                </a:lnTo>
                <a:lnTo>
                  <a:pt x="3280" y="30426"/>
                </a:lnTo>
                <a:lnTo>
                  <a:pt x="1676" y="19090"/>
                </a:lnTo>
                <a:lnTo>
                  <a:pt x="0" y="8636"/>
                </a:lnTo>
                <a:lnTo>
                  <a:pt x="857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72325" y="2075688"/>
            <a:ext cx="280670" cy="292608"/>
          </a:xfrm>
          <a:custGeom>
            <a:avLst/>
            <a:gdLst/>
            <a:ahLst/>
            <a:cxnLst/>
            <a:rect l="l" t="t" r="r" b="b"/>
            <a:pathLst>
              <a:path w="280670" h="292608">
                <a:moveTo>
                  <a:pt x="179831" y="0"/>
                </a:moveTo>
                <a:lnTo>
                  <a:pt x="194559" y="597"/>
                </a:lnTo>
                <a:lnTo>
                  <a:pt x="208264" y="2388"/>
                </a:lnTo>
                <a:lnTo>
                  <a:pt x="220955" y="5368"/>
                </a:lnTo>
                <a:lnTo>
                  <a:pt x="232639" y="9535"/>
                </a:lnTo>
                <a:lnTo>
                  <a:pt x="243321" y="14884"/>
                </a:lnTo>
                <a:lnTo>
                  <a:pt x="253010" y="21413"/>
                </a:lnTo>
                <a:lnTo>
                  <a:pt x="260887" y="28913"/>
                </a:lnTo>
                <a:lnTo>
                  <a:pt x="267289" y="37900"/>
                </a:lnTo>
                <a:lnTo>
                  <a:pt x="272443" y="48551"/>
                </a:lnTo>
                <a:lnTo>
                  <a:pt x="276350" y="60865"/>
                </a:lnTo>
                <a:lnTo>
                  <a:pt x="279009" y="74842"/>
                </a:lnTo>
                <a:lnTo>
                  <a:pt x="280421" y="90482"/>
                </a:lnTo>
                <a:lnTo>
                  <a:pt x="280670" y="101219"/>
                </a:lnTo>
                <a:lnTo>
                  <a:pt x="280670" y="106934"/>
                </a:lnTo>
                <a:lnTo>
                  <a:pt x="280416" y="114681"/>
                </a:lnTo>
                <a:lnTo>
                  <a:pt x="280034" y="124333"/>
                </a:lnTo>
                <a:lnTo>
                  <a:pt x="279521" y="136793"/>
                </a:lnTo>
                <a:lnTo>
                  <a:pt x="279288" y="149614"/>
                </a:lnTo>
                <a:lnTo>
                  <a:pt x="279273" y="153924"/>
                </a:lnTo>
                <a:lnTo>
                  <a:pt x="279285" y="161774"/>
                </a:lnTo>
                <a:lnTo>
                  <a:pt x="279323" y="170602"/>
                </a:lnTo>
                <a:lnTo>
                  <a:pt x="279385" y="180407"/>
                </a:lnTo>
                <a:lnTo>
                  <a:pt x="279471" y="191190"/>
                </a:lnTo>
                <a:lnTo>
                  <a:pt x="279580" y="202951"/>
                </a:lnTo>
                <a:lnTo>
                  <a:pt x="279711" y="215689"/>
                </a:lnTo>
                <a:lnTo>
                  <a:pt x="279865" y="229405"/>
                </a:lnTo>
                <a:lnTo>
                  <a:pt x="280040" y="244098"/>
                </a:lnTo>
                <a:lnTo>
                  <a:pt x="280237" y="259769"/>
                </a:lnTo>
                <a:lnTo>
                  <a:pt x="280453" y="276417"/>
                </a:lnTo>
                <a:lnTo>
                  <a:pt x="280670" y="292608"/>
                </a:lnTo>
                <a:lnTo>
                  <a:pt x="201549" y="292608"/>
                </a:lnTo>
                <a:lnTo>
                  <a:pt x="202585" y="280065"/>
                </a:lnTo>
                <a:lnTo>
                  <a:pt x="203535" y="267496"/>
                </a:lnTo>
                <a:lnTo>
                  <a:pt x="204400" y="254900"/>
                </a:lnTo>
                <a:lnTo>
                  <a:pt x="205177" y="242278"/>
                </a:lnTo>
                <a:lnTo>
                  <a:pt x="205866" y="229630"/>
                </a:lnTo>
                <a:lnTo>
                  <a:pt x="206467" y="216955"/>
                </a:lnTo>
                <a:lnTo>
                  <a:pt x="206977" y="204254"/>
                </a:lnTo>
                <a:lnTo>
                  <a:pt x="207397" y="191526"/>
                </a:lnTo>
                <a:lnTo>
                  <a:pt x="207725" y="178773"/>
                </a:lnTo>
                <a:lnTo>
                  <a:pt x="207961" y="165992"/>
                </a:lnTo>
                <a:lnTo>
                  <a:pt x="208104" y="153185"/>
                </a:lnTo>
                <a:lnTo>
                  <a:pt x="208152" y="140352"/>
                </a:lnTo>
                <a:lnTo>
                  <a:pt x="208152" y="140208"/>
                </a:lnTo>
                <a:lnTo>
                  <a:pt x="207614" y="123073"/>
                </a:lnTo>
                <a:lnTo>
                  <a:pt x="206006" y="108228"/>
                </a:lnTo>
                <a:lnTo>
                  <a:pt x="203341" y="95685"/>
                </a:lnTo>
                <a:lnTo>
                  <a:pt x="199629" y="85454"/>
                </a:lnTo>
                <a:lnTo>
                  <a:pt x="194882" y="77547"/>
                </a:lnTo>
                <a:lnTo>
                  <a:pt x="185383" y="68781"/>
                </a:lnTo>
                <a:lnTo>
                  <a:pt x="174200" y="63386"/>
                </a:lnTo>
                <a:lnTo>
                  <a:pt x="160778" y="60615"/>
                </a:lnTo>
                <a:lnTo>
                  <a:pt x="152146" y="60198"/>
                </a:lnTo>
                <a:lnTo>
                  <a:pt x="139653" y="60990"/>
                </a:lnTo>
                <a:lnTo>
                  <a:pt x="127403" y="63373"/>
                </a:lnTo>
                <a:lnTo>
                  <a:pt x="115400" y="67357"/>
                </a:lnTo>
                <a:lnTo>
                  <a:pt x="103648" y="72951"/>
                </a:lnTo>
                <a:lnTo>
                  <a:pt x="92153" y="80166"/>
                </a:lnTo>
                <a:lnTo>
                  <a:pt x="87883" y="83312"/>
                </a:lnTo>
                <a:lnTo>
                  <a:pt x="88041" y="97328"/>
                </a:lnTo>
                <a:lnTo>
                  <a:pt x="88190" y="111174"/>
                </a:lnTo>
                <a:lnTo>
                  <a:pt x="88330" y="124849"/>
                </a:lnTo>
                <a:lnTo>
                  <a:pt x="88462" y="138353"/>
                </a:lnTo>
                <a:lnTo>
                  <a:pt x="88584" y="151687"/>
                </a:lnTo>
                <a:lnTo>
                  <a:pt x="88697" y="164851"/>
                </a:lnTo>
                <a:lnTo>
                  <a:pt x="88800" y="177844"/>
                </a:lnTo>
                <a:lnTo>
                  <a:pt x="88894" y="190667"/>
                </a:lnTo>
                <a:lnTo>
                  <a:pt x="88978" y="203321"/>
                </a:lnTo>
                <a:lnTo>
                  <a:pt x="89053" y="215805"/>
                </a:lnTo>
                <a:lnTo>
                  <a:pt x="89117" y="228120"/>
                </a:lnTo>
                <a:lnTo>
                  <a:pt x="89170" y="240265"/>
                </a:lnTo>
                <a:lnTo>
                  <a:pt x="89214" y="252242"/>
                </a:lnTo>
                <a:lnTo>
                  <a:pt x="89246" y="264049"/>
                </a:lnTo>
                <a:lnTo>
                  <a:pt x="89268" y="275688"/>
                </a:lnTo>
                <a:lnTo>
                  <a:pt x="89279" y="287158"/>
                </a:lnTo>
                <a:lnTo>
                  <a:pt x="89280" y="292608"/>
                </a:lnTo>
                <a:lnTo>
                  <a:pt x="9271" y="292608"/>
                </a:lnTo>
                <a:lnTo>
                  <a:pt x="10155" y="276760"/>
                </a:lnTo>
                <a:lnTo>
                  <a:pt x="10959" y="261513"/>
                </a:lnTo>
                <a:lnTo>
                  <a:pt x="11684" y="246866"/>
                </a:lnTo>
                <a:lnTo>
                  <a:pt x="12328" y="232819"/>
                </a:lnTo>
                <a:lnTo>
                  <a:pt x="12892" y="219371"/>
                </a:lnTo>
                <a:lnTo>
                  <a:pt x="13376" y="206521"/>
                </a:lnTo>
                <a:lnTo>
                  <a:pt x="13779" y="194269"/>
                </a:lnTo>
                <a:lnTo>
                  <a:pt x="14103" y="182615"/>
                </a:lnTo>
                <a:lnTo>
                  <a:pt x="14346" y="171558"/>
                </a:lnTo>
                <a:lnTo>
                  <a:pt x="14510" y="161098"/>
                </a:lnTo>
                <a:lnTo>
                  <a:pt x="14593" y="151234"/>
                </a:lnTo>
                <a:lnTo>
                  <a:pt x="14604" y="146176"/>
                </a:lnTo>
                <a:lnTo>
                  <a:pt x="14476" y="132849"/>
                </a:lnTo>
                <a:lnTo>
                  <a:pt x="14091" y="119668"/>
                </a:lnTo>
                <a:lnTo>
                  <a:pt x="13449" y="106635"/>
                </a:lnTo>
                <a:lnTo>
                  <a:pt x="12549" y="93748"/>
                </a:lnTo>
                <a:lnTo>
                  <a:pt x="11390" y="81007"/>
                </a:lnTo>
                <a:lnTo>
                  <a:pt x="9971" y="68412"/>
                </a:lnTo>
                <a:lnTo>
                  <a:pt x="8293" y="55960"/>
                </a:lnTo>
                <a:lnTo>
                  <a:pt x="6354" y="43653"/>
                </a:lnTo>
                <a:lnTo>
                  <a:pt x="4154" y="31488"/>
                </a:lnTo>
                <a:lnTo>
                  <a:pt x="1692" y="19466"/>
                </a:lnTo>
                <a:lnTo>
                  <a:pt x="0" y="11937"/>
                </a:lnTo>
                <a:lnTo>
                  <a:pt x="76200" y="3556"/>
                </a:lnTo>
                <a:lnTo>
                  <a:pt x="81279" y="35178"/>
                </a:lnTo>
                <a:lnTo>
                  <a:pt x="86105" y="35178"/>
                </a:lnTo>
                <a:lnTo>
                  <a:pt x="96645" y="26807"/>
                </a:lnTo>
                <a:lnTo>
                  <a:pt x="107577" y="19574"/>
                </a:lnTo>
                <a:lnTo>
                  <a:pt x="118902" y="13479"/>
                </a:lnTo>
                <a:lnTo>
                  <a:pt x="130618" y="8519"/>
                </a:lnTo>
                <a:lnTo>
                  <a:pt x="142728" y="4693"/>
                </a:lnTo>
                <a:lnTo>
                  <a:pt x="155229" y="2001"/>
                </a:lnTo>
                <a:lnTo>
                  <a:pt x="168123" y="439"/>
                </a:lnTo>
                <a:lnTo>
                  <a:pt x="17983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60770" y="2075688"/>
            <a:ext cx="253491" cy="300100"/>
          </a:xfrm>
          <a:custGeom>
            <a:avLst/>
            <a:gdLst/>
            <a:ahLst/>
            <a:cxnLst/>
            <a:rect l="l" t="t" r="r" b="b"/>
            <a:pathLst>
              <a:path w="253491" h="300100">
                <a:moveTo>
                  <a:pt x="133603" y="0"/>
                </a:moveTo>
                <a:lnTo>
                  <a:pt x="148952" y="488"/>
                </a:lnTo>
                <a:lnTo>
                  <a:pt x="163227" y="1954"/>
                </a:lnTo>
                <a:lnTo>
                  <a:pt x="176433" y="4402"/>
                </a:lnTo>
                <a:lnTo>
                  <a:pt x="188570" y="7832"/>
                </a:lnTo>
                <a:lnTo>
                  <a:pt x="199643" y="12248"/>
                </a:lnTo>
                <a:lnTo>
                  <a:pt x="209652" y="17652"/>
                </a:lnTo>
                <a:lnTo>
                  <a:pt x="216788" y="22606"/>
                </a:lnTo>
                <a:lnTo>
                  <a:pt x="224944" y="30185"/>
                </a:lnTo>
                <a:lnTo>
                  <a:pt x="231774" y="39297"/>
                </a:lnTo>
                <a:lnTo>
                  <a:pt x="237279" y="49940"/>
                </a:lnTo>
                <a:lnTo>
                  <a:pt x="241459" y="62116"/>
                </a:lnTo>
                <a:lnTo>
                  <a:pt x="244313" y="75823"/>
                </a:lnTo>
                <a:lnTo>
                  <a:pt x="245842" y="91061"/>
                </a:lnTo>
                <a:lnTo>
                  <a:pt x="246125" y="101853"/>
                </a:lnTo>
                <a:lnTo>
                  <a:pt x="246039" y="110398"/>
                </a:lnTo>
                <a:lnTo>
                  <a:pt x="245791" y="122178"/>
                </a:lnTo>
                <a:lnTo>
                  <a:pt x="245398" y="137160"/>
                </a:lnTo>
                <a:lnTo>
                  <a:pt x="245109" y="147320"/>
                </a:lnTo>
                <a:lnTo>
                  <a:pt x="244546" y="164558"/>
                </a:lnTo>
                <a:lnTo>
                  <a:pt x="244172" y="178103"/>
                </a:lnTo>
                <a:lnTo>
                  <a:pt x="243988" y="187988"/>
                </a:lnTo>
                <a:lnTo>
                  <a:pt x="243966" y="191388"/>
                </a:lnTo>
                <a:lnTo>
                  <a:pt x="244116" y="206490"/>
                </a:lnTo>
                <a:lnTo>
                  <a:pt x="244564" y="220878"/>
                </a:lnTo>
                <a:lnTo>
                  <a:pt x="245311" y="234559"/>
                </a:lnTo>
                <a:lnTo>
                  <a:pt x="246357" y="247536"/>
                </a:lnTo>
                <a:lnTo>
                  <a:pt x="247701" y="259814"/>
                </a:lnTo>
                <a:lnTo>
                  <a:pt x="249344" y="271397"/>
                </a:lnTo>
                <a:lnTo>
                  <a:pt x="251286" y="282291"/>
                </a:lnTo>
                <a:lnTo>
                  <a:pt x="253491" y="292353"/>
                </a:lnTo>
                <a:lnTo>
                  <a:pt x="183260" y="294639"/>
                </a:lnTo>
                <a:lnTo>
                  <a:pt x="180085" y="286385"/>
                </a:lnTo>
                <a:lnTo>
                  <a:pt x="178562" y="278764"/>
                </a:lnTo>
                <a:lnTo>
                  <a:pt x="178562" y="272034"/>
                </a:lnTo>
                <a:lnTo>
                  <a:pt x="174625" y="272034"/>
                </a:lnTo>
                <a:lnTo>
                  <a:pt x="165261" y="279181"/>
                </a:lnTo>
                <a:lnTo>
                  <a:pt x="155017" y="285284"/>
                </a:lnTo>
                <a:lnTo>
                  <a:pt x="143899" y="290339"/>
                </a:lnTo>
                <a:lnTo>
                  <a:pt x="131912" y="294346"/>
                </a:lnTo>
                <a:lnTo>
                  <a:pt x="119063" y="297302"/>
                </a:lnTo>
                <a:lnTo>
                  <a:pt x="105358" y="299204"/>
                </a:lnTo>
                <a:lnTo>
                  <a:pt x="90802" y="300052"/>
                </a:lnTo>
                <a:lnTo>
                  <a:pt x="86232" y="300100"/>
                </a:lnTo>
                <a:lnTo>
                  <a:pt x="72217" y="299305"/>
                </a:lnTo>
                <a:lnTo>
                  <a:pt x="59159" y="296926"/>
                </a:lnTo>
                <a:lnTo>
                  <a:pt x="47058" y="292974"/>
                </a:lnTo>
                <a:lnTo>
                  <a:pt x="35914" y="287461"/>
                </a:lnTo>
                <a:lnTo>
                  <a:pt x="25727" y="280399"/>
                </a:lnTo>
                <a:lnTo>
                  <a:pt x="15244" y="270045"/>
                </a:lnTo>
                <a:lnTo>
                  <a:pt x="8174" y="259496"/>
                </a:lnTo>
                <a:lnTo>
                  <a:pt x="3293" y="247747"/>
                </a:lnTo>
                <a:lnTo>
                  <a:pt x="595" y="234789"/>
                </a:lnTo>
                <a:lnTo>
                  <a:pt x="0" y="224409"/>
                </a:lnTo>
                <a:lnTo>
                  <a:pt x="885" y="211019"/>
                </a:lnTo>
                <a:lnTo>
                  <a:pt x="3543" y="198378"/>
                </a:lnTo>
                <a:lnTo>
                  <a:pt x="7977" y="186491"/>
                </a:lnTo>
                <a:lnTo>
                  <a:pt x="14189" y="175364"/>
                </a:lnTo>
                <a:lnTo>
                  <a:pt x="22182" y="165002"/>
                </a:lnTo>
                <a:lnTo>
                  <a:pt x="31958" y="155411"/>
                </a:lnTo>
                <a:lnTo>
                  <a:pt x="38226" y="150367"/>
                </a:lnTo>
                <a:lnTo>
                  <a:pt x="45785" y="145256"/>
                </a:lnTo>
                <a:lnTo>
                  <a:pt x="54325" y="140610"/>
                </a:lnTo>
                <a:lnTo>
                  <a:pt x="63844" y="136429"/>
                </a:lnTo>
                <a:lnTo>
                  <a:pt x="74344" y="132712"/>
                </a:lnTo>
                <a:lnTo>
                  <a:pt x="85824" y="129458"/>
                </a:lnTo>
                <a:lnTo>
                  <a:pt x="98285" y="126665"/>
                </a:lnTo>
                <a:lnTo>
                  <a:pt x="111726" y="124333"/>
                </a:lnTo>
                <a:lnTo>
                  <a:pt x="126147" y="122459"/>
                </a:lnTo>
                <a:lnTo>
                  <a:pt x="141549" y="121044"/>
                </a:lnTo>
                <a:lnTo>
                  <a:pt x="157931" y="120085"/>
                </a:lnTo>
                <a:lnTo>
                  <a:pt x="172338" y="119634"/>
                </a:lnTo>
                <a:lnTo>
                  <a:pt x="172719" y="116077"/>
                </a:lnTo>
                <a:lnTo>
                  <a:pt x="172846" y="112775"/>
                </a:lnTo>
                <a:lnTo>
                  <a:pt x="172846" y="109600"/>
                </a:lnTo>
                <a:lnTo>
                  <a:pt x="171636" y="93237"/>
                </a:lnTo>
                <a:lnTo>
                  <a:pt x="167980" y="80353"/>
                </a:lnTo>
                <a:lnTo>
                  <a:pt x="161846" y="70930"/>
                </a:lnTo>
                <a:lnTo>
                  <a:pt x="157352" y="67183"/>
                </a:lnTo>
                <a:lnTo>
                  <a:pt x="149304" y="63152"/>
                </a:lnTo>
                <a:lnTo>
                  <a:pt x="138744" y="60119"/>
                </a:lnTo>
                <a:lnTo>
                  <a:pt x="125674" y="58082"/>
                </a:lnTo>
                <a:lnTo>
                  <a:pt x="110092" y="57042"/>
                </a:lnTo>
                <a:lnTo>
                  <a:pt x="100583" y="56896"/>
                </a:lnTo>
                <a:lnTo>
                  <a:pt x="87745" y="57138"/>
                </a:lnTo>
                <a:lnTo>
                  <a:pt x="74987" y="57865"/>
                </a:lnTo>
                <a:lnTo>
                  <a:pt x="62312" y="59076"/>
                </a:lnTo>
                <a:lnTo>
                  <a:pt x="49721" y="60772"/>
                </a:lnTo>
                <a:lnTo>
                  <a:pt x="37218" y="62952"/>
                </a:lnTo>
                <a:lnTo>
                  <a:pt x="24804" y="65617"/>
                </a:lnTo>
                <a:lnTo>
                  <a:pt x="12700" y="68707"/>
                </a:lnTo>
                <a:lnTo>
                  <a:pt x="19303" y="13970"/>
                </a:lnTo>
                <a:lnTo>
                  <a:pt x="28620" y="11069"/>
                </a:lnTo>
                <a:lnTo>
                  <a:pt x="38752" y="8503"/>
                </a:lnTo>
                <a:lnTo>
                  <a:pt x="49699" y="6273"/>
                </a:lnTo>
                <a:lnTo>
                  <a:pt x="61462" y="4380"/>
                </a:lnTo>
                <a:lnTo>
                  <a:pt x="74041" y="2824"/>
                </a:lnTo>
                <a:lnTo>
                  <a:pt x="87436" y="1608"/>
                </a:lnTo>
                <a:lnTo>
                  <a:pt x="101646" y="731"/>
                </a:lnTo>
                <a:lnTo>
                  <a:pt x="116672" y="195"/>
                </a:lnTo>
                <a:lnTo>
                  <a:pt x="132513" y="0"/>
                </a:lnTo>
                <a:lnTo>
                  <a:pt x="13360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66741" y="2075688"/>
            <a:ext cx="452755" cy="292608"/>
          </a:xfrm>
          <a:custGeom>
            <a:avLst/>
            <a:gdLst/>
            <a:ahLst/>
            <a:cxnLst/>
            <a:rect l="l" t="t" r="r" b="b"/>
            <a:pathLst>
              <a:path w="452755" h="292608">
                <a:moveTo>
                  <a:pt x="173228" y="0"/>
                </a:moveTo>
                <a:lnTo>
                  <a:pt x="189245" y="662"/>
                </a:lnTo>
                <a:lnTo>
                  <a:pt x="203897" y="2649"/>
                </a:lnTo>
                <a:lnTo>
                  <a:pt x="217186" y="5964"/>
                </a:lnTo>
                <a:lnTo>
                  <a:pt x="229115" y="10609"/>
                </a:lnTo>
                <a:lnTo>
                  <a:pt x="239685" y="16585"/>
                </a:lnTo>
                <a:lnTo>
                  <a:pt x="248898" y="23895"/>
                </a:lnTo>
                <a:lnTo>
                  <a:pt x="256756" y="32540"/>
                </a:lnTo>
                <a:lnTo>
                  <a:pt x="258699" y="35178"/>
                </a:lnTo>
                <a:lnTo>
                  <a:pt x="263398" y="35178"/>
                </a:lnTo>
                <a:lnTo>
                  <a:pt x="275310" y="26308"/>
                </a:lnTo>
                <a:lnTo>
                  <a:pt x="287180" y="18728"/>
                </a:lnTo>
                <a:lnTo>
                  <a:pt x="299009" y="12436"/>
                </a:lnTo>
                <a:lnTo>
                  <a:pt x="310796" y="7429"/>
                </a:lnTo>
                <a:lnTo>
                  <a:pt x="322541" y="3706"/>
                </a:lnTo>
                <a:lnTo>
                  <a:pt x="334245" y="1266"/>
                </a:lnTo>
                <a:lnTo>
                  <a:pt x="345907" y="106"/>
                </a:lnTo>
                <a:lnTo>
                  <a:pt x="350647" y="0"/>
                </a:lnTo>
                <a:lnTo>
                  <a:pt x="366216" y="564"/>
                </a:lnTo>
                <a:lnTo>
                  <a:pt x="380501" y="2253"/>
                </a:lnTo>
                <a:lnTo>
                  <a:pt x="393505" y="5061"/>
                </a:lnTo>
                <a:lnTo>
                  <a:pt x="405232" y="8981"/>
                </a:lnTo>
                <a:lnTo>
                  <a:pt x="415685" y="14006"/>
                </a:lnTo>
                <a:lnTo>
                  <a:pt x="424866" y="20132"/>
                </a:lnTo>
                <a:lnTo>
                  <a:pt x="434251" y="29332"/>
                </a:lnTo>
                <a:lnTo>
                  <a:pt x="440316" y="38464"/>
                </a:lnTo>
                <a:lnTo>
                  <a:pt x="445174" y="49243"/>
                </a:lnTo>
                <a:lnTo>
                  <a:pt x="448831" y="61671"/>
                </a:lnTo>
                <a:lnTo>
                  <a:pt x="451291" y="75750"/>
                </a:lnTo>
                <a:lnTo>
                  <a:pt x="452561" y="91484"/>
                </a:lnTo>
                <a:lnTo>
                  <a:pt x="452755" y="101219"/>
                </a:lnTo>
                <a:lnTo>
                  <a:pt x="452755" y="105028"/>
                </a:lnTo>
                <a:lnTo>
                  <a:pt x="452628" y="112140"/>
                </a:lnTo>
                <a:lnTo>
                  <a:pt x="452120" y="122809"/>
                </a:lnTo>
                <a:lnTo>
                  <a:pt x="451738" y="133350"/>
                </a:lnTo>
                <a:lnTo>
                  <a:pt x="451612" y="140588"/>
                </a:lnTo>
                <a:lnTo>
                  <a:pt x="451612" y="144399"/>
                </a:lnTo>
                <a:lnTo>
                  <a:pt x="451620" y="153277"/>
                </a:lnTo>
                <a:lnTo>
                  <a:pt x="451645" y="162872"/>
                </a:lnTo>
                <a:lnTo>
                  <a:pt x="451687" y="173184"/>
                </a:lnTo>
                <a:lnTo>
                  <a:pt x="451746" y="184211"/>
                </a:lnTo>
                <a:lnTo>
                  <a:pt x="451821" y="195954"/>
                </a:lnTo>
                <a:lnTo>
                  <a:pt x="451914" y="208414"/>
                </a:lnTo>
                <a:lnTo>
                  <a:pt x="452023" y="221590"/>
                </a:lnTo>
                <a:lnTo>
                  <a:pt x="452149" y="235482"/>
                </a:lnTo>
                <a:lnTo>
                  <a:pt x="452291" y="250090"/>
                </a:lnTo>
                <a:lnTo>
                  <a:pt x="452451" y="265414"/>
                </a:lnTo>
                <a:lnTo>
                  <a:pt x="452627" y="281454"/>
                </a:lnTo>
                <a:lnTo>
                  <a:pt x="452755" y="292608"/>
                </a:lnTo>
                <a:lnTo>
                  <a:pt x="373888" y="292608"/>
                </a:lnTo>
                <a:lnTo>
                  <a:pt x="374928" y="279596"/>
                </a:lnTo>
                <a:lnTo>
                  <a:pt x="375873" y="266642"/>
                </a:lnTo>
                <a:lnTo>
                  <a:pt x="376720" y="253747"/>
                </a:lnTo>
                <a:lnTo>
                  <a:pt x="377473" y="240913"/>
                </a:lnTo>
                <a:lnTo>
                  <a:pt x="378129" y="228140"/>
                </a:lnTo>
                <a:lnTo>
                  <a:pt x="378691" y="215429"/>
                </a:lnTo>
                <a:lnTo>
                  <a:pt x="379159" y="202781"/>
                </a:lnTo>
                <a:lnTo>
                  <a:pt x="379533" y="190197"/>
                </a:lnTo>
                <a:lnTo>
                  <a:pt x="379814" y="177679"/>
                </a:lnTo>
                <a:lnTo>
                  <a:pt x="380002" y="165227"/>
                </a:lnTo>
                <a:lnTo>
                  <a:pt x="380097" y="152841"/>
                </a:lnTo>
                <a:lnTo>
                  <a:pt x="380111" y="146176"/>
                </a:lnTo>
                <a:lnTo>
                  <a:pt x="379672" y="128291"/>
                </a:lnTo>
                <a:lnTo>
                  <a:pt x="378358" y="112766"/>
                </a:lnTo>
                <a:lnTo>
                  <a:pt x="376167" y="99602"/>
                </a:lnTo>
                <a:lnTo>
                  <a:pt x="373101" y="88799"/>
                </a:lnTo>
                <a:lnTo>
                  <a:pt x="369158" y="80357"/>
                </a:lnTo>
                <a:lnTo>
                  <a:pt x="357783" y="68766"/>
                </a:lnTo>
                <a:lnTo>
                  <a:pt x="346698" y="63536"/>
                </a:lnTo>
                <a:lnTo>
                  <a:pt x="333155" y="60733"/>
                </a:lnTo>
                <a:lnTo>
                  <a:pt x="322707" y="60198"/>
                </a:lnTo>
                <a:lnTo>
                  <a:pt x="311166" y="61172"/>
                </a:lnTo>
                <a:lnTo>
                  <a:pt x="299352" y="64096"/>
                </a:lnTo>
                <a:lnTo>
                  <a:pt x="287243" y="68968"/>
                </a:lnTo>
                <a:lnTo>
                  <a:pt x="274820" y="75790"/>
                </a:lnTo>
                <a:lnTo>
                  <a:pt x="271386" y="91596"/>
                </a:lnTo>
                <a:lnTo>
                  <a:pt x="271075" y="104917"/>
                </a:lnTo>
                <a:lnTo>
                  <a:pt x="270847" y="117684"/>
                </a:lnTo>
                <a:lnTo>
                  <a:pt x="270701" y="129899"/>
                </a:lnTo>
                <a:lnTo>
                  <a:pt x="270639" y="141561"/>
                </a:lnTo>
                <a:lnTo>
                  <a:pt x="270637" y="144399"/>
                </a:lnTo>
                <a:lnTo>
                  <a:pt x="270648" y="153277"/>
                </a:lnTo>
                <a:lnTo>
                  <a:pt x="270683" y="162872"/>
                </a:lnTo>
                <a:lnTo>
                  <a:pt x="270742" y="173182"/>
                </a:lnTo>
                <a:lnTo>
                  <a:pt x="270826" y="184209"/>
                </a:lnTo>
                <a:lnTo>
                  <a:pt x="270936" y="195952"/>
                </a:lnTo>
                <a:lnTo>
                  <a:pt x="271074" y="208411"/>
                </a:lnTo>
                <a:lnTo>
                  <a:pt x="271240" y="221586"/>
                </a:lnTo>
                <a:lnTo>
                  <a:pt x="271434" y="235477"/>
                </a:lnTo>
                <a:lnTo>
                  <a:pt x="271659" y="250084"/>
                </a:lnTo>
                <a:lnTo>
                  <a:pt x="271915" y="265407"/>
                </a:lnTo>
                <a:lnTo>
                  <a:pt x="272203" y="281446"/>
                </a:lnTo>
                <a:lnTo>
                  <a:pt x="272414" y="292608"/>
                </a:lnTo>
                <a:lnTo>
                  <a:pt x="192659" y="292608"/>
                </a:lnTo>
                <a:lnTo>
                  <a:pt x="193653" y="279589"/>
                </a:lnTo>
                <a:lnTo>
                  <a:pt x="194565" y="266626"/>
                </a:lnTo>
                <a:lnTo>
                  <a:pt x="195394" y="253717"/>
                </a:lnTo>
                <a:lnTo>
                  <a:pt x="196140" y="240865"/>
                </a:lnTo>
                <a:lnTo>
                  <a:pt x="196804" y="228069"/>
                </a:lnTo>
                <a:lnTo>
                  <a:pt x="197384" y="215331"/>
                </a:lnTo>
                <a:lnTo>
                  <a:pt x="197881" y="202651"/>
                </a:lnTo>
                <a:lnTo>
                  <a:pt x="198296" y="190030"/>
                </a:lnTo>
                <a:lnTo>
                  <a:pt x="198628" y="177470"/>
                </a:lnTo>
                <a:lnTo>
                  <a:pt x="198876" y="164969"/>
                </a:lnTo>
                <a:lnTo>
                  <a:pt x="199042" y="152531"/>
                </a:lnTo>
                <a:lnTo>
                  <a:pt x="199125" y="140154"/>
                </a:lnTo>
                <a:lnTo>
                  <a:pt x="199136" y="133985"/>
                </a:lnTo>
                <a:lnTo>
                  <a:pt x="198604" y="117574"/>
                </a:lnTo>
                <a:lnTo>
                  <a:pt x="197005" y="103385"/>
                </a:lnTo>
                <a:lnTo>
                  <a:pt x="194329" y="91410"/>
                </a:lnTo>
                <a:lnTo>
                  <a:pt x="190569" y="81640"/>
                </a:lnTo>
                <a:lnTo>
                  <a:pt x="180638" y="69478"/>
                </a:lnTo>
                <a:lnTo>
                  <a:pt x="170096" y="64138"/>
                </a:lnTo>
                <a:lnTo>
                  <a:pt x="156358" y="61054"/>
                </a:lnTo>
                <a:lnTo>
                  <a:pt x="141732" y="60198"/>
                </a:lnTo>
                <a:lnTo>
                  <a:pt x="128077" y="61237"/>
                </a:lnTo>
                <a:lnTo>
                  <a:pt x="115460" y="64354"/>
                </a:lnTo>
                <a:lnTo>
                  <a:pt x="103895" y="69549"/>
                </a:lnTo>
                <a:lnTo>
                  <a:pt x="93399" y="76822"/>
                </a:lnTo>
                <a:lnTo>
                  <a:pt x="87884" y="81914"/>
                </a:lnTo>
                <a:lnTo>
                  <a:pt x="88040" y="96017"/>
                </a:lnTo>
                <a:lnTo>
                  <a:pt x="88188" y="109940"/>
                </a:lnTo>
                <a:lnTo>
                  <a:pt x="88328" y="123682"/>
                </a:lnTo>
                <a:lnTo>
                  <a:pt x="88458" y="137245"/>
                </a:lnTo>
                <a:lnTo>
                  <a:pt x="88580" y="150627"/>
                </a:lnTo>
                <a:lnTo>
                  <a:pt x="88693" y="163830"/>
                </a:lnTo>
                <a:lnTo>
                  <a:pt x="88796" y="176853"/>
                </a:lnTo>
                <a:lnTo>
                  <a:pt x="88890" y="189696"/>
                </a:lnTo>
                <a:lnTo>
                  <a:pt x="88974" y="202359"/>
                </a:lnTo>
                <a:lnTo>
                  <a:pt x="89048" y="214841"/>
                </a:lnTo>
                <a:lnTo>
                  <a:pt x="89112" y="227144"/>
                </a:lnTo>
                <a:lnTo>
                  <a:pt x="89167" y="239267"/>
                </a:lnTo>
                <a:lnTo>
                  <a:pt x="89210" y="251210"/>
                </a:lnTo>
                <a:lnTo>
                  <a:pt x="89244" y="262974"/>
                </a:lnTo>
                <a:lnTo>
                  <a:pt x="89267" y="274557"/>
                </a:lnTo>
                <a:lnTo>
                  <a:pt x="89279" y="285960"/>
                </a:lnTo>
                <a:lnTo>
                  <a:pt x="89281" y="292608"/>
                </a:lnTo>
                <a:lnTo>
                  <a:pt x="9271" y="292608"/>
                </a:lnTo>
                <a:lnTo>
                  <a:pt x="10155" y="276790"/>
                </a:lnTo>
                <a:lnTo>
                  <a:pt x="10959" y="261568"/>
                </a:lnTo>
                <a:lnTo>
                  <a:pt x="11684" y="246940"/>
                </a:lnTo>
                <a:lnTo>
                  <a:pt x="12328" y="232905"/>
                </a:lnTo>
                <a:lnTo>
                  <a:pt x="12892" y="219464"/>
                </a:lnTo>
                <a:lnTo>
                  <a:pt x="13376" y="206616"/>
                </a:lnTo>
                <a:lnTo>
                  <a:pt x="13779" y="194360"/>
                </a:lnTo>
                <a:lnTo>
                  <a:pt x="14103" y="182696"/>
                </a:lnTo>
                <a:lnTo>
                  <a:pt x="14346" y="171624"/>
                </a:lnTo>
                <a:lnTo>
                  <a:pt x="14510" y="161142"/>
                </a:lnTo>
                <a:lnTo>
                  <a:pt x="14593" y="151251"/>
                </a:lnTo>
                <a:lnTo>
                  <a:pt x="14605" y="146176"/>
                </a:lnTo>
                <a:lnTo>
                  <a:pt x="14476" y="133108"/>
                </a:lnTo>
                <a:lnTo>
                  <a:pt x="14091" y="120134"/>
                </a:lnTo>
                <a:lnTo>
                  <a:pt x="13449" y="107253"/>
                </a:lnTo>
                <a:lnTo>
                  <a:pt x="12549" y="94464"/>
                </a:lnTo>
                <a:lnTo>
                  <a:pt x="11390" y="81767"/>
                </a:lnTo>
                <a:lnTo>
                  <a:pt x="9971" y="69161"/>
                </a:lnTo>
                <a:lnTo>
                  <a:pt x="8293" y="56646"/>
                </a:lnTo>
                <a:lnTo>
                  <a:pt x="6354" y="44220"/>
                </a:lnTo>
                <a:lnTo>
                  <a:pt x="4154" y="31884"/>
                </a:lnTo>
                <a:lnTo>
                  <a:pt x="1692" y="19637"/>
                </a:lnTo>
                <a:lnTo>
                  <a:pt x="0" y="11937"/>
                </a:lnTo>
                <a:lnTo>
                  <a:pt x="76200" y="3556"/>
                </a:lnTo>
                <a:lnTo>
                  <a:pt x="81280" y="35178"/>
                </a:lnTo>
                <a:lnTo>
                  <a:pt x="86106" y="35178"/>
                </a:lnTo>
                <a:lnTo>
                  <a:pt x="96741" y="26298"/>
                </a:lnTo>
                <a:lnTo>
                  <a:pt x="107736" y="18711"/>
                </a:lnTo>
                <a:lnTo>
                  <a:pt x="119089" y="12414"/>
                </a:lnTo>
                <a:lnTo>
                  <a:pt x="130799" y="7407"/>
                </a:lnTo>
                <a:lnTo>
                  <a:pt x="142863" y="3687"/>
                </a:lnTo>
                <a:lnTo>
                  <a:pt x="155280" y="1252"/>
                </a:lnTo>
                <a:lnTo>
                  <a:pt x="168047" y="101"/>
                </a:lnTo>
                <a:lnTo>
                  <a:pt x="17322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92677" y="2075688"/>
            <a:ext cx="280670" cy="292608"/>
          </a:xfrm>
          <a:custGeom>
            <a:avLst/>
            <a:gdLst/>
            <a:ahLst/>
            <a:cxnLst/>
            <a:rect l="l" t="t" r="r" b="b"/>
            <a:pathLst>
              <a:path w="280670" h="292608">
                <a:moveTo>
                  <a:pt x="179832" y="0"/>
                </a:moveTo>
                <a:lnTo>
                  <a:pt x="194559" y="597"/>
                </a:lnTo>
                <a:lnTo>
                  <a:pt x="208264" y="2388"/>
                </a:lnTo>
                <a:lnTo>
                  <a:pt x="220955" y="5368"/>
                </a:lnTo>
                <a:lnTo>
                  <a:pt x="232639" y="9535"/>
                </a:lnTo>
                <a:lnTo>
                  <a:pt x="243321" y="14884"/>
                </a:lnTo>
                <a:lnTo>
                  <a:pt x="253010" y="21413"/>
                </a:lnTo>
                <a:lnTo>
                  <a:pt x="260887" y="28913"/>
                </a:lnTo>
                <a:lnTo>
                  <a:pt x="267289" y="37900"/>
                </a:lnTo>
                <a:lnTo>
                  <a:pt x="272443" y="48551"/>
                </a:lnTo>
                <a:lnTo>
                  <a:pt x="276350" y="60865"/>
                </a:lnTo>
                <a:lnTo>
                  <a:pt x="279009" y="74842"/>
                </a:lnTo>
                <a:lnTo>
                  <a:pt x="280421" y="90482"/>
                </a:lnTo>
                <a:lnTo>
                  <a:pt x="280670" y="101219"/>
                </a:lnTo>
                <a:lnTo>
                  <a:pt x="280670" y="106934"/>
                </a:lnTo>
                <a:lnTo>
                  <a:pt x="280415" y="114681"/>
                </a:lnTo>
                <a:lnTo>
                  <a:pt x="280035" y="124333"/>
                </a:lnTo>
                <a:lnTo>
                  <a:pt x="279521" y="136793"/>
                </a:lnTo>
                <a:lnTo>
                  <a:pt x="279288" y="149614"/>
                </a:lnTo>
                <a:lnTo>
                  <a:pt x="279273" y="153924"/>
                </a:lnTo>
                <a:lnTo>
                  <a:pt x="279285" y="161774"/>
                </a:lnTo>
                <a:lnTo>
                  <a:pt x="279323" y="170602"/>
                </a:lnTo>
                <a:lnTo>
                  <a:pt x="279385" y="180407"/>
                </a:lnTo>
                <a:lnTo>
                  <a:pt x="279471" y="191190"/>
                </a:lnTo>
                <a:lnTo>
                  <a:pt x="279580" y="202951"/>
                </a:lnTo>
                <a:lnTo>
                  <a:pt x="279711" y="215689"/>
                </a:lnTo>
                <a:lnTo>
                  <a:pt x="279865" y="229405"/>
                </a:lnTo>
                <a:lnTo>
                  <a:pt x="280040" y="244098"/>
                </a:lnTo>
                <a:lnTo>
                  <a:pt x="280237" y="259769"/>
                </a:lnTo>
                <a:lnTo>
                  <a:pt x="280453" y="276417"/>
                </a:lnTo>
                <a:lnTo>
                  <a:pt x="280670" y="292608"/>
                </a:lnTo>
                <a:lnTo>
                  <a:pt x="201549" y="292608"/>
                </a:lnTo>
                <a:lnTo>
                  <a:pt x="202585" y="280065"/>
                </a:lnTo>
                <a:lnTo>
                  <a:pt x="203535" y="267496"/>
                </a:lnTo>
                <a:lnTo>
                  <a:pt x="204400" y="254900"/>
                </a:lnTo>
                <a:lnTo>
                  <a:pt x="205177" y="242278"/>
                </a:lnTo>
                <a:lnTo>
                  <a:pt x="205866" y="229630"/>
                </a:lnTo>
                <a:lnTo>
                  <a:pt x="206467" y="216955"/>
                </a:lnTo>
                <a:lnTo>
                  <a:pt x="206977" y="204254"/>
                </a:lnTo>
                <a:lnTo>
                  <a:pt x="207397" y="191526"/>
                </a:lnTo>
                <a:lnTo>
                  <a:pt x="207725" y="178773"/>
                </a:lnTo>
                <a:lnTo>
                  <a:pt x="207961" y="165992"/>
                </a:lnTo>
                <a:lnTo>
                  <a:pt x="208104" y="153185"/>
                </a:lnTo>
                <a:lnTo>
                  <a:pt x="208152" y="140352"/>
                </a:lnTo>
                <a:lnTo>
                  <a:pt x="208152" y="140208"/>
                </a:lnTo>
                <a:lnTo>
                  <a:pt x="207614" y="123073"/>
                </a:lnTo>
                <a:lnTo>
                  <a:pt x="206006" y="108228"/>
                </a:lnTo>
                <a:lnTo>
                  <a:pt x="203341" y="95685"/>
                </a:lnTo>
                <a:lnTo>
                  <a:pt x="199629" y="85454"/>
                </a:lnTo>
                <a:lnTo>
                  <a:pt x="194882" y="77547"/>
                </a:lnTo>
                <a:lnTo>
                  <a:pt x="185383" y="68781"/>
                </a:lnTo>
                <a:lnTo>
                  <a:pt x="174200" y="63386"/>
                </a:lnTo>
                <a:lnTo>
                  <a:pt x="160778" y="60615"/>
                </a:lnTo>
                <a:lnTo>
                  <a:pt x="152146" y="60198"/>
                </a:lnTo>
                <a:lnTo>
                  <a:pt x="139653" y="60990"/>
                </a:lnTo>
                <a:lnTo>
                  <a:pt x="127403" y="63373"/>
                </a:lnTo>
                <a:lnTo>
                  <a:pt x="115400" y="67357"/>
                </a:lnTo>
                <a:lnTo>
                  <a:pt x="103648" y="72951"/>
                </a:lnTo>
                <a:lnTo>
                  <a:pt x="92153" y="80166"/>
                </a:lnTo>
                <a:lnTo>
                  <a:pt x="87884" y="83312"/>
                </a:lnTo>
                <a:lnTo>
                  <a:pt x="88041" y="97328"/>
                </a:lnTo>
                <a:lnTo>
                  <a:pt x="88190" y="111174"/>
                </a:lnTo>
                <a:lnTo>
                  <a:pt x="88330" y="124849"/>
                </a:lnTo>
                <a:lnTo>
                  <a:pt x="88462" y="138353"/>
                </a:lnTo>
                <a:lnTo>
                  <a:pt x="88584" y="151687"/>
                </a:lnTo>
                <a:lnTo>
                  <a:pt x="88697" y="164851"/>
                </a:lnTo>
                <a:lnTo>
                  <a:pt x="88800" y="177844"/>
                </a:lnTo>
                <a:lnTo>
                  <a:pt x="88894" y="190667"/>
                </a:lnTo>
                <a:lnTo>
                  <a:pt x="88978" y="203321"/>
                </a:lnTo>
                <a:lnTo>
                  <a:pt x="89053" y="215805"/>
                </a:lnTo>
                <a:lnTo>
                  <a:pt x="89117" y="228120"/>
                </a:lnTo>
                <a:lnTo>
                  <a:pt x="89170" y="240265"/>
                </a:lnTo>
                <a:lnTo>
                  <a:pt x="89214" y="252242"/>
                </a:lnTo>
                <a:lnTo>
                  <a:pt x="89246" y="264049"/>
                </a:lnTo>
                <a:lnTo>
                  <a:pt x="89268" y="275688"/>
                </a:lnTo>
                <a:lnTo>
                  <a:pt x="89279" y="287158"/>
                </a:lnTo>
                <a:lnTo>
                  <a:pt x="89281" y="292608"/>
                </a:lnTo>
                <a:lnTo>
                  <a:pt x="9271" y="292608"/>
                </a:lnTo>
                <a:lnTo>
                  <a:pt x="10155" y="276760"/>
                </a:lnTo>
                <a:lnTo>
                  <a:pt x="10959" y="261513"/>
                </a:lnTo>
                <a:lnTo>
                  <a:pt x="11684" y="246866"/>
                </a:lnTo>
                <a:lnTo>
                  <a:pt x="12328" y="232819"/>
                </a:lnTo>
                <a:lnTo>
                  <a:pt x="12892" y="219371"/>
                </a:lnTo>
                <a:lnTo>
                  <a:pt x="13376" y="206521"/>
                </a:lnTo>
                <a:lnTo>
                  <a:pt x="13779" y="194269"/>
                </a:lnTo>
                <a:lnTo>
                  <a:pt x="14103" y="182615"/>
                </a:lnTo>
                <a:lnTo>
                  <a:pt x="14346" y="171558"/>
                </a:lnTo>
                <a:lnTo>
                  <a:pt x="14510" y="161098"/>
                </a:lnTo>
                <a:lnTo>
                  <a:pt x="14593" y="151234"/>
                </a:lnTo>
                <a:lnTo>
                  <a:pt x="14605" y="146176"/>
                </a:lnTo>
                <a:lnTo>
                  <a:pt x="14476" y="132849"/>
                </a:lnTo>
                <a:lnTo>
                  <a:pt x="14091" y="119668"/>
                </a:lnTo>
                <a:lnTo>
                  <a:pt x="13449" y="106635"/>
                </a:lnTo>
                <a:lnTo>
                  <a:pt x="12549" y="93748"/>
                </a:lnTo>
                <a:lnTo>
                  <a:pt x="11390" y="81007"/>
                </a:lnTo>
                <a:lnTo>
                  <a:pt x="9971" y="68412"/>
                </a:lnTo>
                <a:lnTo>
                  <a:pt x="8293" y="55960"/>
                </a:lnTo>
                <a:lnTo>
                  <a:pt x="6354" y="43653"/>
                </a:lnTo>
                <a:lnTo>
                  <a:pt x="4154" y="31488"/>
                </a:lnTo>
                <a:lnTo>
                  <a:pt x="1692" y="19466"/>
                </a:lnTo>
                <a:lnTo>
                  <a:pt x="0" y="11937"/>
                </a:lnTo>
                <a:lnTo>
                  <a:pt x="76200" y="3556"/>
                </a:lnTo>
                <a:lnTo>
                  <a:pt x="81280" y="35178"/>
                </a:lnTo>
                <a:lnTo>
                  <a:pt x="86106" y="35178"/>
                </a:lnTo>
                <a:lnTo>
                  <a:pt x="96645" y="26807"/>
                </a:lnTo>
                <a:lnTo>
                  <a:pt x="107577" y="19574"/>
                </a:lnTo>
                <a:lnTo>
                  <a:pt x="118902" y="13479"/>
                </a:lnTo>
                <a:lnTo>
                  <a:pt x="130618" y="8519"/>
                </a:lnTo>
                <a:lnTo>
                  <a:pt x="142728" y="4693"/>
                </a:lnTo>
                <a:lnTo>
                  <a:pt x="155229" y="2001"/>
                </a:lnTo>
                <a:lnTo>
                  <a:pt x="168123" y="439"/>
                </a:lnTo>
                <a:lnTo>
                  <a:pt x="17983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94354" y="2075688"/>
            <a:ext cx="253492" cy="300100"/>
          </a:xfrm>
          <a:custGeom>
            <a:avLst/>
            <a:gdLst/>
            <a:ahLst/>
            <a:cxnLst/>
            <a:rect l="l" t="t" r="r" b="b"/>
            <a:pathLst>
              <a:path w="253492" h="300100">
                <a:moveTo>
                  <a:pt x="133604" y="0"/>
                </a:moveTo>
                <a:lnTo>
                  <a:pt x="148952" y="488"/>
                </a:lnTo>
                <a:lnTo>
                  <a:pt x="163227" y="1954"/>
                </a:lnTo>
                <a:lnTo>
                  <a:pt x="176433" y="4402"/>
                </a:lnTo>
                <a:lnTo>
                  <a:pt x="188570" y="7832"/>
                </a:lnTo>
                <a:lnTo>
                  <a:pt x="199643" y="12248"/>
                </a:lnTo>
                <a:lnTo>
                  <a:pt x="209652" y="17652"/>
                </a:lnTo>
                <a:lnTo>
                  <a:pt x="216788" y="22606"/>
                </a:lnTo>
                <a:lnTo>
                  <a:pt x="224944" y="30185"/>
                </a:lnTo>
                <a:lnTo>
                  <a:pt x="231774" y="39297"/>
                </a:lnTo>
                <a:lnTo>
                  <a:pt x="237279" y="49940"/>
                </a:lnTo>
                <a:lnTo>
                  <a:pt x="241459" y="62116"/>
                </a:lnTo>
                <a:lnTo>
                  <a:pt x="244313" y="75823"/>
                </a:lnTo>
                <a:lnTo>
                  <a:pt x="245842" y="91061"/>
                </a:lnTo>
                <a:lnTo>
                  <a:pt x="246125" y="101853"/>
                </a:lnTo>
                <a:lnTo>
                  <a:pt x="246039" y="110398"/>
                </a:lnTo>
                <a:lnTo>
                  <a:pt x="245791" y="122178"/>
                </a:lnTo>
                <a:lnTo>
                  <a:pt x="245398" y="137160"/>
                </a:lnTo>
                <a:lnTo>
                  <a:pt x="245110" y="147320"/>
                </a:lnTo>
                <a:lnTo>
                  <a:pt x="244546" y="164558"/>
                </a:lnTo>
                <a:lnTo>
                  <a:pt x="244172" y="178103"/>
                </a:lnTo>
                <a:lnTo>
                  <a:pt x="243988" y="187988"/>
                </a:lnTo>
                <a:lnTo>
                  <a:pt x="243967" y="191388"/>
                </a:lnTo>
                <a:lnTo>
                  <a:pt x="244116" y="206490"/>
                </a:lnTo>
                <a:lnTo>
                  <a:pt x="244564" y="220878"/>
                </a:lnTo>
                <a:lnTo>
                  <a:pt x="245311" y="234559"/>
                </a:lnTo>
                <a:lnTo>
                  <a:pt x="246357" y="247536"/>
                </a:lnTo>
                <a:lnTo>
                  <a:pt x="247701" y="259814"/>
                </a:lnTo>
                <a:lnTo>
                  <a:pt x="249344" y="271397"/>
                </a:lnTo>
                <a:lnTo>
                  <a:pt x="251286" y="282291"/>
                </a:lnTo>
                <a:lnTo>
                  <a:pt x="253492" y="292353"/>
                </a:lnTo>
                <a:lnTo>
                  <a:pt x="183261" y="294639"/>
                </a:lnTo>
                <a:lnTo>
                  <a:pt x="180086" y="286385"/>
                </a:lnTo>
                <a:lnTo>
                  <a:pt x="178562" y="278764"/>
                </a:lnTo>
                <a:lnTo>
                  <a:pt x="178562" y="272034"/>
                </a:lnTo>
                <a:lnTo>
                  <a:pt x="174625" y="272034"/>
                </a:lnTo>
                <a:lnTo>
                  <a:pt x="165261" y="279181"/>
                </a:lnTo>
                <a:lnTo>
                  <a:pt x="155017" y="285284"/>
                </a:lnTo>
                <a:lnTo>
                  <a:pt x="143899" y="290339"/>
                </a:lnTo>
                <a:lnTo>
                  <a:pt x="131912" y="294346"/>
                </a:lnTo>
                <a:lnTo>
                  <a:pt x="119063" y="297302"/>
                </a:lnTo>
                <a:lnTo>
                  <a:pt x="105358" y="299204"/>
                </a:lnTo>
                <a:lnTo>
                  <a:pt x="90802" y="300052"/>
                </a:lnTo>
                <a:lnTo>
                  <a:pt x="86233" y="300100"/>
                </a:lnTo>
                <a:lnTo>
                  <a:pt x="72217" y="299305"/>
                </a:lnTo>
                <a:lnTo>
                  <a:pt x="59159" y="296926"/>
                </a:lnTo>
                <a:lnTo>
                  <a:pt x="47058" y="292974"/>
                </a:lnTo>
                <a:lnTo>
                  <a:pt x="35914" y="287461"/>
                </a:lnTo>
                <a:lnTo>
                  <a:pt x="25727" y="280399"/>
                </a:lnTo>
                <a:lnTo>
                  <a:pt x="15244" y="270045"/>
                </a:lnTo>
                <a:lnTo>
                  <a:pt x="8174" y="259496"/>
                </a:lnTo>
                <a:lnTo>
                  <a:pt x="3293" y="247747"/>
                </a:lnTo>
                <a:lnTo>
                  <a:pt x="595" y="234789"/>
                </a:lnTo>
                <a:lnTo>
                  <a:pt x="0" y="224409"/>
                </a:lnTo>
                <a:lnTo>
                  <a:pt x="885" y="211019"/>
                </a:lnTo>
                <a:lnTo>
                  <a:pt x="3543" y="198378"/>
                </a:lnTo>
                <a:lnTo>
                  <a:pt x="7977" y="186491"/>
                </a:lnTo>
                <a:lnTo>
                  <a:pt x="14189" y="175364"/>
                </a:lnTo>
                <a:lnTo>
                  <a:pt x="22182" y="165002"/>
                </a:lnTo>
                <a:lnTo>
                  <a:pt x="31958" y="155411"/>
                </a:lnTo>
                <a:lnTo>
                  <a:pt x="38226" y="150367"/>
                </a:lnTo>
                <a:lnTo>
                  <a:pt x="45785" y="145256"/>
                </a:lnTo>
                <a:lnTo>
                  <a:pt x="54325" y="140610"/>
                </a:lnTo>
                <a:lnTo>
                  <a:pt x="63844" y="136429"/>
                </a:lnTo>
                <a:lnTo>
                  <a:pt x="74344" y="132712"/>
                </a:lnTo>
                <a:lnTo>
                  <a:pt x="85824" y="129458"/>
                </a:lnTo>
                <a:lnTo>
                  <a:pt x="98285" y="126665"/>
                </a:lnTo>
                <a:lnTo>
                  <a:pt x="111726" y="124333"/>
                </a:lnTo>
                <a:lnTo>
                  <a:pt x="126147" y="122459"/>
                </a:lnTo>
                <a:lnTo>
                  <a:pt x="141549" y="121044"/>
                </a:lnTo>
                <a:lnTo>
                  <a:pt x="157931" y="120085"/>
                </a:lnTo>
                <a:lnTo>
                  <a:pt x="172338" y="119634"/>
                </a:lnTo>
                <a:lnTo>
                  <a:pt x="172720" y="116077"/>
                </a:lnTo>
                <a:lnTo>
                  <a:pt x="172847" y="112775"/>
                </a:lnTo>
                <a:lnTo>
                  <a:pt x="172847" y="109600"/>
                </a:lnTo>
                <a:lnTo>
                  <a:pt x="171636" y="93237"/>
                </a:lnTo>
                <a:lnTo>
                  <a:pt x="167980" y="80353"/>
                </a:lnTo>
                <a:lnTo>
                  <a:pt x="161846" y="70930"/>
                </a:lnTo>
                <a:lnTo>
                  <a:pt x="157353" y="67183"/>
                </a:lnTo>
                <a:lnTo>
                  <a:pt x="149304" y="63152"/>
                </a:lnTo>
                <a:lnTo>
                  <a:pt x="138744" y="60119"/>
                </a:lnTo>
                <a:lnTo>
                  <a:pt x="125674" y="58082"/>
                </a:lnTo>
                <a:lnTo>
                  <a:pt x="110092" y="57042"/>
                </a:lnTo>
                <a:lnTo>
                  <a:pt x="100584" y="56896"/>
                </a:lnTo>
                <a:lnTo>
                  <a:pt x="87745" y="57138"/>
                </a:lnTo>
                <a:lnTo>
                  <a:pt x="74987" y="57865"/>
                </a:lnTo>
                <a:lnTo>
                  <a:pt x="62312" y="59076"/>
                </a:lnTo>
                <a:lnTo>
                  <a:pt x="49721" y="60772"/>
                </a:lnTo>
                <a:lnTo>
                  <a:pt x="37218" y="62952"/>
                </a:lnTo>
                <a:lnTo>
                  <a:pt x="24804" y="65617"/>
                </a:lnTo>
                <a:lnTo>
                  <a:pt x="12700" y="68707"/>
                </a:lnTo>
                <a:lnTo>
                  <a:pt x="19304" y="13970"/>
                </a:lnTo>
                <a:lnTo>
                  <a:pt x="28620" y="11069"/>
                </a:lnTo>
                <a:lnTo>
                  <a:pt x="38752" y="8503"/>
                </a:lnTo>
                <a:lnTo>
                  <a:pt x="49699" y="6273"/>
                </a:lnTo>
                <a:lnTo>
                  <a:pt x="61462" y="4380"/>
                </a:lnTo>
                <a:lnTo>
                  <a:pt x="74041" y="2824"/>
                </a:lnTo>
                <a:lnTo>
                  <a:pt x="87436" y="1608"/>
                </a:lnTo>
                <a:lnTo>
                  <a:pt x="101646" y="731"/>
                </a:lnTo>
                <a:lnTo>
                  <a:pt x="116672" y="195"/>
                </a:lnTo>
                <a:lnTo>
                  <a:pt x="132513" y="0"/>
                </a:lnTo>
                <a:lnTo>
                  <a:pt x="13360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26105" y="2075688"/>
            <a:ext cx="280669" cy="292608"/>
          </a:xfrm>
          <a:custGeom>
            <a:avLst/>
            <a:gdLst/>
            <a:ahLst/>
            <a:cxnLst/>
            <a:rect l="l" t="t" r="r" b="b"/>
            <a:pathLst>
              <a:path w="280669" h="292608">
                <a:moveTo>
                  <a:pt x="179831" y="0"/>
                </a:moveTo>
                <a:lnTo>
                  <a:pt x="194559" y="597"/>
                </a:lnTo>
                <a:lnTo>
                  <a:pt x="208264" y="2388"/>
                </a:lnTo>
                <a:lnTo>
                  <a:pt x="220955" y="5368"/>
                </a:lnTo>
                <a:lnTo>
                  <a:pt x="232639" y="9535"/>
                </a:lnTo>
                <a:lnTo>
                  <a:pt x="243321" y="14884"/>
                </a:lnTo>
                <a:lnTo>
                  <a:pt x="253010" y="21413"/>
                </a:lnTo>
                <a:lnTo>
                  <a:pt x="260887" y="28913"/>
                </a:lnTo>
                <a:lnTo>
                  <a:pt x="267289" y="37900"/>
                </a:lnTo>
                <a:lnTo>
                  <a:pt x="272443" y="48551"/>
                </a:lnTo>
                <a:lnTo>
                  <a:pt x="276350" y="60865"/>
                </a:lnTo>
                <a:lnTo>
                  <a:pt x="279009" y="74842"/>
                </a:lnTo>
                <a:lnTo>
                  <a:pt x="280421" y="90482"/>
                </a:lnTo>
                <a:lnTo>
                  <a:pt x="280669" y="101219"/>
                </a:lnTo>
                <a:lnTo>
                  <a:pt x="280669" y="106934"/>
                </a:lnTo>
                <a:lnTo>
                  <a:pt x="280416" y="114681"/>
                </a:lnTo>
                <a:lnTo>
                  <a:pt x="280034" y="124333"/>
                </a:lnTo>
                <a:lnTo>
                  <a:pt x="279521" y="136793"/>
                </a:lnTo>
                <a:lnTo>
                  <a:pt x="279288" y="149614"/>
                </a:lnTo>
                <a:lnTo>
                  <a:pt x="279272" y="153924"/>
                </a:lnTo>
                <a:lnTo>
                  <a:pt x="279285" y="161774"/>
                </a:lnTo>
                <a:lnTo>
                  <a:pt x="279323" y="170602"/>
                </a:lnTo>
                <a:lnTo>
                  <a:pt x="279385" y="180407"/>
                </a:lnTo>
                <a:lnTo>
                  <a:pt x="279471" y="191190"/>
                </a:lnTo>
                <a:lnTo>
                  <a:pt x="279580" y="202951"/>
                </a:lnTo>
                <a:lnTo>
                  <a:pt x="279711" y="215689"/>
                </a:lnTo>
                <a:lnTo>
                  <a:pt x="279865" y="229405"/>
                </a:lnTo>
                <a:lnTo>
                  <a:pt x="280040" y="244098"/>
                </a:lnTo>
                <a:lnTo>
                  <a:pt x="280237" y="259769"/>
                </a:lnTo>
                <a:lnTo>
                  <a:pt x="280453" y="276417"/>
                </a:lnTo>
                <a:lnTo>
                  <a:pt x="280669" y="292608"/>
                </a:lnTo>
                <a:lnTo>
                  <a:pt x="201548" y="292608"/>
                </a:lnTo>
                <a:lnTo>
                  <a:pt x="202585" y="280065"/>
                </a:lnTo>
                <a:lnTo>
                  <a:pt x="203535" y="267496"/>
                </a:lnTo>
                <a:lnTo>
                  <a:pt x="204400" y="254900"/>
                </a:lnTo>
                <a:lnTo>
                  <a:pt x="205177" y="242278"/>
                </a:lnTo>
                <a:lnTo>
                  <a:pt x="205866" y="229630"/>
                </a:lnTo>
                <a:lnTo>
                  <a:pt x="206467" y="216955"/>
                </a:lnTo>
                <a:lnTo>
                  <a:pt x="206977" y="204254"/>
                </a:lnTo>
                <a:lnTo>
                  <a:pt x="207397" y="191526"/>
                </a:lnTo>
                <a:lnTo>
                  <a:pt x="207725" y="178773"/>
                </a:lnTo>
                <a:lnTo>
                  <a:pt x="207961" y="165992"/>
                </a:lnTo>
                <a:lnTo>
                  <a:pt x="208104" y="153185"/>
                </a:lnTo>
                <a:lnTo>
                  <a:pt x="208152" y="140352"/>
                </a:lnTo>
                <a:lnTo>
                  <a:pt x="208153" y="140208"/>
                </a:lnTo>
                <a:lnTo>
                  <a:pt x="207614" y="123073"/>
                </a:lnTo>
                <a:lnTo>
                  <a:pt x="206006" y="108228"/>
                </a:lnTo>
                <a:lnTo>
                  <a:pt x="203341" y="95685"/>
                </a:lnTo>
                <a:lnTo>
                  <a:pt x="199629" y="85454"/>
                </a:lnTo>
                <a:lnTo>
                  <a:pt x="194882" y="77547"/>
                </a:lnTo>
                <a:lnTo>
                  <a:pt x="185383" y="68781"/>
                </a:lnTo>
                <a:lnTo>
                  <a:pt x="174200" y="63386"/>
                </a:lnTo>
                <a:lnTo>
                  <a:pt x="160778" y="60615"/>
                </a:lnTo>
                <a:lnTo>
                  <a:pt x="152145" y="60198"/>
                </a:lnTo>
                <a:lnTo>
                  <a:pt x="139653" y="60990"/>
                </a:lnTo>
                <a:lnTo>
                  <a:pt x="127403" y="63373"/>
                </a:lnTo>
                <a:lnTo>
                  <a:pt x="115400" y="67357"/>
                </a:lnTo>
                <a:lnTo>
                  <a:pt x="103648" y="72951"/>
                </a:lnTo>
                <a:lnTo>
                  <a:pt x="92153" y="80166"/>
                </a:lnTo>
                <a:lnTo>
                  <a:pt x="87883" y="83312"/>
                </a:lnTo>
                <a:lnTo>
                  <a:pt x="88041" y="97328"/>
                </a:lnTo>
                <a:lnTo>
                  <a:pt x="88190" y="111174"/>
                </a:lnTo>
                <a:lnTo>
                  <a:pt x="88330" y="124849"/>
                </a:lnTo>
                <a:lnTo>
                  <a:pt x="88462" y="138353"/>
                </a:lnTo>
                <a:lnTo>
                  <a:pt x="88584" y="151687"/>
                </a:lnTo>
                <a:lnTo>
                  <a:pt x="88697" y="164851"/>
                </a:lnTo>
                <a:lnTo>
                  <a:pt x="88800" y="177844"/>
                </a:lnTo>
                <a:lnTo>
                  <a:pt x="88894" y="190667"/>
                </a:lnTo>
                <a:lnTo>
                  <a:pt x="88978" y="203321"/>
                </a:lnTo>
                <a:lnTo>
                  <a:pt x="89053" y="215805"/>
                </a:lnTo>
                <a:lnTo>
                  <a:pt x="89117" y="228120"/>
                </a:lnTo>
                <a:lnTo>
                  <a:pt x="89170" y="240265"/>
                </a:lnTo>
                <a:lnTo>
                  <a:pt x="89214" y="252242"/>
                </a:lnTo>
                <a:lnTo>
                  <a:pt x="89246" y="264049"/>
                </a:lnTo>
                <a:lnTo>
                  <a:pt x="89268" y="275688"/>
                </a:lnTo>
                <a:lnTo>
                  <a:pt x="89279" y="287158"/>
                </a:lnTo>
                <a:lnTo>
                  <a:pt x="89281" y="292608"/>
                </a:lnTo>
                <a:lnTo>
                  <a:pt x="9270" y="292608"/>
                </a:lnTo>
                <a:lnTo>
                  <a:pt x="10155" y="276760"/>
                </a:lnTo>
                <a:lnTo>
                  <a:pt x="10959" y="261513"/>
                </a:lnTo>
                <a:lnTo>
                  <a:pt x="11684" y="246866"/>
                </a:lnTo>
                <a:lnTo>
                  <a:pt x="12328" y="232819"/>
                </a:lnTo>
                <a:lnTo>
                  <a:pt x="12892" y="219371"/>
                </a:lnTo>
                <a:lnTo>
                  <a:pt x="13376" y="206521"/>
                </a:lnTo>
                <a:lnTo>
                  <a:pt x="13779" y="194269"/>
                </a:lnTo>
                <a:lnTo>
                  <a:pt x="14103" y="182615"/>
                </a:lnTo>
                <a:lnTo>
                  <a:pt x="14346" y="171558"/>
                </a:lnTo>
                <a:lnTo>
                  <a:pt x="14510" y="161098"/>
                </a:lnTo>
                <a:lnTo>
                  <a:pt x="14593" y="151234"/>
                </a:lnTo>
                <a:lnTo>
                  <a:pt x="14605" y="146176"/>
                </a:lnTo>
                <a:lnTo>
                  <a:pt x="14476" y="132849"/>
                </a:lnTo>
                <a:lnTo>
                  <a:pt x="14091" y="119668"/>
                </a:lnTo>
                <a:lnTo>
                  <a:pt x="13449" y="106635"/>
                </a:lnTo>
                <a:lnTo>
                  <a:pt x="12549" y="93748"/>
                </a:lnTo>
                <a:lnTo>
                  <a:pt x="11390" y="81007"/>
                </a:lnTo>
                <a:lnTo>
                  <a:pt x="9971" y="68412"/>
                </a:lnTo>
                <a:lnTo>
                  <a:pt x="8293" y="55960"/>
                </a:lnTo>
                <a:lnTo>
                  <a:pt x="6354" y="43653"/>
                </a:lnTo>
                <a:lnTo>
                  <a:pt x="4154" y="31488"/>
                </a:lnTo>
                <a:lnTo>
                  <a:pt x="1692" y="19466"/>
                </a:lnTo>
                <a:lnTo>
                  <a:pt x="0" y="11937"/>
                </a:lnTo>
                <a:lnTo>
                  <a:pt x="76200" y="3556"/>
                </a:lnTo>
                <a:lnTo>
                  <a:pt x="81280" y="35178"/>
                </a:lnTo>
                <a:lnTo>
                  <a:pt x="86106" y="35178"/>
                </a:lnTo>
                <a:lnTo>
                  <a:pt x="96645" y="26807"/>
                </a:lnTo>
                <a:lnTo>
                  <a:pt x="107577" y="19574"/>
                </a:lnTo>
                <a:lnTo>
                  <a:pt x="118902" y="13479"/>
                </a:lnTo>
                <a:lnTo>
                  <a:pt x="130618" y="8519"/>
                </a:lnTo>
                <a:lnTo>
                  <a:pt x="142728" y="4693"/>
                </a:lnTo>
                <a:lnTo>
                  <a:pt x="155229" y="2001"/>
                </a:lnTo>
                <a:lnTo>
                  <a:pt x="168123" y="439"/>
                </a:lnTo>
                <a:lnTo>
                  <a:pt x="17983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80107" y="2074799"/>
            <a:ext cx="216281" cy="301498"/>
          </a:xfrm>
          <a:custGeom>
            <a:avLst/>
            <a:gdLst/>
            <a:ahLst/>
            <a:cxnLst/>
            <a:rect l="l" t="t" r="r" b="b"/>
            <a:pathLst>
              <a:path w="216281" h="301498">
                <a:moveTo>
                  <a:pt x="121666" y="0"/>
                </a:moveTo>
                <a:lnTo>
                  <a:pt x="137221" y="212"/>
                </a:lnTo>
                <a:lnTo>
                  <a:pt x="151717" y="853"/>
                </a:lnTo>
                <a:lnTo>
                  <a:pt x="165156" y="1924"/>
                </a:lnTo>
                <a:lnTo>
                  <a:pt x="177541" y="3427"/>
                </a:lnTo>
                <a:lnTo>
                  <a:pt x="188875" y="5367"/>
                </a:lnTo>
                <a:lnTo>
                  <a:pt x="199160" y="7744"/>
                </a:lnTo>
                <a:lnTo>
                  <a:pt x="204469" y="9271"/>
                </a:lnTo>
                <a:lnTo>
                  <a:pt x="194310" y="68199"/>
                </a:lnTo>
                <a:lnTo>
                  <a:pt x="182559" y="64069"/>
                </a:lnTo>
                <a:lnTo>
                  <a:pt x="170506" y="60726"/>
                </a:lnTo>
                <a:lnTo>
                  <a:pt x="158146" y="58164"/>
                </a:lnTo>
                <a:lnTo>
                  <a:pt x="145468" y="56380"/>
                </a:lnTo>
                <a:lnTo>
                  <a:pt x="132467" y="55371"/>
                </a:lnTo>
                <a:lnTo>
                  <a:pt x="121666" y="55117"/>
                </a:lnTo>
                <a:lnTo>
                  <a:pt x="101740" y="56491"/>
                </a:lnTo>
                <a:lnTo>
                  <a:pt x="87181" y="60613"/>
                </a:lnTo>
                <a:lnTo>
                  <a:pt x="77988" y="67482"/>
                </a:lnTo>
                <a:lnTo>
                  <a:pt x="74162" y="77099"/>
                </a:lnTo>
                <a:lnTo>
                  <a:pt x="74041" y="79501"/>
                </a:lnTo>
                <a:lnTo>
                  <a:pt x="74041" y="87756"/>
                </a:lnTo>
                <a:lnTo>
                  <a:pt x="77469" y="94487"/>
                </a:lnTo>
                <a:lnTo>
                  <a:pt x="84200" y="99567"/>
                </a:lnTo>
                <a:lnTo>
                  <a:pt x="91471" y="104107"/>
                </a:lnTo>
                <a:lnTo>
                  <a:pt x="102031" y="109254"/>
                </a:lnTo>
                <a:lnTo>
                  <a:pt x="115865" y="115024"/>
                </a:lnTo>
                <a:lnTo>
                  <a:pt x="125603" y="118745"/>
                </a:lnTo>
                <a:lnTo>
                  <a:pt x="140327" y="124453"/>
                </a:lnTo>
                <a:lnTo>
                  <a:pt x="153545" y="130216"/>
                </a:lnTo>
                <a:lnTo>
                  <a:pt x="165253" y="136037"/>
                </a:lnTo>
                <a:lnTo>
                  <a:pt x="175446" y="141920"/>
                </a:lnTo>
                <a:lnTo>
                  <a:pt x="184121" y="147870"/>
                </a:lnTo>
                <a:lnTo>
                  <a:pt x="197937" y="160754"/>
                </a:lnTo>
                <a:lnTo>
                  <a:pt x="205517" y="171209"/>
                </a:lnTo>
                <a:lnTo>
                  <a:pt x="211084" y="182620"/>
                </a:lnTo>
                <a:lnTo>
                  <a:pt x="214644" y="194988"/>
                </a:lnTo>
                <a:lnTo>
                  <a:pt x="216202" y="208312"/>
                </a:lnTo>
                <a:lnTo>
                  <a:pt x="216281" y="212216"/>
                </a:lnTo>
                <a:lnTo>
                  <a:pt x="215444" y="225883"/>
                </a:lnTo>
                <a:lnTo>
                  <a:pt x="212933" y="238414"/>
                </a:lnTo>
                <a:lnTo>
                  <a:pt x="208748" y="249808"/>
                </a:lnTo>
                <a:lnTo>
                  <a:pt x="202887" y="260068"/>
                </a:lnTo>
                <a:lnTo>
                  <a:pt x="195350" y="269193"/>
                </a:lnTo>
                <a:lnTo>
                  <a:pt x="186137" y="277183"/>
                </a:lnTo>
                <a:lnTo>
                  <a:pt x="175245" y="284040"/>
                </a:lnTo>
                <a:lnTo>
                  <a:pt x="162675" y="289763"/>
                </a:lnTo>
                <a:lnTo>
                  <a:pt x="148425" y="294352"/>
                </a:lnTo>
                <a:lnTo>
                  <a:pt x="132496" y="297809"/>
                </a:lnTo>
                <a:lnTo>
                  <a:pt x="114886" y="300133"/>
                </a:lnTo>
                <a:lnTo>
                  <a:pt x="95594" y="301324"/>
                </a:lnTo>
                <a:lnTo>
                  <a:pt x="84200" y="301498"/>
                </a:lnTo>
                <a:lnTo>
                  <a:pt x="70045" y="301267"/>
                </a:lnTo>
                <a:lnTo>
                  <a:pt x="56435" y="300572"/>
                </a:lnTo>
                <a:lnTo>
                  <a:pt x="43372" y="299412"/>
                </a:lnTo>
                <a:lnTo>
                  <a:pt x="30856" y="297782"/>
                </a:lnTo>
                <a:lnTo>
                  <a:pt x="18885" y="295682"/>
                </a:lnTo>
                <a:lnTo>
                  <a:pt x="7461" y="293108"/>
                </a:lnTo>
                <a:lnTo>
                  <a:pt x="0" y="291084"/>
                </a:lnTo>
                <a:lnTo>
                  <a:pt x="10032" y="232537"/>
                </a:lnTo>
                <a:lnTo>
                  <a:pt x="22597" y="236652"/>
                </a:lnTo>
                <a:lnTo>
                  <a:pt x="35126" y="240011"/>
                </a:lnTo>
                <a:lnTo>
                  <a:pt x="47626" y="242612"/>
                </a:lnTo>
                <a:lnTo>
                  <a:pt x="60105" y="244455"/>
                </a:lnTo>
                <a:lnTo>
                  <a:pt x="72569" y="245541"/>
                </a:lnTo>
                <a:lnTo>
                  <a:pt x="84200" y="245872"/>
                </a:lnTo>
                <a:lnTo>
                  <a:pt x="100930" y="245479"/>
                </a:lnTo>
                <a:lnTo>
                  <a:pt x="114845" y="244308"/>
                </a:lnTo>
                <a:lnTo>
                  <a:pt x="125946" y="242373"/>
                </a:lnTo>
                <a:lnTo>
                  <a:pt x="133731" y="239902"/>
                </a:lnTo>
                <a:lnTo>
                  <a:pt x="143001" y="235965"/>
                </a:lnTo>
                <a:lnTo>
                  <a:pt x="147574" y="229362"/>
                </a:lnTo>
                <a:lnTo>
                  <a:pt x="147574" y="219963"/>
                </a:lnTo>
                <a:lnTo>
                  <a:pt x="145664" y="211544"/>
                </a:lnTo>
                <a:lnTo>
                  <a:pt x="139932" y="203276"/>
                </a:lnTo>
                <a:lnTo>
                  <a:pt x="130371" y="195164"/>
                </a:lnTo>
                <a:lnTo>
                  <a:pt x="116976" y="187216"/>
                </a:lnTo>
                <a:lnTo>
                  <a:pt x="99741" y="179436"/>
                </a:lnTo>
                <a:lnTo>
                  <a:pt x="97536" y="178562"/>
                </a:lnTo>
                <a:lnTo>
                  <a:pt x="82890" y="172533"/>
                </a:lnTo>
                <a:lnTo>
                  <a:pt x="69699" y="166529"/>
                </a:lnTo>
                <a:lnTo>
                  <a:pt x="57976" y="160548"/>
                </a:lnTo>
                <a:lnTo>
                  <a:pt x="47732" y="154590"/>
                </a:lnTo>
                <a:lnTo>
                  <a:pt x="38980" y="148657"/>
                </a:lnTo>
                <a:lnTo>
                  <a:pt x="33909" y="144652"/>
                </a:lnTo>
                <a:lnTo>
                  <a:pt x="23986" y="134890"/>
                </a:lnTo>
                <a:lnTo>
                  <a:pt x="16282" y="124289"/>
                </a:lnTo>
                <a:lnTo>
                  <a:pt x="10796" y="112844"/>
                </a:lnTo>
                <a:lnTo>
                  <a:pt x="7528" y="100549"/>
                </a:lnTo>
                <a:lnTo>
                  <a:pt x="6476" y="87756"/>
                </a:lnTo>
                <a:lnTo>
                  <a:pt x="7440" y="73962"/>
                </a:lnTo>
                <a:lnTo>
                  <a:pt x="10332" y="61155"/>
                </a:lnTo>
                <a:lnTo>
                  <a:pt x="15159" y="49351"/>
                </a:lnTo>
                <a:lnTo>
                  <a:pt x="21924" y="38562"/>
                </a:lnTo>
                <a:lnTo>
                  <a:pt x="30631" y="28803"/>
                </a:lnTo>
                <a:lnTo>
                  <a:pt x="35941" y="24129"/>
                </a:lnTo>
                <a:lnTo>
                  <a:pt x="44904" y="17725"/>
                </a:lnTo>
                <a:lnTo>
                  <a:pt x="54953" y="12310"/>
                </a:lnTo>
                <a:lnTo>
                  <a:pt x="66087" y="7882"/>
                </a:lnTo>
                <a:lnTo>
                  <a:pt x="78305" y="4439"/>
                </a:lnTo>
                <a:lnTo>
                  <a:pt x="91608" y="1979"/>
                </a:lnTo>
                <a:lnTo>
                  <a:pt x="105996" y="500"/>
                </a:lnTo>
                <a:lnTo>
                  <a:pt x="121468" y="0"/>
                </a:lnTo>
                <a:lnTo>
                  <a:pt x="12166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69084" y="2073275"/>
            <a:ext cx="271145" cy="303657"/>
          </a:xfrm>
          <a:custGeom>
            <a:avLst/>
            <a:gdLst/>
            <a:ahLst/>
            <a:cxnLst/>
            <a:rect l="l" t="t" r="r" b="b"/>
            <a:pathLst>
              <a:path w="271145" h="303657">
                <a:moveTo>
                  <a:pt x="146812" y="0"/>
                </a:moveTo>
                <a:lnTo>
                  <a:pt x="162335" y="555"/>
                </a:lnTo>
                <a:lnTo>
                  <a:pt x="176810" y="2221"/>
                </a:lnTo>
                <a:lnTo>
                  <a:pt x="190236" y="4997"/>
                </a:lnTo>
                <a:lnTo>
                  <a:pt x="202613" y="8884"/>
                </a:lnTo>
                <a:lnTo>
                  <a:pt x="213941" y="13881"/>
                </a:lnTo>
                <a:lnTo>
                  <a:pt x="224220" y="19989"/>
                </a:lnTo>
                <a:lnTo>
                  <a:pt x="233451" y="27207"/>
                </a:lnTo>
                <a:lnTo>
                  <a:pt x="240538" y="34289"/>
                </a:lnTo>
                <a:lnTo>
                  <a:pt x="248251" y="43909"/>
                </a:lnTo>
                <a:lnTo>
                  <a:pt x="254844" y="54268"/>
                </a:lnTo>
                <a:lnTo>
                  <a:pt x="260317" y="65369"/>
                </a:lnTo>
                <a:lnTo>
                  <a:pt x="264672" y="77216"/>
                </a:lnTo>
                <a:lnTo>
                  <a:pt x="267911" y="89813"/>
                </a:lnTo>
                <a:lnTo>
                  <a:pt x="270037" y="103164"/>
                </a:lnTo>
                <a:lnTo>
                  <a:pt x="271050" y="117272"/>
                </a:lnTo>
                <a:lnTo>
                  <a:pt x="271145" y="123316"/>
                </a:lnTo>
                <a:lnTo>
                  <a:pt x="270979" y="133963"/>
                </a:lnTo>
                <a:lnTo>
                  <a:pt x="270448" y="146551"/>
                </a:lnTo>
                <a:lnTo>
                  <a:pt x="269502" y="161053"/>
                </a:lnTo>
                <a:lnTo>
                  <a:pt x="269367" y="162813"/>
                </a:lnTo>
                <a:lnTo>
                  <a:pt x="77724" y="166115"/>
                </a:lnTo>
                <a:lnTo>
                  <a:pt x="80249" y="179247"/>
                </a:lnTo>
                <a:lnTo>
                  <a:pt x="84440" y="191450"/>
                </a:lnTo>
                <a:lnTo>
                  <a:pt x="90292" y="202723"/>
                </a:lnTo>
                <a:lnTo>
                  <a:pt x="97798" y="213067"/>
                </a:lnTo>
                <a:lnTo>
                  <a:pt x="106553" y="222123"/>
                </a:lnTo>
                <a:lnTo>
                  <a:pt x="116239" y="229613"/>
                </a:lnTo>
                <a:lnTo>
                  <a:pt x="126975" y="235586"/>
                </a:lnTo>
                <a:lnTo>
                  <a:pt x="138763" y="240036"/>
                </a:lnTo>
                <a:lnTo>
                  <a:pt x="151610" y="242958"/>
                </a:lnTo>
                <a:lnTo>
                  <a:pt x="165519" y="244349"/>
                </a:lnTo>
                <a:lnTo>
                  <a:pt x="171450" y="244475"/>
                </a:lnTo>
                <a:lnTo>
                  <a:pt x="183395" y="244235"/>
                </a:lnTo>
                <a:lnTo>
                  <a:pt x="195529" y="243518"/>
                </a:lnTo>
                <a:lnTo>
                  <a:pt x="207853" y="242328"/>
                </a:lnTo>
                <a:lnTo>
                  <a:pt x="220370" y="240667"/>
                </a:lnTo>
                <a:lnTo>
                  <a:pt x="233080" y="238540"/>
                </a:lnTo>
                <a:lnTo>
                  <a:pt x="245987" y="235950"/>
                </a:lnTo>
                <a:lnTo>
                  <a:pt x="259091" y="232901"/>
                </a:lnTo>
                <a:lnTo>
                  <a:pt x="266446" y="231012"/>
                </a:lnTo>
                <a:lnTo>
                  <a:pt x="260477" y="288798"/>
                </a:lnTo>
                <a:lnTo>
                  <a:pt x="250027" y="292238"/>
                </a:lnTo>
                <a:lnTo>
                  <a:pt x="238984" y="295226"/>
                </a:lnTo>
                <a:lnTo>
                  <a:pt x="227346" y="297762"/>
                </a:lnTo>
                <a:lnTo>
                  <a:pt x="215113" y="299845"/>
                </a:lnTo>
                <a:lnTo>
                  <a:pt x="202282" y="301476"/>
                </a:lnTo>
                <a:lnTo>
                  <a:pt x="188853" y="302654"/>
                </a:lnTo>
                <a:lnTo>
                  <a:pt x="174823" y="303380"/>
                </a:lnTo>
                <a:lnTo>
                  <a:pt x="160192" y="303654"/>
                </a:lnTo>
                <a:lnTo>
                  <a:pt x="158623" y="303657"/>
                </a:lnTo>
                <a:lnTo>
                  <a:pt x="143439" y="303215"/>
                </a:lnTo>
                <a:lnTo>
                  <a:pt x="128991" y="301889"/>
                </a:lnTo>
                <a:lnTo>
                  <a:pt x="115277" y="299679"/>
                </a:lnTo>
                <a:lnTo>
                  <a:pt x="102298" y="296582"/>
                </a:lnTo>
                <a:lnTo>
                  <a:pt x="90054" y="292600"/>
                </a:lnTo>
                <a:lnTo>
                  <a:pt x="78544" y="287730"/>
                </a:lnTo>
                <a:lnTo>
                  <a:pt x="67769" y="281973"/>
                </a:lnTo>
                <a:lnTo>
                  <a:pt x="57729" y="275326"/>
                </a:lnTo>
                <a:lnTo>
                  <a:pt x="48424" y="267791"/>
                </a:lnTo>
                <a:lnTo>
                  <a:pt x="40893" y="260476"/>
                </a:lnTo>
                <a:lnTo>
                  <a:pt x="32142" y="250450"/>
                </a:lnTo>
                <a:lnTo>
                  <a:pt x="24437" y="239961"/>
                </a:lnTo>
                <a:lnTo>
                  <a:pt x="17783" y="229012"/>
                </a:lnTo>
                <a:lnTo>
                  <a:pt x="12180" y="217602"/>
                </a:lnTo>
                <a:lnTo>
                  <a:pt x="7631" y="205733"/>
                </a:lnTo>
                <a:lnTo>
                  <a:pt x="4139" y="193406"/>
                </a:lnTo>
                <a:lnTo>
                  <a:pt x="1705" y="180623"/>
                </a:lnTo>
                <a:lnTo>
                  <a:pt x="332" y="167384"/>
                </a:lnTo>
                <a:lnTo>
                  <a:pt x="0" y="156590"/>
                </a:lnTo>
                <a:lnTo>
                  <a:pt x="460" y="142980"/>
                </a:lnTo>
                <a:lnTo>
                  <a:pt x="1842" y="129774"/>
                </a:lnTo>
                <a:lnTo>
                  <a:pt x="4146" y="116970"/>
                </a:lnTo>
                <a:lnTo>
                  <a:pt x="7370" y="104567"/>
                </a:lnTo>
                <a:lnTo>
                  <a:pt x="11516" y="92563"/>
                </a:lnTo>
                <a:lnTo>
                  <a:pt x="16584" y="80955"/>
                </a:lnTo>
                <a:lnTo>
                  <a:pt x="22572" y="69742"/>
                </a:lnTo>
                <a:lnTo>
                  <a:pt x="29483" y="58922"/>
                </a:lnTo>
                <a:lnTo>
                  <a:pt x="37314" y="48493"/>
                </a:lnTo>
                <a:lnTo>
                  <a:pt x="47608" y="37106"/>
                </a:lnTo>
                <a:lnTo>
                  <a:pt x="57057" y="28680"/>
                </a:lnTo>
                <a:lnTo>
                  <a:pt x="67211" y="21335"/>
                </a:lnTo>
                <a:lnTo>
                  <a:pt x="78070" y="15070"/>
                </a:lnTo>
                <a:lnTo>
                  <a:pt x="89635" y="9889"/>
                </a:lnTo>
                <a:lnTo>
                  <a:pt x="101907" y="5793"/>
                </a:lnTo>
                <a:lnTo>
                  <a:pt x="114887" y="2784"/>
                </a:lnTo>
                <a:lnTo>
                  <a:pt x="128576" y="865"/>
                </a:lnTo>
                <a:lnTo>
                  <a:pt x="142975" y="36"/>
                </a:lnTo>
                <a:lnTo>
                  <a:pt x="1468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31583" y="2072386"/>
            <a:ext cx="299466" cy="307466"/>
          </a:xfrm>
          <a:custGeom>
            <a:avLst/>
            <a:gdLst/>
            <a:ahLst/>
            <a:cxnLst/>
            <a:rect l="l" t="t" r="r" b="b"/>
            <a:pathLst>
              <a:path w="299466" h="307466">
                <a:moveTo>
                  <a:pt x="155448" y="0"/>
                </a:moveTo>
                <a:lnTo>
                  <a:pt x="169048" y="529"/>
                </a:lnTo>
                <a:lnTo>
                  <a:pt x="182184" y="2118"/>
                </a:lnTo>
                <a:lnTo>
                  <a:pt x="194857" y="4767"/>
                </a:lnTo>
                <a:lnTo>
                  <a:pt x="207070" y="8475"/>
                </a:lnTo>
                <a:lnTo>
                  <a:pt x="218825" y="13242"/>
                </a:lnTo>
                <a:lnTo>
                  <a:pt x="230125" y="19069"/>
                </a:lnTo>
                <a:lnTo>
                  <a:pt x="240972" y="25956"/>
                </a:lnTo>
                <a:lnTo>
                  <a:pt x="251369" y="33901"/>
                </a:lnTo>
                <a:lnTo>
                  <a:pt x="265764" y="47663"/>
                </a:lnTo>
                <a:lnTo>
                  <a:pt x="273477" y="57200"/>
                </a:lnTo>
                <a:lnTo>
                  <a:pt x="280186" y="67475"/>
                </a:lnTo>
                <a:lnTo>
                  <a:pt x="285895" y="78489"/>
                </a:lnTo>
                <a:lnTo>
                  <a:pt x="290602" y="90242"/>
                </a:lnTo>
                <a:lnTo>
                  <a:pt x="294309" y="102736"/>
                </a:lnTo>
                <a:lnTo>
                  <a:pt x="297018" y="115971"/>
                </a:lnTo>
                <a:lnTo>
                  <a:pt x="298728" y="129949"/>
                </a:lnTo>
                <a:lnTo>
                  <a:pt x="299442" y="144670"/>
                </a:lnTo>
                <a:lnTo>
                  <a:pt x="299466" y="147954"/>
                </a:lnTo>
                <a:lnTo>
                  <a:pt x="298998" y="162743"/>
                </a:lnTo>
                <a:lnTo>
                  <a:pt x="297594" y="176867"/>
                </a:lnTo>
                <a:lnTo>
                  <a:pt x="295256" y="190326"/>
                </a:lnTo>
                <a:lnTo>
                  <a:pt x="291981" y="203119"/>
                </a:lnTo>
                <a:lnTo>
                  <a:pt x="287771" y="215248"/>
                </a:lnTo>
                <a:lnTo>
                  <a:pt x="282626" y="226712"/>
                </a:lnTo>
                <a:lnTo>
                  <a:pt x="276545" y="237511"/>
                </a:lnTo>
                <a:lnTo>
                  <a:pt x="269528" y="247645"/>
                </a:lnTo>
                <a:lnTo>
                  <a:pt x="261576" y="257115"/>
                </a:lnTo>
                <a:lnTo>
                  <a:pt x="253365" y="265302"/>
                </a:lnTo>
                <a:lnTo>
                  <a:pt x="243124" y="273976"/>
                </a:lnTo>
                <a:lnTo>
                  <a:pt x="232487" y="281654"/>
                </a:lnTo>
                <a:lnTo>
                  <a:pt x="221456" y="288336"/>
                </a:lnTo>
                <a:lnTo>
                  <a:pt x="210034" y="294021"/>
                </a:lnTo>
                <a:lnTo>
                  <a:pt x="198222" y="298707"/>
                </a:lnTo>
                <a:lnTo>
                  <a:pt x="186022" y="302394"/>
                </a:lnTo>
                <a:lnTo>
                  <a:pt x="173436" y="305081"/>
                </a:lnTo>
                <a:lnTo>
                  <a:pt x="160466" y="306767"/>
                </a:lnTo>
                <a:lnTo>
                  <a:pt x="147114" y="307450"/>
                </a:lnTo>
                <a:lnTo>
                  <a:pt x="144652" y="307466"/>
                </a:lnTo>
                <a:lnTo>
                  <a:pt x="131044" y="306945"/>
                </a:lnTo>
                <a:lnTo>
                  <a:pt x="117890" y="305381"/>
                </a:lnTo>
                <a:lnTo>
                  <a:pt x="105191" y="302775"/>
                </a:lnTo>
                <a:lnTo>
                  <a:pt x="92945" y="299126"/>
                </a:lnTo>
                <a:lnTo>
                  <a:pt x="81154" y="294435"/>
                </a:lnTo>
                <a:lnTo>
                  <a:pt x="69816" y="288701"/>
                </a:lnTo>
                <a:lnTo>
                  <a:pt x="58933" y="281925"/>
                </a:lnTo>
                <a:lnTo>
                  <a:pt x="48504" y="274106"/>
                </a:lnTo>
                <a:lnTo>
                  <a:pt x="33785" y="260220"/>
                </a:lnTo>
                <a:lnTo>
                  <a:pt x="26033" y="250705"/>
                </a:lnTo>
                <a:lnTo>
                  <a:pt x="19287" y="240439"/>
                </a:lnTo>
                <a:lnTo>
                  <a:pt x="13549" y="229425"/>
                </a:lnTo>
                <a:lnTo>
                  <a:pt x="8820" y="217664"/>
                </a:lnTo>
                <a:lnTo>
                  <a:pt x="5101" y="205156"/>
                </a:lnTo>
                <a:lnTo>
                  <a:pt x="2393" y="191902"/>
                </a:lnTo>
                <a:lnTo>
                  <a:pt x="698" y="177904"/>
                </a:lnTo>
                <a:lnTo>
                  <a:pt x="15" y="163162"/>
                </a:lnTo>
                <a:lnTo>
                  <a:pt x="0" y="160527"/>
                </a:lnTo>
                <a:lnTo>
                  <a:pt x="466" y="145749"/>
                </a:lnTo>
                <a:lnTo>
                  <a:pt x="1864" y="131635"/>
                </a:lnTo>
                <a:lnTo>
                  <a:pt x="4195" y="118182"/>
                </a:lnTo>
                <a:lnTo>
                  <a:pt x="7459" y="105389"/>
                </a:lnTo>
                <a:lnTo>
                  <a:pt x="11655" y="93256"/>
                </a:lnTo>
                <a:lnTo>
                  <a:pt x="16783" y="81779"/>
                </a:lnTo>
                <a:lnTo>
                  <a:pt x="22844" y="70959"/>
                </a:lnTo>
                <a:lnTo>
                  <a:pt x="29838" y="60792"/>
                </a:lnTo>
                <a:lnTo>
                  <a:pt x="37763" y="51279"/>
                </a:lnTo>
                <a:lnTo>
                  <a:pt x="46482" y="42544"/>
                </a:lnTo>
                <a:lnTo>
                  <a:pt x="56763" y="33819"/>
                </a:lnTo>
                <a:lnTo>
                  <a:pt x="67422" y="26091"/>
                </a:lnTo>
                <a:lnTo>
                  <a:pt x="78458" y="19362"/>
                </a:lnTo>
                <a:lnTo>
                  <a:pt x="89871" y="13634"/>
                </a:lnTo>
                <a:lnTo>
                  <a:pt x="101662" y="8906"/>
                </a:lnTo>
                <a:lnTo>
                  <a:pt x="113829" y="5179"/>
                </a:lnTo>
                <a:lnTo>
                  <a:pt x="126374" y="2456"/>
                </a:lnTo>
                <a:lnTo>
                  <a:pt x="139296" y="737"/>
                </a:lnTo>
                <a:lnTo>
                  <a:pt x="152596" y="22"/>
                </a:lnTo>
                <a:lnTo>
                  <a:pt x="15544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74189" y="2038477"/>
            <a:ext cx="170180" cy="272034"/>
          </a:xfrm>
          <a:custGeom>
            <a:avLst/>
            <a:gdLst/>
            <a:ahLst/>
            <a:cxnLst/>
            <a:rect l="l" t="t" r="r" b="b"/>
            <a:pathLst>
              <a:path w="170180" h="272034">
                <a:moveTo>
                  <a:pt x="35052" y="0"/>
                </a:moveTo>
                <a:lnTo>
                  <a:pt x="24586" y="348"/>
                </a:lnTo>
                <a:lnTo>
                  <a:pt x="11634" y="1392"/>
                </a:lnTo>
                <a:lnTo>
                  <a:pt x="0" y="2667"/>
                </a:lnTo>
                <a:lnTo>
                  <a:pt x="555" y="14884"/>
                </a:lnTo>
                <a:lnTo>
                  <a:pt x="1053" y="27205"/>
                </a:lnTo>
                <a:lnTo>
                  <a:pt x="1495" y="39634"/>
                </a:lnTo>
                <a:lnTo>
                  <a:pt x="1879" y="52170"/>
                </a:lnTo>
                <a:lnTo>
                  <a:pt x="2204" y="64815"/>
                </a:lnTo>
                <a:lnTo>
                  <a:pt x="2469" y="77572"/>
                </a:lnTo>
                <a:lnTo>
                  <a:pt x="2674" y="90442"/>
                </a:lnTo>
                <a:lnTo>
                  <a:pt x="2818" y="103426"/>
                </a:lnTo>
                <a:lnTo>
                  <a:pt x="2900" y="116526"/>
                </a:lnTo>
                <a:lnTo>
                  <a:pt x="2921" y="127126"/>
                </a:lnTo>
                <a:lnTo>
                  <a:pt x="2945" y="139909"/>
                </a:lnTo>
                <a:lnTo>
                  <a:pt x="3019" y="152677"/>
                </a:lnTo>
                <a:lnTo>
                  <a:pt x="3143" y="165431"/>
                </a:lnTo>
                <a:lnTo>
                  <a:pt x="3315" y="178170"/>
                </a:lnTo>
                <a:lnTo>
                  <a:pt x="3538" y="190891"/>
                </a:lnTo>
                <a:lnTo>
                  <a:pt x="3809" y="203595"/>
                </a:lnTo>
                <a:lnTo>
                  <a:pt x="4130" y="216280"/>
                </a:lnTo>
                <a:lnTo>
                  <a:pt x="4500" y="228945"/>
                </a:lnTo>
                <a:lnTo>
                  <a:pt x="4920" y="241588"/>
                </a:lnTo>
                <a:lnTo>
                  <a:pt x="5389" y="254209"/>
                </a:lnTo>
                <a:lnTo>
                  <a:pt x="5907" y="266807"/>
                </a:lnTo>
                <a:lnTo>
                  <a:pt x="18597" y="270310"/>
                </a:lnTo>
                <a:lnTo>
                  <a:pt x="31255" y="271579"/>
                </a:lnTo>
                <a:lnTo>
                  <a:pt x="43886" y="272032"/>
                </a:lnTo>
                <a:lnTo>
                  <a:pt x="44577" y="272034"/>
                </a:lnTo>
                <a:lnTo>
                  <a:pt x="59877" y="271429"/>
                </a:lnTo>
                <a:lnTo>
                  <a:pt x="74167" y="269615"/>
                </a:lnTo>
                <a:lnTo>
                  <a:pt x="87446" y="266591"/>
                </a:lnTo>
                <a:lnTo>
                  <a:pt x="99715" y="262353"/>
                </a:lnTo>
                <a:lnTo>
                  <a:pt x="110973" y="256903"/>
                </a:lnTo>
                <a:lnTo>
                  <a:pt x="121221" y="250236"/>
                </a:lnTo>
                <a:lnTo>
                  <a:pt x="130458" y="242353"/>
                </a:lnTo>
                <a:lnTo>
                  <a:pt x="138684" y="233252"/>
                </a:lnTo>
                <a:lnTo>
                  <a:pt x="146641" y="222096"/>
                </a:lnTo>
                <a:lnTo>
                  <a:pt x="152881" y="211361"/>
                </a:lnTo>
                <a:lnTo>
                  <a:pt x="158164" y="200078"/>
                </a:lnTo>
                <a:lnTo>
                  <a:pt x="162490" y="188247"/>
                </a:lnTo>
                <a:lnTo>
                  <a:pt x="165855" y="175867"/>
                </a:lnTo>
                <a:lnTo>
                  <a:pt x="168260" y="162939"/>
                </a:lnTo>
                <a:lnTo>
                  <a:pt x="169702" y="149463"/>
                </a:lnTo>
                <a:lnTo>
                  <a:pt x="170180" y="135509"/>
                </a:lnTo>
                <a:lnTo>
                  <a:pt x="169665" y="121551"/>
                </a:lnTo>
                <a:lnTo>
                  <a:pt x="168121" y="108149"/>
                </a:lnTo>
                <a:lnTo>
                  <a:pt x="165546" y="95303"/>
                </a:lnTo>
                <a:lnTo>
                  <a:pt x="161938" y="83012"/>
                </a:lnTo>
                <a:lnTo>
                  <a:pt x="157296" y="71277"/>
                </a:lnTo>
                <a:lnTo>
                  <a:pt x="151618" y="60097"/>
                </a:lnTo>
                <a:lnTo>
                  <a:pt x="144903" y="49473"/>
                </a:lnTo>
                <a:lnTo>
                  <a:pt x="137150" y="39404"/>
                </a:lnTo>
                <a:lnTo>
                  <a:pt x="128669" y="30551"/>
                </a:lnTo>
                <a:lnTo>
                  <a:pt x="119482" y="23040"/>
                </a:lnTo>
                <a:lnTo>
                  <a:pt x="109343" y="16586"/>
                </a:lnTo>
                <a:lnTo>
                  <a:pt x="98250" y="11187"/>
                </a:lnTo>
                <a:lnTo>
                  <a:pt x="86203" y="6847"/>
                </a:lnTo>
                <a:lnTo>
                  <a:pt x="73200" y="3566"/>
                </a:lnTo>
                <a:lnTo>
                  <a:pt x="59239" y="1345"/>
                </a:lnTo>
                <a:lnTo>
                  <a:pt x="44321" y="185"/>
                </a:lnTo>
                <a:lnTo>
                  <a:pt x="3505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78379" y="2037588"/>
            <a:ext cx="321182" cy="484632"/>
          </a:xfrm>
          <a:custGeom>
            <a:avLst/>
            <a:gdLst/>
            <a:ahLst/>
            <a:cxnLst/>
            <a:rect l="l" t="t" r="r" b="b"/>
            <a:pathLst>
              <a:path w="321182" h="484632">
                <a:moveTo>
                  <a:pt x="287273" y="0"/>
                </a:moveTo>
                <a:lnTo>
                  <a:pt x="300784" y="924"/>
                </a:lnTo>
                <a:lnTo>
                  <a:pt x="313062" y="3696"/>
                </a:lnTo>
                <a:lnTo>
                  <a:pt x="321182" y="6858"/>
                </a:lnTo>
                <a:lnTo>
                  <a:pt x="314578" y="62229"/>
                </a:lnTo>
                <a:lnTo>
                  <a:pt x="296346" y="62836"/>
                </a:lnTo>
                <a:lnTo>
                  <a:pt x="281294" y="64655"/>
                </a:lnTo>
                <a:lnTo>
                  <a:pt x="269416" y="67688"/>
                </a:lnTo>
                <a:lnTo>
                  <a:pt x="260704" y="71933"/>
                </a:lnTo>
                <a:lnTo>
                  <a:pt x="256539" y="75564"/>
                </a:lnTo>
                <a:lnTo>
                  <a:pt x="256539" y="79501"/>
                </a:lnTo>
                <a:lnTo>
                  <a:pt x="263930" y="90487"/>
                </a:lnTo>
                <a:lnTo>
                  <a:pt x="269310" y="102096"/>
                </a:lnTo>
                <a:lnTo>
                  <a:pt x="272678" y="114337"/>
                </a:lnTo>
                <a:lnTo>
                  <a:pt x="274035" y="127222"/>
                </a:lnTo>
                <a:lnTo>
                  <a:pt x="274065" y="129539"/>
                </a:lnTo>
                <a:lnTo>
                  <a:pt x="273258" y="142880"/>
                </a:lnTo>
                <a:lnTo>
                  <a:pt x="270833" y="155585"/>
                </a:lnTo>
                <a:lnTo>
                  <a:pt x="266787" y="167646"/>
                </a:lnTo>
                <a:lnTo>
                  <a:pt x="261117" y="179059"/>
                </a:lnTo>
                <a:lnTo>
                  <a:pt x="253820" y="189816"/>
                </a:lnTo>
                <a:lnTo>
                  <a:pt x="244893" y="199912"/>
                </a:lnTo>
                <a:lnTo>
                  <a:pt x="234067" y="209330"/>
                </a:lnTo>
                <a:lnTo>
                  <a:pt x="224417" y="215599"/>
                </a:lnTo>
                <a:lnTo>
                  <a:pt x="213744" y="220864"/>
                </a:lnTo>
                <a:lnTo>
                  <a:pt x="202043" y="225125"/>
                </a:lnTo>
                <a:lnTo>
                  <a:pt x="189312" y="228380"/>
                </a:lnTo>
                <a:lnTo>
                  <a:pt x="175548" y="230632"/>
                </a:lnTo>
                <a:lnTo>
                  <a:pt x="160747" y="231879"/>
                </a:lnTo>
                <a:lnTo>
                  <a:pt x="149097" y="232156"/>
                </a:lnTo>
                <a:lnTo>
                  <a:pt x="134369" y="231857"/>
                </a:lnTo>
                <a:lnTo>
                  <a:pt x="121049" y="230953"/>
                </a:lnTo>
                <a:lnTo>
                  <a:pt x="109162" y="229431"/>
                </a:lnTo>
                <a:lnTo>
                  <a:pt x="99440" y="227457"/>
                </a:lnTo>
                <a:lnTo>
                  <a:pt x="88900" y="232156"/>
                </a:lnTo>
                <a:lnTo>
                  <a:pt x="83565" y="238378"/>
                </a:lnTo>
                <a:lnTo>
                  <a:pt x="83565" y="246125"/>
                </a:lnTo>
                <a:lnTo>
                  <a:pt x="86600" y="258942"/>
                </a:lnTo>
                <a:lnTo>
                  <a:pt x="95673" y="268254"/>
                </a:lnTo>
                <a:lnTo>
                  <a:pt x="102488" y="271652"/>
                </a:lnTo>
                <a:lnTo>
                  <a:pt x="108953" y="273585"/>
                </a:lnTo>
                <a:lnTo>
                  <a:pt x="117498" y="275218"/>
                </a:lnTo>
                <a:lnTo>
                  <a:pt x="128124" y="276551"/>
                </a:lnTo>
                <a:lnTo>
                  <a:pt x="140829" y="277586"/>
                </a:lnTo>
                <a:lnTo>
                  <a:pt x="155615" y="278320"/>
                </a:lnTo>
                <a:lnTo>
                  <a:pt x="172482" y="278755"/>
                </a:lnTo>
                <a:lnTo>
                  <a:pt x="190500" y="278891"/>
                </a:lnTo>
                <a:lnTo>
                  <a:pt x="210553" y="279519"/>
                </a:lnTo>
                <a:lnTo>
                  <a:pt x="228768" y="281402"/>
                </a:lnTo>
                <a:lnTo>
                  <a:pt x="245142" y="284542"/>
                </a:lnTo>
                <a:lnTo>
                  <a:pt x="259674" y="288938"/>
                </a:lnTo>
                <a:lnTo>
                  <a:pt x="272364" y="294591"/>
                </a:lnTo>
                <a:lnTo>
                  <a:pt x="283210" y="301501"/>
                </a:lnTo>
                <a:lnTo>
                  <a:pt x="292212" y="309670"/>
                </a:lnTo>
                <a:lnTo>
                  <a:pt x="299368" y="319098"/>
                </a:lnTo>
                <a:lnTo>
                  <a:pt x="304677" y="329785"/>
                </a:lnTo>
                <a:lnTo>
                  <a:pt x="308139" y="341731"/>
                </a:lnTo>
                <a:lnTo>
                  <a:pt x="309752" y="354938"/>
                </a:lnTo>
                <a:lnTo>
                  <a:pt x="309879" y="360172"/>
                </a:lnTo>
                <a:lnTo>
                  <a:pt x="309129" y="373834"/>
                </a:lnTo>
                <a:lnTo>
                  <a:pt x="306879" y="386787"/>
                </a:lnTo>
                <a:lnTo>
                  <a:pt x="303130" y="399033"/>
                </a:lnTo>
                <a:lnTo>
                  <a:pt x="297884" y="410572"/>
                </a:lnTo>
                <a:lnTo>
                  <a:pt x="291142" y="421407"/>
                </a:lnTo>
                <a:lnTo>
                  <a:pt x="282906" y="431537"/>
                </a:lnTo>
                <a:lnTo>
                  <a:pt x="273177" y="440966"/>
                </a:lnTo>
                <a:lnTo>
                  <a:pt x="261957" y="449694"/>
                </a:lnTo>
                <a:lnTo>
                  <a:pt x="249804" y="457428"/>
                </a:lnTo>
                <a:lnTo>
                  <a:pt x="239074" y="463199"/>
                </a:lnTo>
                <a:lnTo>
                  <a:pt x="227907" y="468285"/>
                </a:lnTo>
                <a:lnTo>
                  <a:pt x="216302" y="472687"/>
                </a:lnTo>
                <a:lnTo>
                  <a:pt x="204259" y="476403"/>
                </a:lnTo>
                <a:lnTo>
                  <a:pt x="191778" y="479430"/>
                </a:lnTo>
                <a:lnTo>
                  <a:pt x="178860" y="481767"/>
                </a:lnTo>
                <a:lnTo>
                  <a:pt x="165503" y="483414"/>
                </a:lnTo>
                <a:lnTo>
                  <a:pt x="151709" y="484367"/>
                </a:lnTo>
                <a:lnTo>
                  <a:pt x="139319" y="484632"/>
                </a:lnTo>
                <a:lnTo>
                  <a:pt x="118623" y="484109"/>
                </a:lnTo>
                <a:lnTo>
                  <a:pt x="99593" y="482543"/>
                </a:lnTo>
                <a:lnTo>
                  <a:pt x="82228" y="479933"/>
                </a:lnTo>
                <a:lnTo>
                  <a:pt x="66527" y="476280"/>
                </a:lnTo>
                <a:lnTo>
                  <a:pt x="52490" y="471584"/>
                </a:lnTo>
                <a:lnTo>
                  <a:pt x="40116" y="465845"/>
                </a:lnTo>
                <a:lnTo>
                  <a:pt x="29404" y="459064"/>
                </a:lnTo>
                <a:lnTo>
                  <a:pt x="20354" y="451241"/>
                </a:lnTo>
                <a:lnTo>
                  <a:pt x="12964" y="442377"/>
                </a:lnTo>
                <a:lnTo>
                  <a:pt x="7235" y="432471"/>
                </a:lnTo>
                <a:lnTo>
                  <a:pt x="3165" y="421524"/>
                </a:lnTo>
                <a:lnTo>
                  <a:pt x="754" y="409537"/>
                </a:lnTo>
                <a:lnTo>
                  <a:pt x="0" y="397128"/>
                </a:lnTo>
                <a:lnTo>
                  <a:pt x="1068" y="383473"/>
                </a:lnTo>
                <a:lnTo>
                  <a:pt x="4274" y="370989"/>
                </a:lnTo>
                <a:lnTo>
                  <a:pt x="9617" y="359650"/>
                </a:lnTo>
                <a:lnTo>
                  <a:pt x="15620" y="351154"/>
                </a:lnTo>
                <a:lnTo>
                  <a:pt x="25293" y="341214"/>
                </a:lnTo>
                <a:lnTo>
                  <a:pt x="35831" y="333899"/>
                </a:lnTo>
                <a:lnTo>
                  <a:pt x="47236" y="329171"/>
                </a:lnTo>
                <a:lnTo>
                  <a:pt x="51815" y="328040"/>
                </a:lnTo>
                <a:lnTo>
                  <a:pt x="51815" y="323596"/>
                </a:lnTo>
                <a:lnTo>
                  <a:pt x="41456" y="315294"/>
                </a:lnTo>
                <a:lnTo>
                  <a:pt x="33864" y="305172"/>
                </a:lnTo>
                <a:lnTo>
                  <a:pt x="29019" y="293240"/>
                </a:lnTo>
                <a:lnTo>
                  <a:pt x="26903" y="279507"/>
                </a:lnTo>
                <a:lnTo>
                  <a:pt x="26796" y="275336"/>
                </a:lnTo>
                <a:lnTo>
                  <a:pt x="28124" y="262851"/>
                </a:lnTo>
                <a:lnTo>
                  <a:pt x="32103" y="251199"/>
                </a:lnTo>
                <a:lnTo>
                  <a:pt x="38726" y="240386"/>
                </a:lnTo>
                <a:lnTo>
                  <a:pt x="47990" y="230416"/>
                </a:lnTo>
                <a:lnTo>
                  <a:pt x="59886" y="221296"/>
                </a:lnTo>
                <a:lnTo>
                  <a:pt x="60959" y="220599"/>
                </a:lnTo>
                <a:lnTo>
                  <a:pt x="60959" y="216408"/>
                </a:lnTo>
                <a:lnTo>
                  <a:pt x="48239" y="208993"/>
                </a:lnTo>
                <a:lnTo>
                  <a:pt x="37471" y="200497"/>
                </a:lnTo>
                <a:lnTo>
                  <a:pt x="28652" y="190915"/>
                </a:lnTo>
                <a:lnTo>
                  <a:pt x="21780" y="180244"/>
                </a:lnTo>
                <a:lnTo>
                  <a:pt x="16854" y="168478"/>
                </a:lnTo>
                <a:lnTo>
                  <a:pt x="13871" y="155613"/>
                </a:lnTo>
                <a:lnTo>
                  <a:pt x="12828" y="141645"/>
                </a:lnTo>
                <a:lnTo>
                  <a:pt x="12826" y="141097"/>
                </a:lnTo>
                <a:lnTo>
                  <a:pt x="13653" y="127620"/>
                </a:lnTo>
                <a:lnTo>
                  <a:pt x="16133" y="114862"/>
                </a:lnTo>
                <a:lnTo>
                  <a:pt x="20265" y="102820"/>
                </a:lnTo>
                <a:lnTo>
                  <a:pt x="26051" y="91491"/>
                </a:lnTo>
                <a:lnTo>
                  <a:pt x="33489" y="80872"/>
                </a:lnTo>
                <a:lnTo>
                  <a:pt x="42581" y="70960"/>
                </a:lnTo>
                <a:lnTo>
                  <a:pt x="54382" y="61241"/>
                </a:lnTo>
                <a:lnTo>
                  <a:pt x="63817" y="55488"/>
                </a:lnTo>
                <a:lnTo>
                  <a:pt x="74279" y="50562"/>
                </a:lnTo>
                <a:lnTo>
                  <a:pt x="85767" y="46465"/>
                </a:lnTo>
                <a:lnTo>
                  <a:pt x="98283" y="43200"/>
                </a:lnTo>
                <a:lnTo>
                  <a:pt x="111825" y="40769"/>
                </a:lnTo>
                <a:lnTo>
                  <a:pt x="126393" y="39175"/>
                </a:lnTo>
                <a:lnTo>
                  <a:pt x="141989" y="38420"/>
                </a:lnTo>
                <a:lnTo>
                  <a:pt x="148462" y="38353"/>
                </a:lnTo>
                <a:lnTo>
                  <a:pt x="163261" y="38818"/>
                </a:lnTo>
                <a:lnTo>
                  <a:pt x="177119" y="40210"/>
                </a:lnTo>
                <a:lnTo>
                  <a:pt x="190041" y="42530"/>
                </a:lnTo>
                <a:lnTo>
                  <a:pt x="202034" y="45778"/>
                </a:lnTo>
                <a:lnTo>
                  <a:pt x="213105" y="49954"/>
                </a:lnTo>
                <a:lnTo>
                  <a:pt x="223260" y="55058"/>
                </a:lnTo>
                <a:lnTo>
                  <a:pt x="225297" y="56261"/>
                </a:lnTo>
                <a:lnTo>
                  <a:pt x="229488" y="56261"/>
                </a:lnTo>
                <a:lnTo>
                  <a:pt x="233199" y="39951"/>
                </a:lnTo>
                <a:lnTo>
                  <a:pt x="238928" y="26422"/>
                </a:lnTo>
                <a:lnTo>
                  <a:pt x="246673" y="15676"/>
                </a:lnTo>
                <a:lnTo>
                  <a:pt x="256431" y="7717"/>
                </a:lnTo>
                <a:lnTo>
                  <a:pt x="268198" y="2548"/>
                </a:lnTo>
                <a:lnTo>
                  <a:pt x="281973" y="171"/>
                </a:lnTo>
                <a:lnTo>
                  <a:pt x="287273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52235" y="1998852"/>
            <a:ext cx="195071" cy="375666"/>
          </a:xfrm>
          <a:custGeom>
            <a:avLst/>
            <a:gdLst/>
            <a:ahLst/>
            <a:cxnLst/>
            <a:rect l="l" t="t" r="r" b="b"/>
            <a:pathLst>
              <a:path w="195071" h="375666">
                <a:moveTo>
                  <a:pt x="117601" y="0"/>
                </a:moveTo>
                <a:lnTo>
                  <a:pt x="116470" y="15881"/>
                </a:lnTo>
                <a:lnTo>
                  <a:pt x="115500" y="30740"/>
                </a:lnTo>
                <a:lnTo>
                  <a:pt x="114696" y="44573"/>
                </a:lnTo>
                <a:lnTo>
                  <a:pt x="114057" y="57380"/>
                </a:lnTo>
                <a:lnTo>
                  <a:pt x="113587" y="69158"/>
                </a:lnTo>
                <a:lnTo>
                  <a:pt x="113288" y="79905"/>
                </a:lnTo>
                <a:lnTo>
                  <a:pt x="113161" y="89619"/>
                </a:lnTo>
                <a:lnTo>
                  <a:pt x="113157" y="91694"/>
                </a:lnTo>
                <a:lnTo>
                  <a:pt x="122356" y="91627"/>
                </a:lnTo>
                <a:lnTo>
                  <a:pt x="132988" y="91429"/>
                </a:lnTo>
                <a:lnTo>
                  <a:pt x="145050" y="91099"/>
                </a:lnTo>
                <a:lnTo>
                  <a:pt x="158543" y="90637"/>
                </a:lnTo>
                <a:lnTo>
                  <a:pt x="173468" y="90042"/>
                </a:lnTo>
                <a:lnTo>
                  <a:pt x="187833" y="89408"/>
                </a:lnTo>
                <a:lnTo>
                  <a:pt x="185546" y="148589"/>
                </a:lnTo>
                <a:lnTo>
                  <a:pt x="170401" y="148044"/>
                </a:lnTo>
                <a:lnTo>
                  <a:pt x="156278" y="147592"/>
                </a:lnTo>
                <a:lnTo>
                  <a:pt x="143177" y="147240"/>
                </a:lnTo>
                <a:lnTo>
                  <a:pt x="131098" y="146990"/>
                </a:lnTo>
                <a:lnTo>
                  <a:pt x="120042" y="146847"/>
                </a:lnTo>
                <a:lnTo>
                  <a:pt x="112013" y="146812"/>
                </a:lnTo>
                <a:lnTo>
                  <a:pt x="111806" y="159018"/>
                </a:lnTo>
                <a:lnTo>
                  <a:pt x="111647" y="171402"/>
                </a:lnTo>
                <a:lnTo>
                  <a:pt x="111530" y="183964"/>
                </a:lnTo>
                <a:lnTo>
                  <a:pt x="111451" y="196705"/>
                </a:lnTo>
                <a:lnTo>
                  <a:pt x="111403" y="209624"/>
                </a:lnTo>
                <a:lnTo>
                  <a:pt x="111381" y="222721"/>
                </a:lnTo>
                <a:lnTo>
                  <a:pt x="111379" y="229870"/>
                </a:lnTo>
                <a:lnTo>
                  <a:pt x="111712" y="247511"/>
                </a:lnTo>
                <a:lnTo>
                  <a:pt x="112714" y="262962"/>
                </a:lnTo>
                <a:lnTo>
                  <a:pt x="114383" y="276228"/>
                </a:lnTo>
                <a:lnTo>
                  <a:pt x="116720" y="287313"/>
                </a:lnTo>
                <a:lnTo>
                  <a:pt x="119725" y="296220"/>
                </a:lnTo>
                <a:lnTo>
                  <a:pt x="130097" y="310096"/>
                </a:lnTo>
                <a:lnTo>
                  <a:pt x="141106" y="316071"/>
                </a:lnTo>
                <a:lnTo>
                  <a:pt x="155095" y="318745"/>
                </a:lnTo>
                <a:lnTo>
                  <a:pt x="159892" y="318897"/>
                </a:lnTo>
                <a:lnTo>
                  <a:pt x="171898" y="318227"/>
                </a:lnTo>
                <a:lnTo>
                  <a:pt x="184521" y="316265"/>
                </a:lnTo>
                <a:lnTo>
                  <a:pt x="195071" y="313817"/>
                </a:lnTo>
                <a:lnTo>
                  <a:pt x="189991" y="366775"/>
                </a:lnTo>
                <a:lnTo>
                  <a:pt x="179397" y="370531"/>
                </a:lnTo>
                <a:lnTo>
                  <a:pt x="167609" y="373255"/>
                </a:lnTo>
                <a:lnTo>
                  <a:pt x="154607" y="374957"/>
                </a:lnTo>
                <a:lnTo>
                  <a:pt x="140370" y="375648"/>
                </a:lnTo>
                <a:lnTo>
                  <a:pt x="137540" y="375666"/>
                </a:lnTo>
                <a:lnTo>
                  <a:pt x="122325" y="374955"/>
                </a:lnTo>
                <a:lnTo>
                  <a:pt x="108391" y="372825"/>
                </a:lnTo>
                <a:lnTo>
                  <a:pt x="95742" y="369280"/>
                </a:lnTo>
                <a:lnTo>
                  <a:pt x="84382" y="364322"/>
                </a:lnTo>
                <a:lnTo>
                  <a:pt x="74313" y="357955"/>
                </a:lnTo>
                <a:lnTo>
                  <a:pt x="65539" y="350183"/>
                </a:lnTo>
                <a:lnTo>
                  <a:pt x="59298" y="342356"/>
                </a:lnTo>
                <a:lnTo>
                  <a:pt x="54429" y="333770"/>
                </a:lnTo>
                <a:lnTo>
                  <a:pt x="50289" y="323739"/>
                </a:lnTo>
                <a:lnTo>
                  <a:pt x="46878" y="312261"/>
                </a:lnTo>
                <a:lnTo>
                  <a:pt x="44196" y="299330"/>
                </a:lnTo>
                <a:lnTo>
                  <a:pt x="42243" y="284943"/>
                </a:lnTo>
                <a:lnTo>
                  <a:pt x="41019" y="269096"/>
                </a:lnTo>
                <a:lnTo>
                  <a:pt x="40524" y="251784"/>
                </a:lnTo>
                <a:lnTo>
                  <a:pt x="40512" y="248538"/>
                </a:lnTo>
                <a:lnTo>
                  <a:pt x="40524" y="237129"/>
                </a:lnTo>
                <a:lnTo>
                  <a:pt x="40558" y="225352"/>
                </a:lnTo>
                <a:lnTo>
                  <a:pt x="40613" y="213206"/>
                </a:lnTo>
                <a:lnTo>
                  <a:pt x="40687" y="200692"/>
                </a:lnTo>
                <a:lnTo>
                  <a:pt x="40779" y="187810"/>
                </a:lnTo>
                <a:lnTo>
                  <a:pt x="40887" y="174560"/>
                </a:lnTo>
                <a:lnTo>
                  <a:pt x="41010" y="160942"/>
                </a:lnTo>
                <a:lnTo>
                  <a:pt x="41146" y="146955"/>
                </a:lnTo>
                <a:lnTo>
                  <a:pt x="41148" y="146812"/>
                </a:lnTo>
                <a:lnTo>
                  <a:pt x="30735" y="146989"/>
                </a:lnTo>
                <a:lnTo>
                  <a:pt x="18293" y="147506"/>
                </a:lnTo>
                <a:lnTo>
                  <a:pt x="3823" y="148341"/>
                </a:lnTo>
                <a:lnTo>
                  <a:pt x="0" y="148589"/>
                </a:lnTo>
                <a:lnTo>
                  <a:pt x="2159" y="89916"/>
                </a:lnTo>
                <a:lnTo>
                  <a:pt x="15520" y="90855"/>
                </a:lnTo>
                <a:lnTo>
                  <a:pt x="28319" y="91429"/>
                </a:lnTo>
                <a:lnTo>
                  <a:pt x="40535" y="91676"/>
                </a:lnTo>
                <a:lnTo>
                  <a:pt x="44703" y="91694"/>
                </a:lnTo>
                <a:lnTo>
                  <a:pt x="44814" y="85659"/>
                </a:lnTo>
                <a:lnTo>
                  <a:pt x="45026" y="77221"/>
                </a:lnTo>
                <a:lnTo>
                  <a:pt x="45334" y="66380"/>
                </a:lnTo>
                <a:lnTo>
                  <a:pt x="45733" y="53136"/>
                </a:lnTo>
                <a:lnTo>
                  <a:pt x="46216" y="37489"/>
                </a:lnTo>
                <a:lnTo>
                  <a:pt x="46779" y="19439"/>
                </a:lnTo>
                <a:lnTo>
                  <a:pt x="47116" y="8636"/>
                </a:lnTo>
                <a:lnTo>
                  <a:pt x="11760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98244" y="1978914"/>
            <a:ext cx="327406" cy="392938"/>
          </a:xfrm>
          <a:custGeom>
            <a:avLst/>
            <a:gdLst/>
            <a:ahLst/>
            <a:cxnLst/>
            <a:rect l="l" t="t" r="r" b="b"/>
            <a:pathLst>
              <a:path w="327406" h="392938">
                <a:moveTo>
                  <a:pt x="123189" y="0"/>
                </a:moveTo>
                <a:lnTo>
                  <a:pt x="139400" y="319"/>
                </a:lnTo>
                <a:lnTo>
                  <a:pt x="154908" y="1275"/>
                </a:lnTo>
                <a:lnTo>
                  <a:pt x="169715" y="2870"/>
                </a:lnTo>
                <a:lnTo>
                  <a:pt x="183821" y="5101"/>
                </a:lnTo>
                <a:lnTo>
                  <a:pt x="197225" y="7969"/>
                </a:lnTo>
                <a:lnTo>
                  <a:pt x="209927" y="11474"/>
                </a:lnTo>
                <a:lnTo>
                  <a:pt x="233228" y="20391"/>
                </a:lnTo>
                <a:lnTo>
                  <a:pt x="253722" y="31850"/>
                </a:lnTo>
                <a:lnTo>
                  <a:pt x="271410" y="45847"/>
                </a:lnTo>
                <a:lnTo>
                  <a:pt x="287547" y="63671"/>
                </a:lnTo>
                <a:lnTo>
                  <a:pt x="302126" y="84936"/>
                </a:lnTo>
                <a:lnTo>
                  <a:pt x="313400" y="107677"/>
                </a:lnTo>
                <a:lnTo>
                  <a:pt x="321369" y="131889"/>
                </a:lnTo>
                <a:lnTo>
                  <a:pt x="326033" y="157568"/>
                </a:lnTo>
                <a:lnTo>
                  <a:pt x="327126" y="170956"/>
                </a:lnTo>
                <a:lnTo>
                  <a:pt x="327406" y="182245"/>
                </a:lnTo>
                <a:lnTo>
                  <a:pt x="327052" y="195745"/>
                </a:lnTo>
                <a:lnTo>
                  <a:pt x="325993" y="208971"/>
                </a:lnTo>
                <a:lnTo>
                  <a:pt x="321754" y="234598"/>
                </a:lnTo>
                <a:lnTo>
                  <a:pt x="314690" y="259116"/>
                </a:lnTo>
                <a:lnTo>
                  <a:pt x="304800" y="282521"/>
                </a:lnTo>
                <a:lnTo>
                  <a:pt x="292084" y="304806"/>
                </a:lnTo>
                <a:lnTo>
                  <a:pt x="276543" y="325964"/>
                </a:lnTo>
                <a:lnTo>
                  <a:pt x="264663" y="339181"/>
                </a:lnTo>
                <a:lnTo>
                  <a:pt x="245839" y="355655"/>
                </a:lnTo>
                <a:lnTo>
                  <a:pt x="224953" y="369128"/>
                </a:lnTo>
                <a:lnTo>
                  <a:pt x="201999" y="379595"/>
                </a:lnTo>
                <a:lnTo>
                  <a:pt x="176973" y="387054"/>
                </a:lnTo>
                <a:lnTo>
                  <a:pt x="163681" y="389654"/>
                </a:lnTo>
                <a:lnTo>
                  <a:pt x="149869" y="391502"/>
                </a:lnTo>
                <a:lnTo>
                  <a:pt x="135535" y="392596"/>
                </a:lnTo>
                <a:lnTo>
                  <a:pt x="121412" y="392938"/>
                </a:lnTo>
                <a:lnTo>
                  <a:pt x="111843" y="392900"/>
                </a:lnTo>
                <a:lnTo>
                  <a:pt x="90510" y="392596"/>
                </a:lnTo>
                <a:lnTo>
                  <a:pt x="66255" y="391982"/>
                </a:lnTo>
                <a:lnTo>
                  <a:pt x="53034" y="391557"/>
                </a:lnTo>
                <a:lnTo>
                  <a:pt x="39085" y="391051"/>
                </a:lnTo>
                <a:lnTo>
                  <a:pt x="24410" y="390464"/>
                </a:lnTo>
                <a:lnTo>
                  <a:pt x="9008" y="389795"/>
                </a:lnTo>
                <a:lnTo>
                  <a:pt x="0" y="389382"/>
                </a:lnTo>
                <a:lnTo>
                  <a:pt x="462" y="378026"/>
                </a:lnTo>
                <a:lnTo>
                  <a:pt x="894" y="366491"/>
                </a:lnTo>
                <a:lnTo>
                  <a:pt x="1670" y="342883"/>
                </a:lnTo>
                <a:lnTo>
                  <a:pt x="2325" y="318558"/>
                </a:lnTo>
                <a:lnTo>
                  <a:pt x="2608" y="306126"/>
                </a:lnTo>
                <a:lnTo>
                  <a:pt x="2861" y="293514"/>
                </a:lnTo>
                <a:lnTo>
                  <a:pt x="3085" y="280724"/>
                </a:lnTo>
                <a:lnTo>
                  <a:pt x="3278" y="267753"/>
                </a:lnTo>
                <a:lnTo>
                  <a:pt x="3441" y="254604"/>
                </a:lnTo>
                <a:lnTo>
                  <a:pt x="3575" y="241275"/>
                </a:lnTo>
                <a:lnTo>
                  <a:pt x="3678" y="227766"/>
                </a:lnTo>
                <a:lnTo>
                  <a:pt x="3752" y="214078"/>
                </a:lnTo>
                <a:lnTo>
                  <a:pt x="3796" y="200211"/>
                </a:lnTo>
                <a:lnTo>
                  <a:pt x="3810" y="186689"/>
                </a:lnTo>
                <a:lnTo>
                  <a:pt x="3792" y="171954"/>
                </a:lnTo>
                <a:lnTo>
                  <a:pt x="3738" y="157520"/>
                </a:lnTo>
                <a:lnTo>
                  <a:pt x="3648" y="143388"/>
                </a:lnTo>
                <a:lnTo>
                  <a:pt x="3522" y="129557"/>
                </a:lnTo>
                <a:lnTo>
                  <a:pt x="3360" y="116026"/>
                </a:lnTo>
                <a:lnTo>
                  <a:pt x="3163" y="102796"/>
                </a:lnTo>
                <a:lnTo>
                  <a:pt x="2929" y="89866"/>
                </a:lnTo>
                <a:lnTo>
                  <a:pt x="2660" y="77237"/>
                </a:lnTo>
                <a:lnTo>
                  <a:pt x="2354" y="64907"/>
                </a:lnTo>
                <a:lnTo>
                  <a:pt x="1636" y="41146"/>
                </a:lnTo>
                <a:lnTo>
                  <a:pt x="773" y="18581"/>
                </a:lnTo>
                <a:lnTo>
                  <a:pt x="0" y="1777"/>
                </a:lnTo>
                <a:lnTo>
                  <a:pt x="52069" y="1777"/>
                </a:lnTo>
                <a:lnTo>
                  <a:pt x="61972" y="1688"/>
                </a:lnTo>
                <a:lnTo>
                  <a:pt x="74668" y="1401"/>
                </a:lnTo>
                <a:lnTo>
                  <a:pt x="90169" y="888"/>
                </a:lnTo>
                <a:lnTo>
                  <a:pt x="107054" y="373"/>
                </a:lnTo>
                <a:lnTo>
                  <a:pt x="118714" y="57"/>
                </a:lnTo>
                <a:lnTo>
                  <a:pt x="12318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97349" y="1974469"/>
            <a:ext cx="272923" cy="404494"/>
          </a:xfrm>
          <a:custGeom>
            <a:avLst/>
            <a:gdLst/>
            <a:ahLst/>
            <a:cxnLst/>
            <a:rect l="l" t="t" r="r" b="b"/>
            <a:pathLst>
              <a:path w="272923" h="404494">
                <a:moveTo>
                  <a:pt x="154812" y="0"/>
                </a:moveTo>
                <a:lnTo>
                  <a:pt x="169546" y="164"/>
                </a:lnTo>
                <a:lnTo>
                  <a:pt x="183658" y="659"/>
                </a:lnTo>
                <a:lnTo>
                  <a:pt x="197148" y="1484"/>
                </a:lnTo>
                <a:lnTo>
                  <a:pt x="210017" y="2639"/>
                </a:lnTo>
                <a:lnTo>
                  <a:pt x="222264" y="4123"/>
                </a:lnTo>
                <a:lnTo>
                  <a:pt x="233889" y="5938"/>
                </a:lnTo>
                <a:lnTo>
                  <a:pt x="244892" y="8082"/>
                </a:lnTo>
                <a:lnTo>
                  <a:pt x="252729" y="9905"/>
                </a:lnTo>
                <a:lnTo>
                  <a:pt x="241680" y="75945"/>
                </a:lnTo>
                <a:lnTo>
                  <a:pt x="229955" y="72024"/>
                </a:lnTo>
                <a:lnTo>
                  <a:pt x="217961" y="68719"/>
                </a:lnTo>
                <a:lnTo>
                  <a:pt x="205698" y="66026"/>
                </a:lnTo>
                <a:lnTo>
                  <a:pt x="193165" y="63944"/>
                </a:lnTo>
                <a:lnTo>
                  <a:pt x="180363" y="62471"/>
                </a:lnTo>
                <a:lnTo>
                  <a:pt x="167291" y="61604"/>
                </a:lnTo>
                <a:lnTo>
                  <a:pt x="154812" y="61340"/>
                </a:lnTo>
                <a:lnTo>
                  <a:pt x="134175" y="62291"/>
                </a:lnTo>
                <a:lnTo>
                  <a:pt x="117124" y="65147"/>
                </a:lnTo>
                <a:lnTo>
                  <a:pt x="103654" y="69909"/>
                </a:lnTo>
                <a:lnTo>
                  <a:pt x="93764" y="76581"/>
                </a:lnTo>
                <a:lnTo>
                  <a:pt x="87450" y="85167"/>
                </a:lnTo>
                <a:lnTo>
                  <a:pt x="84709" y="95669"/>
                </a:lnTo>
                <a:lnTo>
                  <a:pt x="84581" y="98805"/>
                </a:lnTo>
                <a:lnTo>
                  <a:pt x="86575" y="111839"/>
                </a:lnTo>
                <a:lnTo>
                  <a:pt x="92556" y="123050"/>
                </a:lnTo>
                <a:lnTo>
                  <a:pt x="100964" y="131317"/>
                </a:lnTo>
                <a:lnTo>
                  <a:pt x="107358" y="135541"/>
                </a:lnTo>
                <a:lnTo>
                  <a:pt x="116023" y="140357"/>
                </a:lnTo>
                <a:lnTo>
                  <a:pt x="126959" y="145767"/>
                </a:lnTo>
                <a:lnTo>
                  <a:pt x="140165" y="151771"/>
                </a:lnTo>
                <a:lnTo>
                  <a:pt x="155643" y="158368"/>
                </a:lnTo>
                <a:lnTo>
                  <a:pt x="163067" y="161416"/>
                </a:lnTo>
                <a:lnTo>
                  <a:pt x="177171" y="167353"/>
                </a:lnTo>
                <a:lnTo>
                  <a:pt x="190210" y="173476"/>
                </a:lnTo>
                <a:lnTo>
                  <a:pt x="202184" y="179782"/>
                </a:lnTo>
                <a:lnTo>
                  <a:pt x="213094" y="186269"/>
                </a:lnTo>
                <a:lnTo>
                  <a:pt x="222939" y="192935"/>
                </a:lnTo>
                <a:lnTo>
                  <a:pt x="231720" y="199777"/>
                </a:lnTo>
                <a:lnTo>
                  <a:pt x="239267" y="206628"/>
                </a:lnTo>
                <a:lnTo>
                  <a:pt x="248275" y="216442"/>
                </a:lnTo>
                <a:lnTo>
                  <a:pt x="255878" y="226904"/>
                </a:lnTo>
                <a:lnTo>
                  <a:pt x="262080" y="238013"/>
                </a:lnTo>
                <a:lnTo>
                  <a:pt x="266883" y="249770"/>
                </a:lnTo>
                <a:lnTo>
                  <a:pt x="270289" y="262175"/>
                </a:lnTo>
                <a:lnTo>
                  <a:pt x="272301" y="275227"/>
                </a:lnTo>
                <a:lnTo>
                  <a:pt x="272923" y="288163"/>
                </a:lnTo>
                <a:lnTo>
                  <a:pt x="272273" y="302221"/>
                </a:lnTo>
                <a:lnTo>
                  <a:pt x="270323" y="315373"/>
                </a:lnTo>
                <a:lnTo>
                  <a:pt x="267073" y="327619"/>
                </a:lnTo>
                <a:lnTo>
                  <a:pt x="262524" y="338961"/>
                </a:lnTo>
                <a:lnTo>
                  <a:pt x="256675" y="349396"/>
                </a:lnTo>
                <a:lnTo>
                  <a:pt x="249525" y="358927"/>
                </a:lnTo>
                <a:lnTo>
                  <a:pt x="241077" y="367553"/>
                </a:lnTo>
                <a:lnTo>
                  <a:pt x="231328" y="375274"/>
                </a:lnTo>
                <a:lnTo>
                  <a:pt x="220279" y="382090"/>
                </a:lnTo>
                <a:lnTo>
                  <a:pt x="207931" y="388003"/>
                </a:lnTo>
                <a:lnTo>
                  <a:pt x="194283" y="393010"/>
                </a:lnTo>
                <a:lnTo>
                  <a:pt x="179334" y="397114"/>
                </a:lnTo>
                <a:lnTo>
                  <a:pt x="163087" y="400314"/>
                </a:lnTo>
                <a:lnTo>
                  <a:pt x="145539" y="402611"/>
                </a:lnTo>
                <a:lnTo>
                  <a:pt x="126691" y="404004"/>
                </a:lnTo>
                <a:lnTo>
                  <a:pt x="106544" y="404494"/>
                </a:lnTo>
                <a:lnTo>
                  <a:pt x="105663" y="404494"/>
                </a:lnTo>
                <a:lnTo>
                  <a:pt x="92237" y="404300"/>
                </a:lnTo>
                <a:lnTo>
                  <a:pt x="79030" y="403717"/>
                </a:lnTo>
                <a:lnTo>
                  <a:pt x="66045" y="402746"/>
                </a:lnTo>
                <a:lnTo>
                  <a:pt x="53284" y="401390"/>
                </a:lnTo>
                <a:lnTo>
                  <a:pt x="40750" y="399648"/>
                </a:lnTo>
                <a:lnTo>
                  <a:pt x="28445" y="397524"/>
                </a:lnTo>
                <a:lnTo>
                  <a:pt x="16373" y="395017"/>
                </a:lnTo>
                <a:lnTo>
                  <a:pt x="4535" y="392130"/>
                </a:lnTo>
                <a:lnTo>
                  <a:pt x="0" y="390905"/>
                </a:lnTo>
                <a:lnTo>
                  <a:pt x="14604" y="324484"/>
                </a:lnTo>
                <a:lnTo>
                  <a:pt x="27729" y="328724"/>
                </a:lnTo>
                <a:lnTo>
                  <a:pt x="40653" y="332344"/>
                </a:lnTo>
                <a:lnTo>
                  <a:pt x="53376" y="335343"/>
                </a:lnTo>
                <a:lnTo>
                  <a:pt x="65898" y="337720"/>
                </a:lnTo>
                <a:lnTo>
                  <a:pt x="78219" y="339473"/>
                </a:lnTo>
                <a:lnTo>
                  <a:pt x="90340" y="340598"/>
                </a:lnTo>
                <a:lnTo>
                  <a:pt x="102260" y="341095"/>
                </a:lnTo>
                <a:lnTo>
                  <a:pt x="105663" y="341121"/>
                </a:lnTo>
                <a:lnTo>
                  <a:pt x="122273" y="340812"/>
                </a:lnTo>
                <a:lnTo>
                  <a:pt x="137075" y="339879"/>
                </a:lnTo>
                <a:lnTo>
                  <a:pt x="150064" y="338319"/>
                </a:lnTo>
                <a:lnTo>
                  <a:pt x="161236" y="336126"/>
                </a:lnTo>
                <a:lnTo>
                  <a:pt x="170587" y="333296"/>
                </a:lnTo>
                <a:lnTo>
                  <a:pt x="185883" y="324149"/>
                </a:lnTo>
                <a:lnTo>
                  <a:pt x="192832" y="313523"/>
                </a:lnTo>
                <a:lnTo>
                  <a:pt x="194945" y="300989"/>
                </a:lnTo>
                <a:lnTo>
                  <a:pt x="193234" y="288198"/>
                </a:lnTo>
                <a:lnTo>
                  <a:pt x="188075" y="276675"/>
                </a:lnTo>
                <a:lnTo>
                  <a:pt x="179429" y="266423"/>
                </a:lnTo>
                <a:lnTo>
                  <a:pt x="175260" y="262889"/>
                </a:lnTo>
                <a:lnTo>
                  <a:pt x="168769" y="258168"/>
                </a:lnTo>
                <a:lnTo>
                  <a:pt x="160413" y="252996"/>
                </a:lnTo>
                <a:lnTo>
                  <a:pt x="150187" y="247373"/>
                </a:lnTo>
                <a:lnTo>
                  <a:pt x="138087" y="241301"/>
                </a:lnTo>
                <a:lnTo>
                  <a:pt x="124112" y="234777"/>
                </a:lnTo>
                <a:lnTo>
                  <a:pt x="108256" y="227804"/>
                </a:lnTo>
                <a:lnTo>
                  <a:pt x="106552" y="227075"/>
                </a:lnTo>
                <a:lnTo>
                  <a:pt x="92664" y="220787"/>
                </a:lnTo>
                <a:lnTo>
                  <a:pt x="79921" y="214333"/>
                </a:lnTo>
                <a:lnTo>
                  <a:pt x="68320" y="207712"/>
                </a:lnTo>
                <a:lnTo>
                  <a:pt x="57854" y="200921"/>
                </a:lnTo>
                <a:lnTo>
                  <a:pt x="48518" y="193957"/>
                </a:lnTo>
                <a:lnTo>
                  <a:pt x="40306" y="186816"/>
                </a:lnTo>
                <a:lnTo>
                  <a:pt x="28122" y="173167"/>
                </a:lnTo>
                <a:lnTo>
                  <a:pt x="21127" y="162486"/>
                </a:lnTo>
                <a:lnTo>
                  <a:pt x="15594" y="151093"/>
                </a:lnTo>
                <a:lnTo>
                  <a:pt x="11527" y="138991"/>
                </a:lnTo>
                <a:lnTo>
                  <a:pt x="8927" y="126183"/>
                </a:lnTo>
                <a:lnTo>
                  <a:pt x="7799" y="112672"/>
                </a:lnTo>
                <a:lnTo>
                  <a:pt x="7747" y="108965"/>
                </a:lnTo>
                <a:lnTo>
                  <a:pt x="8530" y="94731"/>
                </a:lnTo>
                <a:lnTo>
                  <a:pt x="10877" y="81421"/>
                </a:lnTo>
                <a:lnTo>
                  <a:pt x="14788" y="69035"/>
                </a:lnTo>
                <a:lnTo>
                  <a:pt x="20258" y="57574"/>
                </a:lnTo>
                <a:lnTo>
                  <a:pt x="27286" y="47037"/>
                </a:lnTo>
                <a:lnTo>
                  <a:pt x="35870" y="37425"/>
                </a:lnTo>
                <a:lnTo>
                  <a:pt x="45720" y="28955"/>
                </a:lnTo>
                <a:lnTo>
                  <a:pt x="54670" y="22806"/>
                </a:lnTo>
                <a:lnTo>
                  <a:pt x="64462" y="17390"/>
                </a:lnTo>
                <a:lnTo>
                  <a:pt x="75094" y="12706"/>
                </a:lnTo>
                <a:lnTo>
                  <a:pt x="86570" y="8756"/>
                </a:lnTo>
                <a:lnTo>
                  <a:pt x="98889" y="5540"/>
                </a:lnTo>
                <a:lnTo>
                  <a:pt x="112052" y="3056"/>
                </a:lnTo>
                <a:lnTo>
                  <a:pt x="126062" y="1305"/>
                </a:lnTo>
                <a:lnTo>
                  <a:pt x="140918" y="288"/>
                </a:lnTo>
                <a:lnTo>
                  <a:pt x="1548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93154" y="1951609"/>
            <a:ext cx="96774" cy="94614"/>
          </a:xfrm>
          <a:custGeom>
            <a:avLst/>
            <a:gdLst/>
            <a:ahLst/>
            <a:cxnLst/>
            <a:rect l="l" t="t" r="r" b="b"/>
            <a:pathLst>
              <a:path w="96774" h="94614">
                <a:moveTo>
                  <a:pt x="52704" y="0"/>
                </a:moveTo>
                <a:lnTo>
                  <a:pt x="66748" y="1694"/>
                </a:lnTo>
                <a:lnTo>
                  <a:pt x="78263" y="6777"/>
                </a:lnTo>
                <a:lnTo>
                  <a:pt x="85344" y="12953"/>
                </a:lnTo>
                <a:lnTo>
                  <a:pt x="92424" y="23621"/>
                </a:lnTo>
                <a:lnTo>
                  <a:pt x="96149" y="35828"/>
                </a:lnTo>
                <a:lnTo>
                  <a:pt x="96774" y="44068"/>
                </a:lnTo>
                <a:lnTo>
                  <a:pt x="95240" y="56999"/>
                </a:lnTo>
                <a:lnTo>
                  <a:pt x="90621" y="68826"/>
                </a:lnTo>
                <a:lnTo>
                  <a:pt x="82930" y="79501"/>
                </a:lnTo>
                <a:lnTo>
                  <a:pt x="73380" y="87342"/>
                </a:lnTo>
                <a:lnTo>
                  <a:pt x="61816" y="92356"/>
                </a:lnTo>
                <a:lnTo>
                  <a:pt x="48238" y="94521"/>
                </a:lnTo>
                <a:lnTo>
                  <a:pt x="44450" y="94614"/>
                </a:lnTo>
                <a:lnTo>
                  <a:pt x="30543" y="92919"/>
                </a:lnTo>
                <a:lnTo>
                  <a:pt x="19050" y="87807"/>
                </a:lnTo>
                <a:lnTo>
                  <a:pt x="11811" y="81533"/>
                </a:lnTo>
                <a:lnTo>
                  <a:pt x="4595" y="70888"/>
                </a:lnTo>
                <a:lnTo>
                  <a:pt x="723" y="58733"/>
                </a:lnTo>
                <a:lnTo>
                  <a:pt x="0" y="49911"/>
                </a:lnTo>
                <a:lnTo>
                  <a:pt x="1591" y="36907"/>
                </a:lnTo>
                <a:lnTo>
                  <a:pt x="6325" y="25114"/>
                </a:lnTo>
                <a:lnTo>
                  <a:pt x="13843" y="14858"/>
                </a:lnTo>
                <a:lnTo>
                  <a:pt x="23362" y="7172"/>
                </a:lnTo>
                <a:lnTo>
                  <a:pt x="34940" y="2254"/>
                </a:lnTo>
                <a:lnTo>
                  <a:pt x="48577" y="105"/>
                </a:lnTo>
                <a:lnTo>
                  <a:pt x="5270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7422" y="1951609"/>
            <a:ext cx="96774" cy="94614"/>
          </a:xfrm>
          <a:custGeom>
            <a:avLst/>
            <a:gdLst/>
            <a:ahLst/>
            <a:cxnLst/>
            <a:rect l="l" t="t" r="r" b="b"/>
            <a:pathLst>
              <a:path w="96774" h="94614">
                <a:moveTo>
                  <a:pt x="52704" y="0"/>
                </a:moveTo>
                <a:lnTo>
                  <a:pt x="66748" y="1694"/>
                </a:lnTo>
                <a:lnTo>
                  <a:pt x="78263" y="6777"/>
                </a:lnTo>
                <a:lnTo>
                  <a:pt x="85343" y="12953"/>
                </a:lnTo>
                <a:lnTo>
                  <a:pt x="92424" y="23621"/>
                </a:lnTo>
                <a:lnTo>
                  <a:pt x="96149" y="35828"/>
                </a:lnTo>
                <a:lnTo>
                  <a:pt x="96774" y="44068"/>
                </a:lnTo>
                <a:lnTo>
                  <a:pt x="95240" y="56999"/>
                </a:lnTo>
                <a:lnTo>
                  <a:pt x="90621" y="68826"/>
                </a:lnTo>
                <a:lnTo>
                  <a:pt x="82930" y="79501"/>
                </a:lnTo>
                <a:lnTo>
                  <a:pt x="73380" y="87342"/>
                </a:lnTo>
                <a:lnTo>
                  <a:pt x="61816" y="92356"/>
                </a:lnTo>
                <a:lnTo>
                  <a:pt x="48238" y="94521"/>
                </a:lnTo>
                <a:lnTo>
                  <a:pt x="44450" y="94614"/>
                </a:lnTo>
                <a:lnTo>
                  <a:pt x="30543" y="92919"/>
                </a:lnTo>
                <a:lnTo>
                  <a:pt x="19050" y="87807"/>
                </a:lnTo>
                <a:lnTo>
                  <a:pt x="11811" y="81533"/>
                </a:lnTo>
                <a:lnTo>
                  <a:pt x="4595" y="70888"/>
                </a:lnTo>
                <a:lnTo>
                  <a:pt x="723" y="58733"/>
                </a:lnTo>
                <a:lnTo>
                  <a:pt x="0" y="49911"/>
                </a:lnTo>
                <a:lnTo>
                  <a:pt x="1591" y="36907"/>
                </a:lnTo>
                <a:lnTo>
                  <a:pt x="6325" y="25114"/>
                </a:lnTo>
                <a:lnTo>
                  <a:pt x="13842" y="14858"/>
                </a:lnTo>
                <a:lnTo>
                  <a:pt x="23362" y="7172"/>
                </a:lnTo>
                <a:lnTo>
                  <a:pt x="34940" y="2254"/>
                </a:lnTo>
                <a:lnTo>
                  <a:pt x="48577" y="105"/>
                </a:lnTo>
                <a:lnTo>
                  <a:pt x="5270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51506" y="1951609"/>
            <a:ext cx="96774" cy="94614"/>
          </a:xfrm>
          <a:custGeom>
            <a:avLst/>
            <a:gdLst/>
            <a:ahLst/>
            <a:cxnLst/>
            <a:rect l="l" t="t" r="r" b="b"/>
            <a:pathLst>
              <a:path w="96774" h="94614">
                <a:moveTo>
                  <a:pt x="52705" y="0"/>
                </a:moveTo>
                <a:lnTo>
                  <a:pt x="66748" y="1694"/>
                </a:lnTo>
                <a:lnTo>
                  <a:pt x="78263" y="6777"/>
                </a:lnTo>
                <a:lnTo>
                  <a:pt x="85343" y="12953"/>
                </a:lnTo>
                <a:lnTo>
                  <a:pt x="92424" y="23621"/>
                </a:lnTo>
                <a:lnTo>
                  <a:pt x="96149" y="35828"/>
                </a:lnTo>
                <a:lnTo>
                  <a:pt x="96774" y="44068"/>
                </a:lnTo>
                <a:lnTo>
                  <a:pt x="95240" y="56999"/>
                </a:lnTo>
                <a:lnTo>
                  <a:pt x="90621" y="68826"/>
                </a:lnTo>
                <a:lnTo>
                  <a:pt x="82931" y="79501"/>
                </a:lnTo>
                <a:lnTo>
                  <a:pt x="73380" y="87342"/>
                </a:lnTo>
                <a:lnTo>
                  <a:pt x="61816" y="92356"/>
                </a:lnTo>
                <a:lnTo>
                  <a:pt x="48238" y="94521"/>
                </a:lnTo>
                <a:lnTo>
                  <a:pt x="44450" y="94614"/>
                </a:lnTo>
                <a:lnTo>
                  <a:pt x="30543" y="92919"/>
                </a:lnTo>
                <a:lnTo>
                  <a:pt x="19050" y="87807"/>
                </a:lnTo>
                <a:lnTo>
                  <a:pt x="11811" y="81533"/>
                </a:lnTo>
                <a:lnTo>
                  <a:pt x="4595" y="70888"/>
                </a:lnTo>
                <a:lnTo>
                  <a:pt x="723" y="58733"/>
                </a:lnTo>
                <a:lnTo>
                  <a:pt x="0" y="49911"/>
                </a:lnTo>
                <a:lnTo>
                  <a:pt x="1591" y="36907"/>
                </a:lnTo>
                <a:lnTo>
                  <a:pt x="6325" y="25114"/>
                </a:lnTo>
                <a:lnTo>
                  <a:pt x="13843" y="14858"/>
                </a:lnTo>
                <a:lnTo>
                  <a:pt x="23362" y="7172"/>
                </a:lnTo>
                <a:lnTo>
                  <a:pt x="34940" y="2254"/>
                </a:lnTo>
                <a:lnTo>
                  <a:pt x="48577" y="105"/>
                </a:lnTo>
                <a:lnTo>
                  <a:pt x="5270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27068" y="1947417"/>
            <a:ext cx="285242" cy="429514"/>
          </a:xfrm>
          <a:custGeom>
            <a:avLst/>
            <a:gdLst/>
            <a:ahLst/>
            <a:cxnLst/>
            <a:rect l="l" t="t" r="r" b="b"/>
            <a:pathLst>
              <a:path w="285242" h="429514">
                <a:moveTo>
                  <a:pt x="283337" y="0"/>
                </a:moveTo>
                <a:lnTo>
                  <a:pt x="282204" y="18644"/>
                </a:lnTo>
                <a:lnTo>
                  <a:pt x="281230" y="39255"/>
                </a:lnTo>
                <a:lnTo>
                  <a:pt x="280413" y="61835"/>
                </a:lnTo>
                <a:lnTo>
                  <a:pt x="279753" y="86384"/>
                </a:lnTo>
                <a:lnTo>
                  <a:pt x="279247" y="112905"/>
                </a:lnTo>
                <a:lnTo>
                  <a:pt x="278894" y="141398"/>
                </a:lnTo>
                <a:lnTo>
                  <a:pt x="278774" y="156385"/>
                </a:lnTo>
                <a:lnTo>
                  <a:pt x="278692" y="171866"/>
                </a:lnTo>
                <a:lnTo>
                  <a:pt x="278647" y="187841"/>
                </a:lnTo>
                <a:lnTo>
                  <a:pt x="278638" y="199390"/>
                </a:lnTo>
                <a:lnTo>
                  <a:pt x="278659" y="214379"/>
                </a:lnTo>
                <a:lnTo>
                  <a:pt x="278723" y="229089"/>
                </a:lnTo>
                <a:lnTo>
                  <a:pt x="278830" y="243521"/>
                </a:lnTo>
                <a:lnTo>
                  <a:pt x="278980" y="257673"/>
                </a:lnTo>
                <a:lnTo>
                  <a:pt x="279410" y="285141"/>
                </a:lnTo>
                <a:lnTo>
                  <a:pt x="280015" y="311492"/>
                </a:lnTo>
                <a:lnTo>
                  <a:pt x="280794" y="336724"/>
                </a:lnTo>
                <a:lnTo>
                  <a:pt x="281750" y="360837"/>
                </a:lnTo>
                <a:lnTo>
                  <a:pt x="282883" y="383828"/>
                </a:lnTo>
                <a:lnTo>
                  <a:pt x="284195" y="405698"/>
                </a:lnTo>
                <a:lnTo>
                  <a:pt x="285242" y="420624"/>
                </a:lnTo>
                <a:lnTo>
                  <a:pt x="214630" y="422910"/>
                </a:lnTo>
                <a:lnTo>
                  <a:pt x="213233" y="416052"/>
                </a:lnTo>
                <a:lnTo>
                  <a:pt x="212598" y="408813"/>
                </a:lnTo>
                <a:lnTo>
                  <a:pt x="212598" y="401193"/>
                </a:lnTo>
                <a:lnTo>
                  <a:pt x="208153" y="401193"/>
                </a:lnTo>
                <a:lnTo>
                  <a:pt x="198356" y="408762"/>
                </a:lnTo>
                <a:lnTo>
                  <a:pt x="187805" y="415154"/>
                </a:lnTo>
                <a:lnTo>
                  <a:pt x="176504" y="420369"/>
                </a:lnTo>
                <a:lnTo>
                  <a:pt x="164453" y="424410"/>
                </a:lnTo>
                <a:lnTo>
                  <a:pt x="151656" y="427280"/>
                </a:lnTo>
                <a:lnTo>
                  <a:pt x="138115" y="428980"/>
                </a:lnTo>
                <a:lnTo>
                  <a:pt x="124460" y="429514"/>
                </a:lnTo>
                <a:lnTo>
                  <a:pt x="110296" y="428841"/>
                </a:lnTo>
                <a:lnTo>
                  <a:pt x="96897" y="426825"/>
                </a:lnTo>
                <a:lnTo>
                  <a:pt x="84259" y="423468"/>
                </a:lnTo>
                <a:lnTo>
                  <a:pt x="72382" y="418770"/>
                </a:lnTo>
                <a:lnTo>
                  <a:pt x="61263" y="412733"/>
                </a:lnTo>
                <a:lnTo>
                  <a:pt x="50902" y="405359"/>
                </a:lnTo>
                <a:lnTo>
                  <a:pt x="41296" y="396649"/>
                </a:lnTo>
                <a:lnTo>
                  <a:pt x="33655" y="388112"/>
                </a:lnTo>
                <a:lnTo>
                  <a:pt x="25945" y="377760"/>
                </a:lnTo>
                <a:lnTo>
                  <a:pt x="19232" y="366942"/>
                </a:lnTo>
                <a:lnTo>
                  <a:pt x="13517" y="355660"/>
                </a:lnTo>
                <a:lnTo>
                  <a:pt x="8803" y="343913"/>
                </a:lnTo>
                <a:lnTo>
                  <a:pt x="5093" y="331704"/>
                </a:lnTo>
                <a:lnTo>
                  <a:pt x="2390" y="319035"/>
                </a:lnTo>
                <a:lnTo>
                  <a:pt x="696" y="305906"/>
                </a:lnTo>
                <a:lnTo>
                  <a:pt x="14" y="292318"/>
                </a:lnTo>
                <a:lnTo>
                  <a:pt x="0" y="289941"/>
                </a:lnTo>
                <a:lnTo>
                  <a:pt x="414" y="276262"/>
                </a:lnTo>
                <a:lnTo>
                  <a:pt x="1658" y="262963"/>
                </a:lnTo>
                <a:lnTo>
                  <a:pt x="3733" y="250044"/>
                </a:lnTo>
                <a:lnTo>
                  <a:pt x="6639" y="237505"/>
                </a:lnTo>
                <a:lnTo>
                  <a:pt x="10377" y="225345"/>
                </a:lnTo>
                <a:lnTo>
                  <a:pt x="14949" y="213566"/>
                </a:lnTo>
                <a:lnTo>
                  <a:pt x="20355" y="202166"/>
                </a:lnTo>
                <a:lnTo>
                  <a:pt x="26596" y="191146"/>
                </a:lnTo>
                <a:lnTo>
                  <a:pt x="33673" y="180506"/>
                </a:lnTo>
                <a:lnTo>
                  <a:pt x="45313" y="166107"/>
                </a:lnTo>
                <a:lnTo>
                  <a:pt x="54650" y="157042"/>
                </a:lnTo>
                <a:lnTo>
                  <a:pt x="64713" y="149207"/>
                </a:lnTo>
                <a:lnTo>
                  <a:pt x="75502" y="142601"/>
                </a:lnTo>
                <a:lnTo>
                  <a:pt x="87018" y="137226"/>
                </a:lnTo>
                <a:lnTo>
                  <a:pt x="99261" y="133081"/>
                </a:lnTo>
                <a:lnTo>
                  <a:pt x="112229" y="130166"/>
                </a:lnTo>
                <a:lnTo>
                  <a:pt x="125924" y="128481"/>
                </a:lnTo>
                <a:lnTo>
                  <a:pt x="138430" y="128016"/>
                </a:lnTo>
                <a:lnTo>
                  <a:pt x="154073" y="128607"/>
                </a:lnTo>
                <a:lnTo>
                  <a:pt x="168109" y="130386"/>
                </a:lnTo>
                <a:lnTo>
                  <a:pt x="180541" y="133358"/>
                </a:lnTo>
                <a:lnTo>
                  <a:pt x="191377" y="137529"/>
                </a:lnTo>
                <a:lnTo>
                  <a:pt x="200621" y="142904"/>
                </a:lnTo>
                <a:lnTo>
                  <a:pt x="201803" y="143764"/>
                </a:lnTo>
                <a:lnTo>
                  <a:pt x="205994" y="143764"/>
                </a:lnTo>
                <a:lnTo>
                  <a:pt x="205938" y="131141"/>
                </a:lnTo>
                <a:lnTo>
                  <a:pt x="205773" y="118506"/>
                </a:lnTo>
                <a:lnTo>
                  <a:pt x="205496" y="105858"/>
                </a:lnTo>
                <a:lnTo>
                  <a:pt x="205110" y="93199"/>
                </a:lnTo>
                <a:lnTo>
                  <a:pt x="204613" y="80527"/>
                </a:lnTo>
                <a:lnTo>
                  <a:pt x="204005" y="67842"/>
                </a:lnTo>
                <a:lnTo>
                  <a:pt x="203287" y="55146"/>
                </a:lnTo>
                <a:lnTo>
                  <a:pt x="202459" y="42437"/>
                </a:lnTo>
                <a:lnTo>
                  <a:pt x="201520" y="29716"/>
                </a:lnTo>
                <a:lnTo>
                  <a:pt x="200470" y="16983"/>
                </a:lnTo>
                <a:lnTo>
                  <a:pt x="199311" y="4237"/>
                </a:lnTo>
                <a:lnTo>
                  <a:pt x="199136" y="2412"/>
                </a:lnTo>
                <a:lnTo>
                  <a:pt x="28333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18022" y="1945004"/>
            <a:ext cx="85978" cy="423291"/>
          </a:xfrm>
          <a:custGeom>
            <a:avLst/>
            <a:gdLst/>
            <a:ahLst/>
            <a:cxnLst/>
            <a:rect l="l" t="t" r="r" b="b"/>
            <a:pathLst>
              <a:path w="85978" h="423291">
                <a:moveTo>
                  <a:pt x="85978" y="0"/>
                </a:moveTo>
                <a:lnTo>
                  <a:pt x="84944" y="21685"/>
                </a:lnTo>
                <a:lnTo>
                  <a:pt x="84044" y="44439"/>
                </a:lnTo>
                <a:lnTo>
                  <a:pt x="83278" y="68260"/>
                </a:lnTo>
                <a:lnTo>
                  <a:pt x="82650" y="93146"/>
                </a:lnTo>
                <a:lnTo>
                  <a:pt x="82160" y="119095"/>
                </a:lnTo>
                <a:lnTo>
                  <a:pt x="81809" y="146107"/>
                </a:lnTo>
                <a:lnTo>
                  <a:pt x="81600" y="174180"/>
                </a:lnTo>
                <a:lnTo>
                  <a:pt x="81549" y="188614"/>
                </a:lnTo>
                <a:lnTo>
                  <a:pt x="81533" y="202184"/>
                </a:lnTo>
                <a:lnTo>
                  <a:pt x="81549" y="215864"/>
                </a:lnTo>
                <a:lnTo>
                  <a:pt x="81669" y="242862"/>
                </a:lnTo>
                <a:lnTo>
                  <a:pt x="81907" y="269381"/>
                </a:lnTo>
                <a:lnTo>
                  <a:pt x="82264" y="295419"/>
                </a:lnTo>
                <a:lnTo>
                  <a:pt x="82737" y="320979"/>
                </a:lnTo>
                <a:lnTo>
                  <a:pt x="83326" y="346062"/>
                </a:lnTo>
                <a:lnTo>
                  <a:pt x="84029" y="370669"/>
                </a:lnTo>
                <a:lnTo>
                  <a:pt x="84845" y="394800"/>
                </a:lnTo>
                <a:lnTo>
                  <a:pt x="85773" y="418458"/>
                </a:lnTo>
                <a:lnTo>
                  <a:pt x="85978" y="423291"/>
                </a:lnTo>
                <a:lnTo>
                  <a:pt x="4825" y="423291"/>
                </a:lnTo>
                <a:lnTo>
                  <a:pt x="5776" y="399614"/>
                </a:lnTo>
                <a:lnTo>
                  <a:pt x="6616" y="375495"/>
                </a:lnTo>
                <a:lnTo>
                  <a:pt x="7342" y="350930"/>
                </a:lnTo>
                <a:lnTo>
                  <a:pt x="7954" y="325920"/>
                </a:lnTo>
                <a:lnTo>
                  <a:pt x="8452" y="300464"/>
                </a:lnTo>
                <a:lnTo>
                  <a:pt x="8832" y="274559"/>
                </a:lnTo>
                <a:lnTo>
                  <a:pt x="9096" y="248205"/>
                </a:lnTo>
                <a:lnTo>
                  <a:pt x="9240" y="221400"/>
                </a:lnTo>
                <a:lnTo>
                  <a:pt x="9270" y="202184"/>
                </a:lnTo>
                <a:lnTo>
                  <a:pt x="9233" y="187389"/>
                </a:lnTo>
                <a:lnTo>
                  <a:pt x="9119" y="172885"/>
                </a:lnTo>
                <a:lnTo>
                  <a:pt x="8930" y="158670"/>
                </a:lnTo>
                <a:lnTo>
                  <a:pt x="8322" y="131109"/>
                </a:lnTo>
                <a:lnTo>
                  <a:pt x="7408" y="104706"/>
                </a:lnTo>
                <a:lnTo>
                  <a:pt x="6186" y="79462"/>
                </a:lnTo>
                <a:lnTo>
                  <a:pt x="4654" y="55377"/>
                </a:lnTo>
                <a:lnTo>
                  <a:pt x="2811" y="32451"/>
                </a:lnTo>
                <a:lnTo>
                  <a:pt x="656" y="10683"/>
                </a:lnTo>
                <a:lnTo>
                  <a:pt x="0" y="4825"/>
                </a:lnTo>
                <a:lnTo>
                  <a:pt x="8597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4048" y="2660904"/>
            <a:ext cx="8381238" cy="63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91474" y="3106674"/>
            <a:ext cx="168148" cy="103250"/>
          </a:xfrm>
          <a:custGeom>
            <a:avLst/>
            <a:gdLst/>
            <a:ahLst/>
            <a:cxnLst/>
            <a:rect l="l" t="t" r="r" b="b"/>
            <a:pathLst>
              <a:path w="168148" h="103250">
                <a:moveTo>
                  <a:pt x="26161" y="0"/>
                </a:moveTo>
                <a:lnTo>
                  <a:pt x="15092" y="8268"/>
                </a:lnTo>
                <a:lnTo>
                  <a:pt x="7063" y="18287"/>
                </a:lnTo>
                <a:lnTo>
                  <a:pt x="2054" y="30055"/>
                </a:lnTo>
                <a:lnTo>
                  <a:pt x="44" y="43573"/>
                </a:lnTo>
                <a:lnTo>
                  <a:pt x="0" y="46100"/>
                </a:lnTo>
                <a:lnTo>
                  <a:pt x="1354" y="60324"/>
                </a:lnTo>
                <a:lnTo>
                  <a:pt x="5418" y="72516"/>
                </a:lnTo>
                <a:lnTo>
                  <a:pt x="12192" y="82676"/>
                </a:lnTo>
                <a:lnTo>
                  <a:pt x="21674" y="90804"/>
                </a:lnTo>
                <a:lnTo>
                  <a:pt x="33866" y="96900"/>
                </a:lnTo>
                <a:lnTo>
                  <a:pt x="48768" y="100964"/>
                </a:lnTo>
                <a:lnTo>
                  <a:pt x="66378" y="102997"/>
                </a:lnTo>
                <a:lnTo>
                  <a:pt x="76200" y="103250"/>
                </a:lnTo>
                <a:lnTo>
                  <a:pt x="91229" y="102709"/>
                </a:lnTo>
                <a:lnTo>
                  <a:pt x="105064" y="101086"/>
                </a:lnTo>
                <a:lnTo>
                  <a:pt x="117695" y="98380"/>
                </a:lnTo>
                <a:lnTo>
                  <a:pt x="129112" y="94592"/>
                </a:lnTo>
                <a:lnTo>
                  <a:pt x="139305" y="89722"/>
                </a:lnTo>
                <a:lnTo>
                  <a:pt x="154491" y="78249"/>
                </a:lnTo>
                <a:lnTo>
                  <a:pt x="162318" y="67899"/>
                </a:lnTo>
                <a:lnTo>
                  <a:pt x="166863" y="56157"/>
                </a:lnTo>
                <a:lnTo>
                  <a:pt x="168148" y="44576"/>
                </a:lnTo>
                <a:lnTo>
                  <a:pt x="166051" y="30588"/>
                </a:lnTo>
                <a:lnTo>
                  <a:pt x="159741" y="19612"/>
                </a:lnTo>
                <a:lnTo>
                  <a:pt x="151256" y="12826"/>
                </a:lnTo>
                <a:lnTo>
                  <a:pt x="142870" y="9007"/>
                </a:lnTo>
                <a:lnTo>
                  <a:pt x="132204" y="6113"/>
                </a:lnTo>
                <a:lnTo>
                  <a:pt x="119260" y="4145"/>
                </a:lnTo>
                <a:lnTo>
                  <a:pt x="104038" y="3102"/>
                </a:lnTo>
                <a:lnTo>
                  <a:pt x="93345" y="2921"/>
                </a:lnTo>
                <a:lnTo>
                  <a:pt x="80738" y="2824"/>
                </a:lnTo>
                <a:lnTo>
                  <a:pt x="68099" y="2526"/>
                </a:lnTo>
                <a:lnTo>
                  <a:pt x="55423" y="2018"/>
                </a:lnTo>
                <a:lnTo>
                  <a:pt x="42704" y="1289"/>
                </a:lnTo>
                <a:lnTo>
                  <a:pt x="29937" y="329"/>
                </a:lnTo>
                <a:lnTo>
                  <a:pt x="2616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71589" y="2968244"/>
            <a:ext cx="103377" cy="86867"/>
          </a:xfrm>
          <a:custGeom>
            <a:avLst/>
            <a:gdLst/>
            <a:ahLst/>
            <a:cxnLst/>
            <a:rect l="l" t="t" r="r" b="b"/>
            <a:pathLst>
              <a:path w="103377" h="86867">
                <a:moveTo>
                  <a:pt x="101600" y="0"/>
                </a:moveTo>
                <a:lnTo>
                  <a:pt x="80223" y="639"/>
                </a:lnTo>
                <a:lnTo>
                  <a:pt x="61366" y="2557"/>
                </a:lnTo>
                <a:lnTo>
                  <a:pt x="45029" y="5756"/>
                </a:lnTo>
                <a:lnTo>
                  <a:pt x="31214" y="10236"/>
                </a:lnTo>
                <a:lnTo>
                  <a:pt x="19922" y="15998"/>
                </a:lnTo>
                <a:lnTo>
                  <a:pt x="11154" y="23044"/>
                </a:lnTo>
                <a:lnTo>
                  <a:pt x="4910" y="31374"/>
                </a:lnTo>
                <a:lnTo>
                  <a:pt x="1192" y="40990"/>
                </a:lnTo>
                <a:lnTo>
                  <a:pt x="0" y="51561"/>
                </a:lnTo>
                <a:lnTo>
                  <a:pt x="2231" y="65532"/>
                </a:lnTo>
                <a:lnTo>
                  <a:pt x="8915" y="76010"/>
                </a:lnTo>
                <a:lnTo>
                  <a:pt x="20035" y="82986"/>
                </a:lnTo>
                <a:lnTo>
                  <a:pt x="35573" y="86453"/>
                </a:lnTo>
                <a:lnTo>
                  <a:pt x="44703" y="86867"/>
                </a:lnTo>
                <a:lnTo>
                  <a:pt x="58751" y="86114"/>
                </a:lnTo>
                <a:lnTo>
                  <a:pt x="71815" y="83852"/>
                </a:lnTo>
                <a:lnTo>
                  <a:pt x="83897" y="80083"/>
                </a:lnTo>
                <a:lnTo>
                  <a:pt x="94994" y="74806"/>
                </a:lnTo>
                <a:lnTo>
                  <a:pt x="103377" y="69341"/>
                </a:lnTo>
                <a:lnTo>
                  <a:pt x="102755" y="54993"/>
                </a:lnTo>
                <a:lnTo>
                  <a:pt x="102276" y="41385"/>
                </a:lnTo>
                <a:lnTo>
                  <a:pt x="101932" y="28519"/>
                </a:lnTo>
                <a:lnTo>
                  <a:pt x="101714" y="16392"/>
                </a:lnTo>
                <a:lnTo>
                  <a:pt x="101611" y="5007"/>
                </a:lnTo>
                <a:lnTo>
                  <a:pt x="1016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89477" y="2968244"/>
            <a:ext cx="103377" cy="86867"/>
          </a:xfrm>
          <a:custGeom>
            <a:avLst/>
            <a:gdLst/>
            <a:ahLst/>
            <a:cxnLst/>
            <a:rect l="l" t="t" r="r" b="b"/>
            <a:pathLst>
              <a:path w="103377" h="86867">
                <a:moveTo>
                  <a:pt x="101600" y="0"/>
                </a:moveTo>
                <a:lnTo>
                  <a:pt x="80223" y="639"/>
                </a:lnTo>
                <a:lnTo>
                  <a:pt x="61366" y="2557"/>
                </a:lnTo>
                <a:lnTo>
                  <a:pt x="45029" y="5756"/>
                </a:lnTo>
                <a:lnTo>
                  <a:pt x="31214" y="10236"/>
                </a:lnTo>
                <a:lnTo>
                  <a:pt x="19922" y="15998"/>
                </a:lnTo>
                <a:lnTo>
                  <a:pt x="11154" y="23044"/>
                </a:lnTo>
                <a:lnTo>
                  <a:pt x="4910" y="31374"/>
                </a:lnTo>
                <a:lnTo>
                  <a:pt x="1192" y="40990"/>
                </a:lnTo>
                <a:lnTo>
                  <a:pt x="0" y="51561"/>
                </a:lnTo>
                <a:lnTo>
                  <a:pt x="2231" y="65532"/>
                </a:lnTo>
                <a:lnTo>
                  <a:pt x="8915" y="76010"/>
                </a:lnTo>
                <a:lnTo>
                  <a:pt x="20035" y="82986"/>
                </a:lnTo>
                <a:lnTo>
                  <a:pt x="35573" y="86453"/>
                </a:lnTo>
                <a:lnTo>
                  <a:pt x="44703" y="86867"/>
                </a:lnTo>
                <a:lnTo>
                  <a:pt x="58751" y="86114"/>
                </a:lnTo>
                <a:lnTo>
                  <a:pt x="71815" y="83852"/>
                </a:lnTo>
                <a:lnTo>
                  <a:pt x="83897" y="80083"/>
                </a:lnTo>
                <a:lnTo>
                  <a:pt x="94994" y="74806"/>
                </a:lnTo>
                <a:lnTo>
                  <a:pt x="103377" y="69341"/>
                </a:lnTo>
                <a:lnTo>
                  <a:pt x="102755" y="54993"/>
                </a:lnTo>
                <a:lnTo>
                  <a:pt x="102276" y="41385"/>
                </a:lnTo>
                <a:lnTo>
                  <a:pt x="101932" y="28519"/>
                </a:lnTo>
                <a:lnTo>
                  <a:pt x="101714" y="16392"/>
                </a:lnTo>
                <a:lnTo>
                  <a:pt x="101611" y="5007"/>
                </a:lnTo>
                <a:lnTo>
                  <a:pt x="1016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66008" y="2862326"/>
            <a:ext cx="130682" cy="191897"/>
          </a:xfrm>
          <a:custGeom>
            <a:avLst/>
            <a:gdLst/>
            <a:ahLst/>
            <a:cxnLst/>
            <a:rect l="l" t="t" r="r" b="b"/>
            <a:pathLst>
              <a:path w="130682" h="191897">
                <a:moveTo>
                  <a:pt x="60070" y="0"/>
                </a:moveTo>
                <a:lnTo>
                  <a:pt x="44837" y="924"/>
                </a:lnTo>
                <a:lnTo>
                  <a:pt x="31281" y="3702"/>
                </a:lnTo>
                <a:lnTo>
                  <a:pt x="19408" y="8340"/>
                </a:lnTo>
                <a:lnTo>
                  <a:pt x="9224" y="14842"/>
                </a:lnTo>
                <a:lnTo>
                  <a:pt x="735" y="23214"/>
                </a:lnTo>
                <a:lnTo>
                  <a:pt x="0" y="24129"/>
                </a:lnTo>
                <a:lnTo>
                  <a:pt x="696" y="37884"/>
                </a:lnTo>
                <a:lnTo>
                  <a:pt x="1335" y="51447"/>
                </a:lnTo>
                <a:lnTo>
                  <a:pt x="1916" y="64816"/>
                </a:lnTo>
                <a:lnTo>
                  <a:pt x="2438" y="77994"/>
                </a:lnTo>
                <a:lnTo>
                  <a:pt x="2900" y="90979"/>
                </a:lnTo>
                <a:lnTo>
                  <a:pt x="3303" y="103774"/>
                </a:lnTo>
                <a:lnTo>
                  <a:pt x="3646" y="116378"/>
                </a:lnTo>
                <a:lnTo>
                  <a:pt x="3929" y="128792"/>
                </a:lnTo>
                <a:lnTo>
                  <a:pt x="4150" y="141015"/>
                </a:lnTo>
                <a:lnTo>
                  <a:pt x="4310" y="153049"/>
                </a:lnTo>
                <a:lnTo>
                  <a:pt x="4408" y="164894"/>
                </a:lnTo>
                <a:lnTo>
                  <a:pt x="4444" y="176551"/>
                </a:lnTo>
                <a:lnTo>
                  <a:pt x="4444" y="177419"/>
                </a:lnTo>
                <a:lnTo>
                  <a:pt x="14580" y="183771"/>
                </a:lnTo>
                <a:lnTo>
                  <a:pt x="26069" y="188302"/>
                </a:lnTo>
                <a:lnTo>
                  <a:pt x="38925" y="191010"/>
                </a:lnTo>
                <a:lnTo>
                  <a:pt x="52958" y="191897"/>
                </a:lnTo>
                <a:lnTo>
                  <a:pt x="67542" y="190796"/>
                </a:lnTo>
                <a:lnTo>
                  <a:pt x="80580" y="187498"/>
                </a:lnTo>
                <a:lnTo>
                  <a:pt x="92073" y="182008"/>
                </a:lnTo>
                <a:lnTo>
                  <a:pt x="102022" y="174332"/>
                </a:lnTo>
                <a:lnTo>
                  <a:pt x="110425" y="164475"/>
                </a:lnTo>
                <a:lnTo>
                  <a:pt x="117647" y="152175"/>
                </a:lnTo>
                <a:lnTo>
                  <a:pt x="122523" y="140920"/>
                </a:lnTo>
                <a:lnTo>
                  <a:pt x="126263" y="128931"/>
                </a:lnTo>
                <a:lnTo>
                  <a:pt x="128865" y="116215"/>
                </a:lnTo>
                <a:lnTo>
                  <a:pt x="130330" y="102779"/>
                </a:lnTo>
                <a:lnTo>
                  <a:pt x="130682" y="91694"/>
                </a:lnTo>
                <a:lnTo>
                  <a:pt x="130017" y="77901"/>
                </a:lnTo>
                <a:lnTo>
                  <a:pt x="128018" y="64846"/>
                </a:lnTo>
                <a:lnTo>
                  <a:pt x="124680" y="52533"/>
                </a:lnTo>
                <a:lnTo>
                  <a:pt x="119997" y="40968"/>
                </a:lnTo>
                <a:lnTo>
                  <a:pt x="113966" y="30155"/>
                </a:lnTo>
                <a:lnTo>
                  <a:pt x="103091" y="16573"/>
                </a:lnTo>
                <a:lnTo>
                  <a:pt x="92928" y="8649"/>
                </a:lnTo>
                <a:lnTo>
                  <a:pt x="81398" y="3279"/>
                </a:lnTo>
                <a:lnTo>
                  <a:pt x="68501" y="463"/>
                </a:lnTo>
                <a:lnTo>
                  <a:pt x="6007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2044" y="2862326"/>
            <a:ext cx="130682" cy="191897"/>
          </a:xfrm>
          <a:custGeom>
            <a:avLst/>
            <a:gdLst/>
            <a:ahLst/>
            <a:cxnLst/>
            <a:rect l="l" t="t" r="r" b="b"/>
            <a:pathLst>
              <a:path w="130682" h="191897">
                <a:moveTo>
                  <a:pt x="60070" y="0"/>
                </a:moveTo>
                <a:lnTo>
                  <a:pt x="44837" y="924"/>
                </a:lnTo>
                <a:lnTo>
                  <a:pt x="31281" y="3702"/>
                </a:lnTo>
                <a:lnTo>
                  <a:pt x="19408" y="8340"/>
                </a:lnTo>
                <a:lnTo>
                  <a:pt x="9224" y="14842"/>
                </a:lnTo>
                <a:lnTo>
                  <a:pt x="735" y="23214"/>
                </a:lnTo>
                <a:lnTo>
                  <a:pt x="0" y="24129"/>
                </a:lnTo>
                <a:lnTo>
                  <a:pt x="696" y="37884"/>
                </a:lnTo>
                <a:lnTo>
                  <a:pt x="1335" y="51447"/>
                </a:lnTo>
                <a:lnTo>
                  <a:pt x="1916" y="64816"/>
                </a:lnTo>
                <a:lnTo>
                  <a:pt x="2438" y="77994"/>
                </a:lnTo>
                <a:lnTo>
                  <a:pt x="2900" y="90979"/>
                </a:lnTo>
                <a:lnTo>
                  <a:pt x="3303" y="103774"/>
                </a:lnTo>
                <a:lnTo>
                  <a:pt x="3646" y="116378"/>
                </a:lnTo>
                <a:lnTo>
                  <a:pt x="3929" y="128792"/>
                </a:lnTo>
                <a:lnTo>
                  <a:pt x="4150" y="141015"/>
                </a:lnTo>
                <a:lnTo>
                  <a:pt x="4310" y="153049"/>
                </a:lnTo>
                <a:lnTo>
                  <a:pt x="4408" y="164894"/>
                </a:lnTo>
                <a:lnTo>
                  <a:pt x="4444" y="176551"/>
                </a:lnTo>
                <a:lnTo>
                  <a:pt x="4444" y="177419"/>
                </a:lnTo>
                <a:lnTo>
                  <a:pt x="14580" y="183771"/>
                </a:lnTo>
                <a:lnTo>
                  <a:pt x="26069" y="188302"/>
                </a:lnTo>
                <a:lnTo>
                  <a:pt x="38925" y="191010"/>
                </a:lnTo>
                <a:lnTo>
                  <a:pt x="52958" y="191897"/>
                </a:lnTo>
                <a:lnTo>
                  <a:pt x="67542" y="190796"/>
                </a:lnTo>
                <a:lnTo>
                  <a:pt x="80580" y="187498"/>
                </a:lnTo>
                <a:lnTo>
                  <a:pt x="92073" y="182008"/>
                </a:lnTo>
                <a:lnTo>
                  <a:pt x="102022" y="174332"/>
                </a:lnTo>
                <a:lnTo>
                  <a:pt x="110425" y="164475"/>
                </a:lnTo>
                <a:lnTo>
                  <a:pt x="117647" y="152175"/>
                </a:lnTo>
                <a:lnTo>
                  <a:pt x="122523" y="140920"/>
                </a:lnTo>
                <a:lnTo>
                  <a:pt x="126263" y="128931"/>
                </a:lnTo>
                <a:lnTo>
                  <a:pt x="128865" y="116215"/>
                </a:lnTo>
                <a:lnTo>
                  <a:pt x="130330" y="102779"/>
                </a:lnTo>
                <a:lnTo>
                  <a:pt x="130682" y="91694"/>
                </a:lnTo>
                <a:lnTo>
                  <a:pt x="130017" y="77901"/>
                </a:lnTo>
                <a:lnTo>
                  <a:pt x="128018" y="64846"/>
                </a:lnTo>
                <a:lnTo>
                  <a:pt x="124680" y="52533"/>
                </a:lnTo>
                <a:lnTo>
                  <a:pt x="119997" y="40968"/>
                </a:lnTo>
                <a:lnTo>
                  <a:pt x="113966" y="30155"/>
                </a:lnTo>
                <a:lnTo>
                  <a:pt x="103091" y="16573"/>
                </a:lnTo>
                <a:lnTo>
                  <a:pt x="92928" y="8649"/>
                </a:lnTo>
                <a:lnTo>
                  <a:pt x="81398" y="3279"/>
                </a:lnTo>
                <a:lnTo>
                  <a:pt x="68501" y="463"/>
                </a:lnTo>
                <a:lnTo>
                  <a:pt x="6007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5892" y="2859024"/>
            <a:ext cx="144018" cy="197612"/>
          </a:xfrm>
          <a:custGeom>
            <a:avLst/>
            <a:gdLst/>
            <a:ahLst/>
            <a:cxnLst/>
            <a:rect l="l" t="t" r="r" b="b"/>
            <a:pathLst>
              <a:path w="144018" h="197612">
                <a:moveTo>
                  <a:pt x="71119" y="0"/>
                </a:moveTo>
                <a:lnTo>
                  <a:pt x="57892" y="1307"/>
                </a:lnTo>
                <a:lnTo>
                  <a:pt x="45811" y="5228"/>
                </a:lnTo>
                <a:lnTo>
                  <a:pt x="34860" y="11763"/>
                </a:lnTo>
                <a:lnTo>
                  <a:pt x="25023" y="20913"/>
                </a:lnTo>
                <a:lnTo>
                  <a:pt x="19812" y="27431"/>
                </a:lnTo>
                <a:lnTo>
                  <a:pt x="13379" y="37588"/>
                </a:lnTo>
                <a:lnTo>
                  <a:pt x="8205" y="48636"/>
                </a:lnTo>
                <a:lnTo>
                  <a:pt x="4290" y="60571"/>
                </a:lnTo>
                <a:lnTo>
                  <a:pt x="1633" y="73388"/>
                </a:lnTo>
                <a:lnTo>
                  <a:pt x="235" y="87083"/>
                </a:lnTo>
                <a:lnTo>
                  <a:pt x="0" y="95885"/>
                </a:lnTo>
                <a:lnTo>
                  <a:pt x="576" y="110044"/>
                </a:lnTo>
                <a:lnTo>
                  <a:pt x="2306" y="123419"/>
                </a:lnTo>
                <a:lnTo>
                  <a:pt x="5189" y="136012"/>
                </a:lnTo>
                <a:lnTo>
                  <a:pt x="9226" y="147821"/>
                </a:lnTo>
                <a:lnTo>
                  <a:pt x="14416" y="158846"/>
                </a:lnTo>
                <a:lnTo>
                  <a:pt x="20193" y="168275"/>
                </a:lnTo>
                <a:lnTo>
                  <a:pt x="29301" y="179328"/>
                </a:lnTo>
                <a:lnTo>
                  <a:pt x="39463" y="187780"/>
                </a:lnTo>
                <a:lnTo>
                  <a:pt x="50686" y="193631"/>
                </a:lnTo>
                <a:lnTo>
                  <a:pt x="62979" y="196881"/>
                </a:lnTo>
                <a:lnTo>
                  <a:pt x="72897" y="197612"/>
                </a:lnTo>
                <a:lnTo>
                  <a:pt x="86152" y="196303"/>
                </a:lnTo>
                <a:lnTo>
                  <a:pt x="98271" y="192383"/>
                </a:lnTo>
                <a:lnTo>
                  <a:pt x="109246" y="185859"/>
                </a:lnTo>
                <a:lnTo>
                  <a:pt x="119069" y="176740"/>
                </a:lnTo>
                <a:lnTo>
                  <a:pt x="124206" y="170306"/>
                </a:lnTo>
                <a:lnTo>
                  <a:pt x="130628" y="160112"/>
                </a:lnTo>
                <a:lnTo>
                  <a:pt x="135796" y="149048"/>
                </a:lnTo>
                <a:lnTo>
                  <a:pt x="139710" y="137117"/>
                </a:lnTo>
                <a:lnTo>
                  <a:pt x="142370" y="124317"/>
                </a:lnTo>
                <a:lnTo>
                  <a:pt x="143776" y="110649"/>
                </a:lnTo>
                <a:lnTo>
                  <a:pt x="144018" y="101726"/>
                </a:lnTo>
                <a:lnTo>
                  <a:pt x="143441" y="87567"/>
                </a:lnTo>
                <a:lnTo>
                  <a:pt x="141711" y="74192"/>
                </a:lnTo>
                <a:lnTo>
                  <a:pt x="138828" y="61599"/>
                </a:lnTo>
                <a:lnTo>
                  <a:pt x="134791" y="49790"/>
                </a:lnTo>
                <a:lnTo>
                  <a:pt x="129601" y="38765"/>
                </a:lnTo>
                <a:lnTo>
                  <a:pt x="123825" y="29337"/>
                </a:lnTo>
                <a:lnTo>
                  <a:pt x="114766" y="18283"/>
                </a:lnTo>
                <a:lnTo>
                  <a:pt x="104608" y="9831"/>
                </a:lnTo>
                <a:lnTo>
                  <a:pt x="93363" y="3980"/>
                </a:lnTo>
                <a:lnTo>
                  <a:pt x="81046" y="730"/>
                </a:lnTo>
                <a:lnTo>
                  <a:pt x="7111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93689" y="2856865"/>
            <a:ext cx="124460" cy="70865"/>
          </a:xfrm>
          <a:custGeom>
            <a:avLst/>
            <a:gdLst/>
            <a:ahLst/>
            <a:cxnLst/>
            <a:rect l="l" t="t" r="r" b="b"/>
            <a:pathLst>
              <a:path w="124460" h="70865">
                <a:moveTo>
                  <a:pt x="66166" y="0"/>
                </a:moveTo>
                <a:lnTo>
                  <a:pt x="52328" y="1215"/>
                </a:lnTo>
                <a:lnTo>
                  <a:pt x="40054" y="4863"/>
                </a:lnTo>
                <a:lnTo>
                  <a:pt x="29343" y="10943"/>
                </a:lnTo>
                <a:lnTo>
                  <a:pt x="20190" y="19455"/>
                </a:lnTo>
                <a:lnTo>
                  <a:pt x="12593" y="30398"/>
                </a:lnTo>
                <a:lnTo>
                  <a:pt x="6548" y="43774"/>
                </a:lnTo>
                <a:lnTo>
                  <a:pt x="2051" y="59581"/>
                </a:lnTo>
                <a:lnTo>
                  <a:pt x="0" y="70865"/>
                </a:lnTo>
                <a:lnTo>
                  <a:pt x="124460" y="68580"/>
                </a:lnTo>
                <a:lnTo>
                  <a:pt x="123299" y="50592"/>
                </a:lnTo>
                <a:lnTo>
                  <a:pt x="119817" y="35334"/>
                </a:lnTo>
                <a:lnTo>
                  <a:pt x="114014" y="22808"/>
                </a:lnTo>
                <a:lnTo>
                  <a:pt x="105890" y="13012"/>
                </a:lnTo>
                <a:lnTo>
                  <a:pt x="95445" y="5947"/>
                </a:lnTo>
                <a:lnTo>
                  <a:pt x="82679" y="1613"/>
                </a:lnTo>
                <a:lnTo>
                  <a:pt x="67592" y="10"/>
                </a:lnTo>
                <a:lnTo>
                  <a:pt x="66166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11667" y="2851530"/>
            <a:ext cx="112775" cy="107188"/>
          </a:xfrm>
          <a:custGeom>
            <a:avLst/>
            <a:gdLst/>
            <a:ahLst/>
            <a:cxnLst/>
            <a:rect l="l" t="t" r="r" b="b"/>
            <a:pathLst>
              <a:path w="112775" h="107188">
                <a:moveTo>
                  <a:pt x="56006" y="0"/>
                </a:moveTo>
                <a:lnTo>
                  <a:pt x="42817" y="1279"/>
                </a:lnTo>
                <a:lnTo>
                  <a:pt x="30703" y="5101"/>
                </a:lnTo>
                <a:lnTo>
                  <a:pt x="19597" y="11446"/>
                </a:lnTo>
                <a:lnTo>
                  <a:pt x="8346" y="22645"/>
                </a:lnTo>
                <a:lnTo>
                  <a:pt x="2835" y="33899"/>
                </a:lnTo>
                <a:lnTo>
                  <a:pt x="228" y="47372"/>
                </a:lnTo>
                <a:lnTo>
                  <a:pt x="0" y="53340"/>
                </a:lnTo>
                <a:lnTo>
                  <a:pt x="1451" y="67642"/>
                </a:lnTo>
                <a:lnTo>
                  <a:pt x="5819" y="79774"/>
                </a:lnTo>
                <a:lnTo>
                  <a:pt x="13122" y="89755"/>
                </a:lnTo>
                <a:lnTo>
                  <a:pt x="17272" y="93472"/>
                </a:lnTo>
                <a:lnTo>
                  <a:pt x="28079" y="100456"/>
                </a:lnTo>
                <a:lnTo>
                  <a:pt x="39940" y="104981"/>
                </a:lnTo>
                <a:lnTo>
                  <a:pt x="52811" y="107046"/>
                </a:lnTo>
                <a:lnTo>
                  <a:pt x="57403" y="107188"/>
                </a:lnTo>
                <a:lnTo>
                  <a:pt x="70471" y="105900"/>
                </a:lnTo>
                <a:lnTo>
                  <a:pt x="82607" y="102051"/>
                </a:lnTo>
                <a:lnTo>
                  <a:pt x="93766" y="95665"/>
                </a:lnTo>
                <a:lnTo>
                  <a:pt x="104524" y="84904"/>
                </a:lnTo>
                <a:lnTo>
                  <a:pt x="110051" y="73610"/>
                </a:lnTo>
                <a:lnTo>
                  <a:pt x="112592" y="60116"/>
                </a:lnTo>
                <a:lnTo>
                  <a:pt x="112775" y="54864"/>
                </a:lnTo>
                <a:lnTo>
                  <a:pt x="111369" y="40552"/>
                </a:lnTo>
                <a:lnTo>
                  <a:pt x="107139" y="28343"/>
                </a:lnTo>
                <a:lnTo>
                  <a:pt x="100066" y="18219"/>
                </a:lnTo>
                <a:lnTo>
                  <a:pt x="95503" y="13970"/>
                </a:lnTo>
                <a:lnTo>
                  <a:pt x="84622" y="6802"/>
                </a:lnTo>
                <a:lnTo>
                  <a:pt x="72782" y="2177"/>
                </a:lnTo>
                <a:lnTo>
                  <a:pt x="60004" y="115"/>
                </a:lnTo>
                <a:lnTo>
                  <a:pt x="5600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66761" y="2816479"/>
            <a:ext cx="273812" cy="291973"/>
          </a:xfrm>
          <a:custGeom>
            <a:avLst/>
            <a:gdLst/>
            <a:ahLst/>
            <a:cxnLst/>
            <a:rect l="l" t="t" r="r" b="b"/>
            <a:pathLst>
              <a:path w="273812" h="291973">
                <a:moveTo>
                  <a:pt x="83058" y="0"/>
                </a:moveTo>
                <a:lnTo>
                  <a:pt x="82005" y="13303"/>
                </a:lnTo>
                <a:lnTo>
                  <a:pt x="81079" y="26440"/>
                </a:lnTo>
                <a:lnTo>
                  <a:pt x="80281" y="39412"/>
                </a:lnTo>
                <a:lnTo>
                  <a:pt x="79612" y="52221"/>
                </a:lnTo>
                <a:lnTo>
                  <a:pt x="79073" y="64867"/>
                </a:lnTo>
                <a:lnTo>
                  <a:pt x="78666" y="77352"/>
                </a:lnTo>
                <a:lnTo>
                  <a:pt x="78392" y="89678"/>
                </a:lnTo>
                <a:lnTo>
                  <a:pt x="78251" y="101844"/>
                </a:lnTo>
                <a:lnTo>
                  <a:pt x="78232" y="108331"/>
                </a:lnTo>
                <a:lnTo>
                  <a:pt x="78414" y="126299"/>
                </a:lnTo>
                <a:lnTo>
                  <a:pt x="78960" y="142684"/>
                </a:lnTo>
                <a:lnTo>
                  <a:pt x="79868" y="157488"/>
                </a:lnTo>
                <a:lnTo>
                  <a:pt x="81137" y="170715"/>
                </a:lnTo>
                <a:lnTo>
                  <a:pt x="82764" y="182367"/>
                </a:lnTo>
                <a:lnTo>
                  <a:pt x="84749" y="192448"/>
                </a:lnTo>
                <a:lnTo>
                  <a:pt x="87089" y="200962"/>
                </a:lnTo>
                <a:lnTo>
                  <a:pt x="96078" y="217814"/>
                </a:lnTo>
                <a:lnTo>
                  <a:pt x="105744" y="225824"/>
                </a:lnTo>
                <a:lnTo>
                  <a:pt x="118150" y="230520"/>
                </a:lnTo>
                <a:lnTo>
                  <a:pt x="131826" y="231901"/>
                </a:lnTo>
                <a:lnTo>
                  <a:pt x="145628" y="231206"/>
                </a:lnTo>
                <a:lnTo>
                  <a:pt x="158633" y="229121"/>
                </a:lnTo>
                <a:lnTo>
                  <a:pt x="170836" y="225645"/>
                </a:lnTo>
                <a:lnTo>
                  <a:pt x="182230" y="220779"/>
                </a:lnTo>
                <a:lnTo>
                  <a:pt x="191897" y="215137"/>
                </a:lnTo>
                <a:lnTo>
                  <a:pt x="191884" y="196781"/>
                </a:lnTo>
                <a:lnTo>
                  <a:pt x="191847" y="179145"/>
                </a:lnTo>
                <a:lnTo>
                  <a:pt x="191786" y="162230"/>
                </a:lnTo>
                <a:lnTo>
                  <a:pt x="191699" y="146035"/>
                </a:lnTo>
                <a:lnTo>
                  <a:pt x="191587" y="130561"/>
                </a:lnTo>
                <a:lnTo>
                  <a:pt x="191450" y="115805"/>
                </a:lnTo>
                <a:lnTo>
                  <a:pt x="191287" y="101769"/>
                </a:lnTo>
                <a:lnTo>
                  <a:pt x="191099" y="88453"/>
                </a:lnTo>
                <a:lnTo>
                  <a:pt x="190885" y="75854"/>
                </a:lnTo>
                <a:lnTo>
                  <a:pt x="190645" y="63974"/>
                </a:lnTo>
                <a:lnTo>
                  <a:pt x="190378" y="52812"/>
                </a:lnTo>
                <a:lnTo>
                  <a:pt x="190086" y="42368"/>
                </a:lnTo>
                <a:lnTo>
                  <a:pt x="189767" y="32641"/>
                </a:lnTo>
                <a:lnTo>
                  <a:pt x="189422" y="23631"/>
                </a:lnTo>
                <a:lnTo>
                  <a:pt x="189049" y="15338"/>
                </a:lnTo>
                <a:lnTo>
                  <a:pt x="188341" y="2667"/>
                </a:lnTo>
                <a:lnTo>
                  <a:pt x="268732" y="0"/>
                </a:lnTo>
                <a:lnTo>
                  <a:pt x="268254" y="10042"/>
                </a:lnTo>
                <a:lnTo>
                  <a:pt x="267818" y="20593"/>
                </a:lnTo>
                <a:lnTo>
                  <a:pt x="267423" y="31652"/>
                </a:lnTo>
                <a:lnTo>
                  <a:pt x="267070" y="43217"/>
                </a:lnTo>
                <a:lnTo>
                  <a:pt x="266759" y="55289"/>
                </a:lnTo>
                <a:lnTo>
                  <a:pt x="266492" y="67867"/>
                </a:lnTo>
                <a:lnTo>
                  <a:pt x="266267" y="80951"/>
                </a:lnTo>
                <a:lnTo>
                  <a:pt x="266087" y="94540"/>
                </a:lnTo>
                <a:lnTo>
                  <a:pt x="265952" y="108634"/>
                </a:lnTo>
                <a:lnTo>
                  <a:pt x="265861" y="123231"/>
                </a:lnTo>
                <a:lnTo>
                  <a:pt x="265816" y="138332"/>
                </a:lnTo>
                <a:lnTo>
                  <a:pt x="265811" y="145796"/>
                </a:lnTo>
                <a:lnTo>
                  <a:pt x="265879" y="158111"/>
                </a:lnTo>
                <a:lnTo>
                  <a:pt x="266083" y="170499"/>
                </a:lnTo>
                <a:lnTo>
                  <a:pt x="266425" y="182959"/>
                </a:lnTo>
                <a:lnTo>
                  <a:pt x="266902" y="195493"/>
                </a:lnTo>
                <a:lnTo>
                  <a:pt x="267516" y="208100"/>
                </a:lnTo>
                <a:lnTo>
                  <a:pt x="268267" y="220782"/>
                </a:lnTo>
                <a:lnTo>
                  <a:pt x="269154" y="233539"/>
                </a:lnTo>
                <a:lnTo>
                  <a:pt x="270178" y="246372"/>
                </a:lnTo>
                <a:lnTo>
                  <a:pt x="271338" y="259281"/>
                </a:lnTo>
                <a:lnTo>
                  <a:pt x="272634" y="272267"/>
                </a:lnTo>
                <a:lnTo>
                  <a:pt x="273812" y="283083"/>
                </a:lnTo>
                <a:lnTo>
                  <a:pt x="204216" y="285369"/>
                </a:lnTo>
                <a:lnTo>
                  <a:pt x="200667" y="271271"/>
                </a:lnTo>
                <a:lnTo>
                  <a:pt x="199392" y="260269"/>
                </a:lnTo>
                <a:lnTo>
                  <a:pt x="199390" y="259842"/>
                </a:lnTo>
                <a:lnTo>
                  <a:pt x="194691" y="259842"/>
                </a:lnTo>
                <a:lnTo>
                  <a:pt x="184207" y="267741"/>
                </a:lnTo>
                <a:lnTo>
                  <a:pt x="173274" y="274525"/>
                </a:lnTo>
                <a:lnTo>
                  <a:pt x="161892" y="280194"/>
                </a:lnTo>
                <a:lnTo>
                  <a:pt x="150056" y="284751"/>
                </a:lnTo>
                <a:lnTo>
                  <a:pt x="137767" y="288198"/>
                </a:lnTo>
                <a:lnTo>
                  <a:pt x="125023" y="290535"/>
                </a:lnTo>
                <a:lnTo>
                  <a:pt x="111820" y="291765"/>
                </a:lnTo>
                <a:lnTo>
                  <a:pt x="103505" y="291973"/>
                </a:lnTo>
                <a:lnTo>
                  <a:pt x="88242" y="291291"/>
                </a:lnTo>
                <a:lnTo>
                  <a:pt x="74233" y="289249"/>
                </a:lnTo>
                <a:lnTo>
                  <a:pt x="61487" y="285850"/>
                </a:lnTo>
                <a:lnTo>
                  <a:pt x="50014" y="281097"/>
                </a:lnTo>
                <a:lnTo>
                  <a:pt x="39823" y="274993"/>
                </a:lnTo>
                <a:lnTo>
                  <a:pt x="30925" y="267541"/>
                </a:lnTo>
                <a:lnTo>
                  <a:pt x="23963" y="259279"/>
                </a:lnTo>
                <a:lnTo>
                  <a:pt x="19059" y="250885"/>
                </a:lnTo>
                <a:lnTo>
                  <a:pt x="14876" y="241011"/>
                </a:lnTo>
                <a:lnTo>
                  <a:pt x="11413" y="229655"/>
                </a:lnTo>
                <a:lnTo>
                  <a:pt x="8670" y="216817"/>
                </a:lnTo>
                <a:lnTo>
                  <a:pt x="6643" y="202499"/>
                </a:lnTo>
                <a:lnTo>
                  <a:pt x="5333" y="186700"/>
                </a:lnTo>
                <a:lnTo>
                  <a:pt x="4738" y="169419"/>
                </a:lnTo>
                <a:lnTo>
                  <a:pt x="4699" y="163322"/>
                </a:lnTo>
                <a:lnTo>
                  <a:pt x="4806" y="152481"/>
                </a:lnTo>
                <a:lnTo>
                  <a:pt x="5190" y="138035"/>
                </a:lnTo>
                <a:lnTo>
                  <a:pt x="5207" y="137541"/>
                </a:lnTo>
                <a:lnTo>
                  <a:pt x="5466" y="123767"/>
                </a:lnTo>
                <a:lnTo>
                  <a:pt x="5581" y="111640"/>
                </a:lnTo>
                <a:lnTo>
                  <a:pt x="5588" y="108331"/>
                </a:lnTo>
                <a:lnTo>
                  <a:pt x="5505" y="99791"/>
                </a:lnTo>
                <a:lnTo>
                  <a:pt x="5258" y="90125"/>
                </a:lnTo>
                <a:lnTo>
                  <a:pt x="4849" y="79328"/>
                </a:lnTo>
                <a:lnTo>
                  <a:pt x="4278" y="67397"/>
                </a:lnTo>
                <a:lnTo>
                  <a:pt x="3547" y="54332"/>
                </a:lnTo>
                <a:lnTo>
                  <a:pt x="2657" y="40127"/>
                </a:lnTo>
                <a:lnTo>
                  <a:pt x="1610" y="24782"/>
                </a:lnTo>
                <a:lnTo>
                  <a:pt x="406" y="8293"/>
                </a:lnTo>
                <a:lnTo>
                  <a:pt x="0" y="2921"/>
                </a:lnTo>
                <a:lnTo>
                  <a:pt x="8305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58201" y="2811145"/>
            <a:ext cx="85978" cy="288670"/>
          </a:xfrm>
          <a:custGeom>
            <a:avLst/>
            <a:gdLst/>
            <a:ahLst/>
            <a:cxnLst/>
            <a:rect l="l" t="t" r="r" b="b"/>
            <a:pathLst>
              <a:path w="85978" h="288670">
                <a:moveTo>
                  <a:pt x="85725" y="0"/>
                </a:moveTo>
                <a:lnTo>
                  <a:pt x="85093" y="10183"/>
                </a:lnTo>
                <a:lnTo>
                  <a:pt x="84514" y="20837"/>
                </a:lnTo>
                <a:lnTo>
                  <a:pt x="83988" y="31963"/>
                </a:lnTo>
                <a:lnTo>
                  <a:pt x="83516" y="43561"/>
                </a:lnTo>
                <a:lnTo>
                  <a:pt x="83098" y="55633"/>
                </a:lnTo>
                <a:lnTo>
                  <a:pt x="82736" y="68180"/>
                </a:lnTo>
                <a:lnTo>
                  <a:pt x="82431" y="81202"/>
                </a:lnTo>
                <a:lnTo>
                  <a:pt x="82184" y="94700"/>
                </a:lnTo>
                <a:lnTo>
                  <a:pt x="81996" y="108676"/>
                </a:lnTo>
                <a:lnTo>
                  <a:pt x="81867" y="123131"/>
                </a:lnTo>
                <a:lnTo>
                  <a:pt x="81799" y="138065"/>
                </a:lnTo>
                <a:lnTo>
                  <a:pt x="81788" y="147319"/>
                </a:lnTo>
                <a:lnTo>
                  <a:pt x="81821" y="160948"/>
                </a:lnTo>
                <a:lnTo>
                  <a:pt x="81923" y="174393"/>
                </a:lnTo>
                <a:lnTo>
                  <a:pt x="82092" y="187653"/>
                </a:lnTo>
                <a:lnTo>
                  <a:pt x="82328" y="200728"/>
                </a:lnTo>
                <a:lnTo>
                  <a:pt x="82633" y="213619"/>
                </a:lnTo>
                <a:lnTo>
                  <a:pt x="83004" y="226326"/>
                </a:lnTo>
                <a:lnTo>
                  <a:pt x="83444" y="238849"/>
                </a:lnTo>
                <a:lnTo>
                  <a:pt x="83951" y="251187"/>
                </a:lnTo>
                <a:lnTo>
                  <a:pt x="84525" y="263341"/>
                </a:lnTo>
                <a:lnTo>
                  <a:pt x="85168" y="275310"/>
                </a:lnTo>
                <a:lnTo>
                  <a:pt x="85878" y="287095"/>
                </a:lnTo>
                <a:lnTo>
                  <a:pt x="85978" y="288670"/>
                </a:lnTo>
                <a:lnTo>
                  <a:pt x="5969" y="288670"/>
                </a:lnTo>
                <a:lnTo>
                  <a:pt x="6687" y="277468"/>
                </a:lnTo>
                <a:lnTo>
                  <a:pt x="7339" y="265966"/>
                </a:lnTo>
                <a:lnTo>
                  <a:pt x="7923" y="254167"/>
                </a:lnTo>
                <a:lnTo>
                  <a:pt x="8439" y="242071"/>
                </a:lnTo>
                <a:lnTo>
                  <a:pt x="8887" y="229681"/>
                </a:lnTo>
                <a:lnTo>
                  <a:pt x="9268" y="216997"/>
                </a:lnTo>
                <a:lnTo>
                  <a:pt x="9582" y="204023"/>
                </a:lnTo>
                <a:lnTo>
                  <a:pt x="9827" y="190759"/>
                </a:lnTo>
                <a:lnTo>
                  <a:pt x="10005" y="177207"/>
                </a:lnTo>
                <a:lnTo>
                  <a:pt x="10116" y="163369"/>
                </a:lnTo>
                <a:lnTo>
                  <a:pt x="10159" y="149246"/>
                </a:lnTo>
                <a:lnTo>
                  <a:pt x="10159" y="147319"/>
                </a:lnTo>
                <a:lnTo>
                  <a:pt x="10074" y="133009"/>
                </a:lnTo>
                <a:lnTo>
                  <a:pt x="9817" y="119030"/>
                </a:lnTo>
                <a:lnTo>
                  <a:pt x="9390" y="105380"/>
                </a:lnTo>
                <a:lnTo>
                  <a:pt x="8793" y="92062"/>
                </a:lnTo>
                <a:lnTo>
                  <a:pt x="8026" y="79073"/>
                </a:lnTo>
                <a:lnTo>
                  <a:pt x="7091" y="66416"/>
                </a:lnTo>
                <a:lnTo>
                  <a:pt x="5988" y="54089"/>
                </a:lnTo>
                <a:lnTo>
                  <a:pt x="4717" y="42092"/>
                </a:lnTo>
                <a:lnTo>
                  <a:pt x="3280" y="30426"/>
                </a:lnTo>
                <a:lnTo>
                  <a:pt x="1676" y="19090"/>
                </a:lnTo>
                <a:lnTo>
                  <a:pt x="0" y="8635"/>
                </a:lnTo>
                <a:lnTo>
                  <a:pt x="857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0777" y="2811145"/>
            <a:ext cx="85979" cy="288670"/>
          </a:xfrm>
          <a:custGeom>
            <a:avLst/>
            <a:gdLst/>
            <a:ahLst/>
            <a:cxnLst/>
            <a:rect l="l" t="t" r="r" b="b"/>
            <a:pathLst>
              <a:path w="85979" h="288670">
                <a:moveTo>
                  <a:pt x="85725" y="0"/>
                </a:moveTo>
                <a:lnTo>
                  <a:pt x="85093" y="10183"/>
                </a:lnTo>
                <a:lnTo>
                  <a:pt x="84514" y="20837"/>
                </a:lnTo>
                <a:lnTo>
                  <a:pt x="83988" y="31963"/>
                </a:lnTo>
                <a:lnTo>
                  <a:pt x="83516" y="43561"/>
                </a:lnTo>
                <a:lnTo>
                  <a:pt x="83098" y="55633"/>
                </a:lnTo>
                <a:lnTo>
                  <a:pt x="82736" y="68180"/>
                </a:lnTo>
                <a:lnTo>
                  <a:pt x="82431" y="81202"/>
                </a:lnTo>
                <a:lnTo>
                  <a:pt x="82184" y="94700"/>
                </a:lnTo>
                <a:lnTo>
                  <a:pt x="81996" y="108676"/>
                </a:lnTo>
                <a:lnTo>
                  <a:pt x="81867" y="123131"/>
                </a:lnTo>
                <a:lnTo>
                  <a:pt x="81799" y="138065"/>
                </a:lnTo>
                <a:lnTo>
                  <a:pt x="81787" y="147319"/>
                </a:lnTo>
                <a:lnTo>
                  <a:pt x="81821" y="160948"/>
                </a:lnTo>
                <a:lnTo>
                  <a:pt x="81923" y="174393"/>
                </a:lnTo>
                <a:lnTo>
                  <a:pt x="82092" y="187653"/>
                </a:lnTo>
                <a:lnTo>
                  <a:pt x="82328" y="200728"/>
                </a:lnTo>
                <a:lnTo>
                  <a:pt x="82633" y="213619"/>
                </a:lnTo>
                <a:lnTo>
                  <a:pt x="83004" y="226326"/>
                </a:lnTo>
                <a:lnTo>
                  <a:pt x="83444" y="238849"/>
                </a:lnTo>
                <a:lnTo>
                  <a:pt x="83951" y="251187"/>
                </a:lnTo>
                <a:lnTo>
                  <a:pt x="84525" y="263341"/>
                </a:lnTo>
                <a:lnTo>
                  <a:pt x="85168" y="275310"/>
                </a:lnTo>
                <a:lnTo>
                  <a:pt x="85878" y="287095"/>
                </a:lnTo>
                <a:lnTo>
                  <a:pt x="85979" y="288670"/>
                </a:lnTo>
                <a:lnTo>
                  <a:pt x="5968" y="288670"/>
                </a:lnTo>
                <a:lnTo>
                  <a:pt x="6687" y="277468"/>
                </a:lnTo>
                <a:lnTo>
                  <a:pt x="7339" y="265966"/>
                </a:lnTo>
                <a:lnTo>
                  <a:pt x="7923" y="254167"/>
                </a:lnTo>
                <a:lnTo>
                  <a:pt x="8439" y="242071"/>
                </a:lnTo>
                <a:lnTo>
                  <a:pt x="8887" y="229681"/>
                </a:lnTo>
                <a:lnTo>
                  <a:pt x="9268" y="216997"/>
                </a:lnTo>
                <a:lnTo>
                  <a:pt x="9582" y="204023"/>
                </a:lnTo>
                <a:lnTo>
                  <a:pt x="9827" y="190759"/>
                </a:lnTo>
                <a:lnTo>
                  <a:pt x="10005" y="177207"/>
                </a:lnTo>
                <a:lnTo>
                  <a:pt x="10116" y="163369"/>
                </a:lnTo>
                <a:lnTo>
                  <a:pt x="10159" y="149246"/>
                </a:lnTo>
                <a:lnTo>
                  <a:pt x="10160" y="147319"/>
                </a:lnTo>
                <a:lnTo>
                  <a:pt x="10074" y="133009"/>
                </a:lnTo>
                <a:lnTo>
                  <a:pt x="9817" y="119030"/>
                </a:lnTo>
                <a:lnTo>
                  <a:pt x="9390" y="105380"/>
                </a:lnTo>
                <a:lnTo>
                  <a:pt x="8793" y="92062"/>
                </a:lnTo>
                <a:lnTo>
                  <a:pt x="8026" y="79073"/>
                </a:lnTo>
                <a:lnTo>
                  <a:pt x="7091" y="66416"/>
                </a:lnTo>
                <a:lnTo>
                  <a:pt x="5988" y="54089"/>
                </a:lnTo>
                <a:lnTo>
                  <a:pt x="4717" y="42092"/>
                </a:lnTo>
                <a:lnTo>
                  <a:pt x="3280" y="30426"/>
                </a:lnTo>
                <a:lnTo>
                  <a:pt x="1676" y="19090"/>
                </a:lnTo>
                <a:lnTo>
                  <a:pt x="0" y="8635"/>
                </a:lnTo>
                <a:lnTo>
                  <a:pt x="857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849" y="2811145"/>
            <a:ext cx="86017" cy="288670"/>
          </a:xfrm>
          <a:custGeom>
            <a:avLst/>
            <a:gdLst/>
            <a:ahLst/>
            <a:cxnLst/>
            <a:rect l="l" t="t" r="r" b="b"/>
            <a:pathLst>
              <a:path w="86017" h="288670">
                <a:moveTo>
                  <a:pt x="85725" y="0"/>
                </a:moveTo>
                <a:lnTo>
                  <a:pt x="85084" y="10183"/>
                </a:lnTo>
                <a:lnTo>
                  <a:pt x="84501" y="20837"/>
                </a:lnTo>
                <a:lnTo>
                  <a:pt x="83977" y="31963"/>
                </a:lnTo>
                <a:lnTo>
                  <a:pt x="83511" y="43562"/>
                </a:lnTo>
                <a:lnTo>
                  <a:pt x="83102" y="55634"/>
                </a:lnTo>
                <a:lnTo>
                  <a:pt x="82751" y="68180"/>
                </a:lnTo>
                <a:lnTo>
                  <a:pt x="82458" y="81203"/>
                </a:lnTo>
                <a:lnTo>
                  <a:pt x="82223" y="94701"/>
                </a:lnTo>
                <a:lnTo>
                  <a:pt x="82045" y="108678"/>
                </a:lnTo>
                <a:lnTo>
                  <a:pt x="81925" y="123132"/>
                </a:lnTo>
                <a:lnTo>
                  <a:pt x="81861" y="138066"/>
                </a:lnTo>
                <a:lnTo>
                  <a:pt x="81851" y="147319"/>
                </a:lnTo>
                <a:lnTo>
                  <a:pt x="81885" y="160948"/>
                </a:lnTo>
                <a:lnTo>
                  <a:pt x="81985" y="174393"/>
                </a:lnTo>
                <a:lnTo>
                  <a:pt x="82153" y="187653"/>
                </a:lnTo>
                <a:lnTo>
                  <a:pt x="82388" y="200728"/>
                </a:lnTo>
                <a:lnTo>
                  <a:pt x="82690" y="213620"/>
                </a:lnTo>
                <a:lnTo>
                  <a:pt x="83059" y="226327"/>
                </a:lnTo>
                <a:lnTo>
                  <a:pt x="83495" y="238849"/>
                </a:lnTo>
                <a:lnTo>
                  <a:pt x="83999" y="251187"/>
                </a:lnTo>
                <a:lnTo>
                  <a:pt x="84571" y="263341"/>
                </a:lnTo>
                <a:lnTo>
                  <a:pt x="85210" y="275311"/>
                </a:lnTo>
                <a:lnTo>
                  <a:pt x="85916" y="287096"/>
                </a:lnTo>
                <a:lnTo>
                  <a:pt x="86017" y="288670"/>
                </a:lnTo>
                <a:lnTo>
                  <a:pt x="5943" y="288670"/>
                </a:lnTo>
                <a:lnTo>
                  <a:pt x="6659" y="277468"/>
                </a:lnTo>
                <a:lnTo>
                  <a:pt x="7307" y="265966"/>
                </a:lnTo>
                <a:lnTo>
                  <a:pt x="7887" y="254167"/>
                </a:lnTo>
                <a:lnTo>
                  <a:pt x="8400" y="242071"/>
                </a:lnTo>
                <a:lnTo>
                  <a:pt x="8846" y="229680"/>
                </a:lnTo>
                <a:lnTo>
                  <a:pt x="9224" y="216997"/>
                </a:lnTo>
                <a:lnTo>
                  <a:pt x="9535" y="204022"/>
                </a:lnTo>
                <a:lnTo>
                  <a:pt x="9779" y="190758"/>
                </a:lnTo>
                <a:lnTo>
                  <a:pt x="9956" y="177206"/>
                </a:lnTo>
                <a:lnTo>
                  <a:pt x="10066" y="163368"/>
                </a:lnTo>
                <a:lnTo>
                  <a:pt x="10108" y="149245"/>
                </a:lnTo>
                <a:lnTo>
                  <a:pt x="10109" y="147319"/>
                </a:lnTo>
                <a:lnTo>
                  <a:pt x="10024" y="133009"/>
                </a:lnTo>
                <a:lnTo>
                  <a:pt x="9772" y="119029"/>
                </a:lnTo>
                <a:lnTo>
                  <a:pt x="9350" y="105379"/>
                </a:lnTo>
                <a:lnTo>
                  <a:pt x="8761" y="92060"/>
                </a:lnTo>
                <a:lnTo>
                  <a:pt x="8002" y="79072"/>
                </a:lnTo>
                <a:lnTo>
                  <a:pt x="7075" y="66414"/>
                </a:lnTo>
                <a:lnTo>
                  <a:pt x="5979" y="54086"/>
                </a:lnTo>
                <a:lnTo>
                  <a:pt x="4714" y="42089"/>
                </a:lnTo>
                <a:lnTo>
                  <a:pt x="3280" y="30423"/>
                </a:lnTo>
                <a:lnTo>
                  <a:pt x="1677" y="19087"/>
                </a:lnTo>
                <a:lnTo>
                  <a:pt x="0" y="8635"/>
                </a:lnTo>
                <a:lnTo>
                  <a:pt x="857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00441" y="2807208"/>
            <a:ext cx="280669" cy="292607"/>
          </a:xfrm>
          <a:custGeom>
            <a:avLst/>
            <a:gdLst/>
            <a:ahLst/>
            <a:cxnLst/>
            <a:rect l="l" t="t" r="r" b="b"/>
            <a:pathLst>
              <a:path w="280669" h="292607">
                <a:moveTo>
                  <a:pt x="179831" y="0"/>
                </a:moveTo>
                <a:lnTo>
                  <a:pt x="194559" y="597"/>
                </a:lnTo>
                <a:lnTo>
                  <a:pt x="208264" y="2388"/>
                </a:lnTo>
                <a:lnTo>
                  <a:pt x="220955" y="5368"/>
                </a:lnTo>
                <a:lnTo>
                  <a:pt x="232639" y="9535"/>
                </a:lnTo>
                <a:lnTo>
                  <a:pt x="243321" y="14884"/>
                </a:lnTo>
                <a:lnTo>
                  <a:pt x="253010" y="21413"/>
                </a:lnTo>
                <a:lnTo>
                  <a:pt x="260887" y="28913"/>
                </a:lnTo>
                <a:lnTo>
                  <a:pt x="267289" y="37900"/>
                </a:lnTo>
                <a:lnTo>
                  <a:pt x="272443" y="48551"/>
                </a:lnTo>
                <a:lnTo>
                  <a:pt x="276350" y="60865"/>
                </a:lnTo>
                <a:lnTo>
                  <a:pt x="279009" y="74842"/>
                </a:lnTo>
                <a:lnTo>
                  <a:pt x="280421" y="90482"/>
                </a:lnTo>
                <a:lnTo>
                  <a:pt x="280669" y="101218"/>
                </a:lnTo>
                <a:lnTo>
                  <a:pt x="280669" y="106933"/>
                </a:lnTo>
                <a:lnTo>
                  <a:pt x="280415" y="114680"/>
                </a:lnTo>
                <a:lnTo>
                  <a:pt x="280034" y="124332"/>
                </a:lnTo>
                <a:lnTo>
                  <a:pt x="279521" y="136793"/>
                </a:lnTo>
                <a:lnTo>
                  <a:pt x="279288" y="149614"/>
                </a:lnTo>
                <a:lnTo>
                  <a:pt x="279273" y="153924"/>
                </a:lnTo>
                <a:lnTo>
                  <a:pt x="279285" y="161774"/>
                </a:lnTo>
                <a:lnTo>
                  <a:pt x="279323" y="170602"/>
                </a:lnTo>
                <a:lnTo>
                  <a:pt x="279385" y="180407"/>
                </a:lnTo>
                <a:lnTo>
                  <a:pt x="279471" y="191190"/>
                </a:lnTo>
                <a:lnTo>
                  <a:pt x="279580" y="202951"/>
                </a:lnTo>
                <a:lnTo>
                  <a:pt x="279711" y="215689"/>
                </a:lnTo>
                <a:lnTo>
                  <a:pt x="279865" y="229405"/>
                </a:lnTo>
                <a:lnTo>
                  <a:pt x="280040" y="244098"/>
                </a:lnTo>
                <a:lnTo>
                  <a:pt x="280237" y="259769"/>
                </a:lnTo>
                <a:lnTo>
                  <a:pt x="280453" y="276417"/>
                </a:lnTo>
                <a:lnTo>
                  <a:pt x="280669" y="292607"/>
                </a:lnTo>
                <a:lnTo>
                  <a:pt x="201549" y="292607"/>
                </a:lnTo>
                <a:lnTo>
                  <a:pt x="202585" y="280065"/>
                </a:lnTo>
                <a:lnTo>
                  <a:pt x="203535" y="267496"/>
                </a:lnTo>
                <a:lnTo>
                  <a:pt x="204400" y="254900"/>
                </a:lnTo>
                <a:lnTo>
                  <a:pt x="205177" y="242278"/>
                </a:lnTo>
                <a:lnTo>
                  <a:pt x="205866" y="229630"/>
                </a:lnTo>
                <a:lnTo>
                  <a:pt x="206467" y="216955"/>
                </a:lnTo>
                <a:lnTo>
                  <a:pt x="206977" y="204254"/>
                </a:lnTo>
                <a:lnTo>
                  <a:pt x="207397" y="191526"/>
                </a:lnTo>
                <a:lnTo>
                  <a:pt x="207725" y="178773"/>
                </a:lnTo>
                <a:lnTo>
                  <a:pt x="207961" y="165992"/>
                </a:lnTo>
                <a:lnTo>
                  <a:pt x="208104" y="153185"/>
                </a:lnTo>
                <a:lnTo>
                  <a:pt x="208152" y="140352"/>
                </a:lnTo>
                <a:lnTo>
                  <a:pt x="208152" y="140207"/>
                </a:lnTo>
                <a:lnTo>
                  <a:pt x="207614" y="123073"/>
                </a:lnTo>
                <a:lnTo>
                  <a:pt x="206006" y="108228"/>
                </a:lnTo>
                <a:lnTo>
                  <a:pt x="203341" y="95685"/>
                </a:lnTo>
                <a:lnTo>
                  <a:pt x="199629" y="85454"/>
                </a:lnTo>
                <a:lnTo>
                  <a:pt x="194882" y="77547"/>
                </a:lnTo>
                <a:lnTo>
                  <a:pt x="185383" y="68781"/>
                </a:lnTo>
                <a:lnTo>
                  <a:pt x="174200" y="63386"/>
                </a:lnTo>
                <a:lnTo>
                  <a:pt x="160778" y="60615"/>
                </a:lnTo>
                <a:lnTo>
                  <a:pt x="152145" y="60197"/>
                </a:lnTo>
                <a:lnTo>
                  <a:pt x="139653" y="60990"/>
                </a:lnTo>
                <a:lnTo>
                  <a:pt x="127403" y="63373"/>
                </a:lnTo>
                <a:lnTo>
                  <a:pt x="115400" y="67357"/>
                </a:lnTo>
                <a:lnTo>
                  <a:pt x="103648" y="72951"/>
                </a:lnTo>
                <a:lnTo>
                  <a:pt x="92153" y="80166"/>
                </a:lnTo>
                <a:lnTo>
                  <a:pt x="87883" y="83312"/>
                </a:lnTo>
                <a:lnTo>
                  <a:pt x="88041" y="97328"/>
                </a:lnTo>
                <a:lnTo>
                  <a:pt x="88190" y="111174"/>
                </a:lnTo>
                <a:lnTo>
                  <a:pt x="88330" y="124849"/>
                </a:lnTo>
                <a:lnTo>
                  <a:pt x="88462" y="138353"/>
                </a:lnTo>
                <a:lnTo>
                  <a:pt x="88584" y="151687"/>
                </a:lnTo>
                <a:lnTo>
                  <a:pt x="88697" y="164851"/>
                </a:lnTo>
                <a:lnTo>
                  <a:pt x="88800" y="177844"/>
                </a:lnTo>
                <a:lnTo>
                  <a:pt x="88894" y="190667"/>
                </a:lnTo>
                <a:lnTo>
                  <a:pt x="88978" y="203321"/>
                </a:lnTo>
                <a:lnTo>
                  <a:pt x="89053" y="215805"/>
                </a:lnTo>
                <a:lnTo>
                  <a:pt x="89117" y="228120"/>
                </a:lnTo>
                <a:lnTo>
                  <a:pt x="89170" y="240265"/>
                </a:lnTo>
                <a:lnTo>
                  <a:pt x="89214" y="252242"/>
                </a:lnTo>
                <a:lnTo>
                  <a:pt x="89246" y="264049"/>
                </a:lnTo>
                <a:lnTo>
                  <a:pt x="89268" y="275688"/>
                </a:lnTo>
                <a:lnTo>
                  <a:pt x="89279" y="287158"/>
                </a:lnTo>
                <a:lnTo>
                  <a:pt x="89280" y="292607"/>
                </a:lnTo>
                <a:lnTo>
                  <a:pt x="9270" y="292607"/>
                </a:lnTo>
                <a:lnTo>
                  <a:pt x="10155" y="276760"/>
                </a:lnTo>
                <a:lnTo>
                  <a:pt x="10959" y="261513"/>
                </a:lnTo>
                <a:lnTo>
                  <a:pt x="11684" y="246866"/>
                </a:lnTo>
                <a:lnTo>
                  <a:pt x="12328" y="232819"/>
                </a:lnTo>
                <a:lnTo>
                  <a:pt x="12892" y="219371"/>
                </a:lnTo>
                <a:lnTo>
                  <a:pt x="13376" y="206521"/>
                </a:lnTo>
                <a:lnTo>
                  <a:pt x="13779" y="194269"/>
                </a:lnTo>
                <a:lnTo>
                  <a:pt x="14103" y="182615"/>
                </a:lnTo>
                <a:lnTo>
                  <a:pt x="14346" y="171558"/>
                </a:lnTo>
                <a:lnTo>
                  <a:pt x="14510" y="161098"/>
                </a:lnTo>
                <a:lnTo>
                  <a:pt x="14593" y="151234"/>
                </a:lnTo>
                <a:lnTo>
                  <a:pt x="14604" y="146176"/>
                </a:lnTo>
                <a:lnTo>
                  <a:pt x="14476" y="132849"/>
                </a:lnTo>
                <a:lnTo>
                  <a:pt x="14091" y="119668"/>
                </a:lnTo>
                <a:lnTo>
                  <a:pt x="13449" y="106635"/>
                </a:lnTo>
                <a:lnTo>
                  <a:pt x="12549" y="93748"/>
                </a:lnTo>
                <a:lnTo>
                  <a:pt x="11390" y="81007"/>
                </a:lnTo>
                <a:lnTo>
                  <a:pt x="9971" y="68412"/>
                </a:lnTo>
                <a:lnTo>
                  <a:pt x="8293" y="55960"/>
                </a:lnTo>
                <a:lnTo>
                  <a:pt x="6354" y="43653"/>
                </a:lnTo>
                <a:lnTo>
                  <a:pt x="4154" y="31488"/>
                </a:lnTo>
                <a:lnTo>
                  <a:pt x="1692" y="19466"/>
                </a:lnTo>
                <a:lnTo>
                  <a:pt x="0" y="11937"/>
                </a:lnTo>
                <a:lnTo>
                  <a:pt x="76200" y="3555"/>
                </a:lnTo>
                <a:lnTo>
                  <a:pt x="81279" y="35178"/>
                </a:lnTo>
                <a:lnTo>
                  <a:pt x="86105" y="35178"/>
                </a:lnTo>
                <a:lnTo>
                  <a:pt x="96645" y="26807"/>
                </a:lnTo>
                <a:lnTo>
                  <a:pt x="107577" y="19574"/>
                </a:lnTo>
                <a:lnTo>
                  <a:pt x="118902" y="13479"/>
                </a:lnTo>
                <a:lnTo>
                  <a:pt x="130618" y="8519"/>
                </a:lnTo>
                <a:lnTo>
                  <a:pt x="142728" y="4693"/>
                </a:lnTo>
                <a:lnTo>
                  <a:pt x="155229" y="2001"/>
                </a:lnTo>
                <a:lnTo>
                  <a:pt x="168123" y="439"/>
                </a:lnTo>
                <a:lnTo>
                  <a:pt x="17983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00850" y="2807208"/>
            <a:ext cx="253492" cy="300100"/>
          </a:xfrm>
          <a:custGeom>
            <a:avLst/>
            <a:gdLst/>
            <a:ahLst/>
            <a:cxnLst/>
            <a:rect l="l" t="t" r="r" b="b"/>
            <a:pathLst>
              <a:path w="253492" h="300100">
                <a:moveTo>
                  <a:pt x="133603" y="0"/>
                </a:moveTo>
                <a:lnTo>
                  <a:pt x="148952" y="488"/>
                </a:lnTo>
                <a:lnTo>
                  <a:pt x="163227" y="1954"/>
                </a:lnTo>
                <a:lnTo>
                  <a:pt x="176433" y="4402"/>
                </a:lnTo>
                <a:lnTo>
                  <a:pt x="188570" y="7832"/>
                </a:lnTo>
                <a:lnTo>
                  <a:pt x="199643" y="12248"/>
                </a:lnTo>
                <a:lnTo>
                  <a:pt x="209652" y="17652"/>
                </a:lnTo>
                <a:lnTo>
                  <a:pt x="216789" y="22605"/>
                </a:lnTo>
                <a:lnTo>
                  <a:pt x="224944" y="30185"/>
                </a:lnTo>
                <a:lnTo>
                  <a:pt x="231774" y="39297"/>
                </a:lnTo>
                <a:lnTo>
                  <a:pt x="237279" y="49940"/>
                </a:lnTo>
                <a:lnTo>
                  <a:pt x="241459" y="62116"/>
                </a:lnTo>
                <a:lnTo>
                  <a:pt x="244313" y="75823"/>
                </a:lnTo>
                <a:lnTo>
                  <a:pt x="245842" y="91061"/>
                </a:lnTo>
                <a:lnTo>
                  <a:pt x="246125" y="101853"/>
                </a:lnTo>
                <a:lnTo>
                  <a:pt x="246039" y="110398"/>
                </a:lnTo>
                <a:lnTo>
                  <a:pt x="245791" y="122178"/>
                </a:lnTo>
                <a:lnTo>
                  <a:pt x="245398" y="137160"/>
                </a:lnTo>
                <a:lnTo>
                  <a:pt x="245109" y="147319"/>
                </a:lnTo>
                <a:lnTo>
                  <a:pt x="244546" y="164558"/>
                </a:lnTo>
                <a:lnTo>
                  <a:pt x="244172" y="178103"/>
                </a:lnTo>
                <a:lnTo>
                  <a:pt x="243988" y="187988"/>
                </a:lnTo>
                <a:lnTo>
                  <a:pt x="243967" y="191388"/>
                </a:lnTo>
                <a:lnTo>
                  <a:pt x="244116" y="206490"/>
                </a:lnTo>
                <a:lnTo>
                  <a:pt x="244564" y="220878"/>
                </a:lnTo>
                <a:lnTo>
                  <a:pt x="245311" y="234559"/>
                </a:lnTo>
                <a:lnTo>
                  <a:pt x="246357" y="247536"/>
                </a:lnTo>
                <a:lnTo>
                  <a:pt x="247701" y="259814"/>
                </a:lnTo>
                <a:lnTo>
                  <a:pt x="249344" y="271397"/>
                </a:lnTo>
                <a:lnTo>
                  <a:pt x="251286" y="282291"/>
                </a:lnTo>
                <a:lnTo>
                  <a:pt x="253492" y="292353"/>
                </a:lnTo>
                <a:lnTo>
                  <a:pt x="183260" y="294639"/>
                </a:lnTo>
                <a:lnTo>
                  <a:pt x="180085" y="286384"/>
                </a:lnTo>
                <a:lnTo>
                  <a:pt x="178561" y="278764"/>
                </a:lnTo>
                <a:lnTo>
                  <a:pt x="178561" y="272033"/>
                </a:lnTo>
                <a:lnTo>
                  <a:pt x="174625" y="272033"/>
                </a:lnTo>
                <a:lnTo>
                  <a:pt x="165261" y="279181"/>
                </a:lnTo>
                <a:lnTo>
                  <a:pt x="155017" y="285284"/>
                </a:lnTo>
                <a:lnTo>
                  <a:pt x="143899" y="290339"/>
                </a:lnTo>
                <a:lnTo>
                  <a:pt x="131912" y="294346"/>
                </a:lnTo>
                <a:lnTo>
                  <a:pt x="119063" y="297302"/>
                </a:lnTo>
                <a:lnTo>
                  <a:pt x="105358" y="299204"/>
                </a:lnTo>
                <a:lnTo>
                  <a:pt x="90802" y="300052"/>
                </a:lnTo>
                <a:lnTo>
                  <a:pt x="86232" y="300100"/>
                </a:lnTo>
                <a:lnTo>
                  <a:pt x="72217" y="299305"/>
                </a:lnTo>
                <a:lnTo>
                  <a:pt x="59159" y="296926"/>
                </a:lnTo>
                <a:lnTo>
                  <a:pt x="47058" y="292974"/>
                </a:lnTo>
                <a:lnTo>
                  <a:pt x="35914" y="287461"/>
                </a:lnTo>
                <a:lnTo>
                  <a:pt x="25727" y="280399"/>
                </a:lnTo>
                <a:lnTo>
                  <a:pt x="15244" y="270045"/>
                </a:lnTo>
                <a:lnTo>
                  <a:pt x="8174" y="259496"/>
                </a:lnTo>
                <a:lnTo>
                  <a:pt x="3293" y="247747"/>
                </a:lnTo>
                <a:lnTo>
                  <a:pt x="595" y="234789"/>
                </a:lnTo>
                <a:lnTo>
                  <a:pt x="0" y="224408"/>
                </a:lnTo>
                <a:lnTo>
                  <a:pt x="885" y="211019"/>
                </a:lnTo>
                <a:lnTo>
                  <a:pt x="3543" y="198378"/>
                </a:lnTo>
                <a:lnTo>
                  <a:pt x="7977" y="186491"/>
                </a:lnTo>
                <a:lnTo>
                  <a:pt x="14189" y="175364"/>
                </a:lnTo>
                <a:lnTo>
                  <a:pt x="22182" y="165002"/>
                </a:lnTo>
                <a:lnTo>
                  <a:pt x="31958" y="155411"/>
                </a:lnTo>
                <a:lnTo>
                  <a:pt x="38226" y="150367"/>
                </a:lnTo>
                <a:lnTo>
                  <a:pt x="45785" y="145256"/>
                </a:lnTo>
                <a:lnTo>
                  <a:pt x="54325" y="140610"/>
                </a:lnTo>
                <a:lnTo>
                  <a:pt x="63844" y="136429"/>
                </a:lnTo>
                <a:lnTo>
                  <a:pt x="74344" y="132712"/>
                </a:lnTo>
                <a:lnTo>
                  <a:pt x="85824" y="129458"/>
                </a:lnTo>
                <a:lnTo>
                  <a:pt x="98285" y="126665"/>
                </a:lnTo>
                <a:lnTo>
                  <a:pt x="111726" y="124333"/>
                </a:lnTo>
                <a:lnTo>
                  <a:pt x="126147" y="122459"/>
                </a:lnTo>
                <a:lnTo>
                  <a:pt x="141549" y="121044"/>
                </a:lnTo>
                <a:lnTo>
                  <a:pt x="157931" y="120085"/>
                </a:lnTo>
                <a:lnTo>
                  <a:pt x="172339" y="119633"/>
                </a:lnTo>
                <a:lnTo>
                  <a:pt x="172720" y="116077"/>
                </a:lnTo>
                <a:lnTo>
                  <a:pt x="172847" y="112775"/>
                </a:lnTo>
                <a:lnTo>
                  <a:pt x="172847" y="109600"/>
                </a:lnTo>
                <a:lnTo>
                  <a:pt x="171636" y="93237"/>
                </a:lnTo>
                <a:lnTo>
                  <a:pt x="167980" y="80353"/>
                </a:lnTo>
                <a:lnTo>
                  <a:pt x="161846" y="70930"/>
                </a:lnTo>
                <a:lnTo>
                  <a:pt x="157352" y="67182"/>
                </a:lnTo>
                <a:lnTo>
                  <a:pt x="149304" y="63152"/>
                </a:lnTo>
                <a:lnTo>
                  <a:pt x="138744" y="60119"/>
                </a:lnTo>
                <a:lnTo>
                  <a:pt x="125674" y="58082"/>
                </a:lnTo>
                <a:lnTo>
                  <a:pt x="110092" y="57042"/>
                </a:lnTo>
                <a:lnTo>
                  <a:pt x="100583" y="56895"/>
                </a:lnTo>
                <a:lnTo>
                  <a:pt x="87745" y="57138"/>
                </a:lnTo>
                <a:lnTo>
                  <a:pt x="74987" y="57865"/>
                </a:lnTo>
                <a:lnTo>
                  <a:pt x="62312" y="59076"/>
                </a:lnTo>
                <a:lnTo>
                  <a:pt x="49721" y="60772"/>
                </a:lnTo>
                <a:lnTo>
                  <a:pt x="37218" y="62952"/>
                </a:lnTo>
                <a:lnTo>
                  <a:pt x="24804" y="65617"/>
                </a:lnTo>
                <a:lnTo>
                  <a:pt x="12700" y="68706"/>
                </a:lnTo>
                <a:lnTo>
                  <a:pt x="19303" y="13969"/>
                </a:lnTo>
                <a:lnTo>
                  <a:pt x="28620" y="11069"/>
                </a:lnTo>
                <a:lnTo>
                  <a:pt x="38752" y="8503"/>
                </a:lnTo>
                <a:lnTo>
                  <a:pt x="49699" y="6273"/>
                </a:lnTo>
                <a:lnTo>
                  <a:pt x="61462" y="4380"/>
                </a:lnTo>
                <a:lnTo>
                  <a:pt x="74041" y="2824"/>
                </a:lnTo>
                <a:lnTo>
                  <a:pt x="87436" y="1608"/>
                </a:lnTo>
                <a:lnTo>
                  <a:pt x="101646" y="731"/>
                </a:lnTo>
                <a:lnTo>
                  <a:pt x="116672" y="195"/>
                </a:lnTo>
                <a:lnTo>
                  <a:pt x="132513" y="0"/>
                </a:lnTo>
                <a:lnTo>
                  <a:pt x="13360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65189" y="2807208"/>
            <a:ext cx="280669" cy="292607"/>
          </a:xfrm>
          <a:custGeom>
            <a:avLst/>
            <a:gdLst/>
            <a:ahLst/>
            <a:cxnLst/>
            <a:rect l="l" t="t" r="r" b="b"/>
            <a:pathLst>
              <a:path w="280669" h="292607">
                <a:moveTo>
                  <a:pt x="179832" y="0"/>
                </a:moveTo>
                <a:lnTo>
                  <a:pt x="194559" y="597"/>
                </a:lnTo>
                <a:lnTo>
                  <a:pt x="208264" y="2388"/>
                </a:lnTo>
                <a:lnTo>
                  <a:pt x="220955" y="5368"/>
                </a:lnTo>
                <a:lnTo>
                  <a:pt x="232639" y="9535"/>
                </a:lnTo>
                <a:lnTo>
                  <a:pt x="243321" y="14884"/>
                </a:lnTo>
                <a:lnTo>
                  <a:pt x="253010" y="21413"/>
                </a:lnTo>
                <a:lnTo>
                  <a:pt x="260887" y="28913"/>
                </a:lnTo>
                <a:lnTo>
                  <a:pt x="267289" y="37900"/>
                </a:lnTo>
                <a:lnTo>
                  <a:pt x="272443" y="48551"/>
                </a:lnTo>
                <a:lnTo>
                  <a:pt x="276350" y="60865"/>
                </a:lnTo>
                <a:lnTo>
                  <a:pt x="279009" y="74842"/>
                </a:lnTo>
                <a:lnTo>
                  <a:pt x="280421" y="90482"/>
                </a:lnTo>
                <a:lnTo>
                  <a:pt x="280669" y="101218"/>
                </a:lnTo>
                <a:lnTo>
                  <a:pt x="280669" y="106933"/>
                </a:lnTo>
                <a:lnTo>
                  <a:pt x="280415" y="114680"/>
                </a:lnTo>
                <a:lnTo>
                  <a:pt x="280035" y="124332"/>
                </a:lnTo>
                <a:lnTo>
                  <a:pt x="279521" y="136793"/>
                </a:lnTo>
                <a:lnTo>
                  <a:pt x="279288" y="149614"/>
                </a:lnTo>
                <a:lnTo>
                  <a:pt x="279272" y="153924"/>
                </a:lnTo>
                <a:lnTo>
                  <a:pt x="279285" y="161774"/>
                </a:lnTo>
                <a:lnTo>
                  <a:pt x="279323" y="170602"/>
                </a:lnTo>
                <a:lnTo>
                  <a:pt x="279385" y="180407"/>
                </a:lnTo>
                <a:lnTo>
                  <a:pt x="279471" y="191190"/>
                </a:lnTo>
                <a:lnTo>
                  <a:pt x="279580" y="202951"/>
                </a:lnTo>
                <a:lnTo>
                  <a:pt x="279711" y="215689"/>
                </a:lnTo>
                <a:lnTo>
                  <a:pt x="279865" y="229405"/>
                </a:lnTo>
                <a:lnTo>
                  <a:pt x="280040" y="244098"/>
                </a:lnTo>
                <a:lnTo>
                  <a:pt x="280237" y="259769"/>
                </a:lnTo>
                <a:lnTo>
                  <a:pt x="280453" y="276417"/>
                </a:lnTo>
                <a:lnTo>
                  <a:pt x="280669" y="292607"/>
                </a:lnTo>
                <a:lnTo>
                  <a:pt x="201549" y="292607"/>
                </a:lnTo>
                <a:lnTo>
                  <a:pt x="202585" y="280065"/>
                </a:lnTo>
                <a:lnTo>
                  <a:pt x="203535" y="267496"/>
                </a:lnTo>
                <a:lnTo>
                  <a:pt x="204400" y="254900"/>
                </a:lnTo>
                <a:lnTo>
                  <a:pt x="205177" y="242278"/>
                </a:lnTo>
                <a:lnTo>
                  <a:pt x="205866" y="229630"/>
                </a:lnTo>
                <a:lnTo>
                  <a:pt x="206467" y="216955"/>
                </a:lnTo>
                <a:lnTo>
                  <a:pt x="206977" y="204254"/>
                </a:lnTo>
                <a:lnTo>
                  <a:pt x="207397" y="191526"/>
                </a:lnTo>
                <a:lnTo>
                  <a:pt x="207725" y="178773"/>
                </a:lnTo>
                <a:lnTo>
                  <a:pt x="207961" y="165992"/>
                </a:lnTo>
                <a:lnTo>
                  <a:pt x="208104" y="153185"/>
                </a:lnTo>
                <a:lnTo>
                  <a:pt x="208152" y="140352"/>
                </a:lnTo>
                <a:lnTo>
                  <a:pt x="208153" y="140207"/>
                </a:lnTo>
                <a:lnTo>
                  <a:pt x="207614" y="123073"/>
                </a:lnTo>
                <a:lnTo>
                  <a:pt x="206006" y="108228"/>
                </a:lnTo>
                <a:lnTo>
                  <a:pt x="203341" y="95685"/>
                </a:lnTo>
                <a:lnTo>
                  <a:pt x="199629" y="85454"/>
                </a:lnTo>
                <a:lnTo>
                  <a:pt x="194882" y="77547"/>
                </a:lnTo>
                <a:lnTo>
                  <a:pt x="185383" y="68781"/>
                </a:lnTo>
                <a:lnTo>
                  <a:pt x="174200" y="63386"/>
                </a:lnTo>
                <a:lnTo>
                  <a:pt x="160778" y="60615"/>
                </a:lnTo>
                <a:lnTo>
                  <a:pt x="152145" y="60197"/>
                </a:lnTo>
                <a:lnTo>
                  <a:pt x="139653" y="60990"/>
                </a:lnTo>
                <a:lnTo>
                  <a:pt x="127403" y="63373"/>
                </a:lnTo>
                <a:lnTo>
                  <a:pt x="115400" y="67357"/>
                </a:lnTo>
                <a:lnTo>
                  <a:pt x="103648" y="72951"/>
                </a:lnTo>
                <a:lnTo>
                  <a:pt x="92153" y="80166"/>
                </a:lnTo>
                <a:lnTo>
                  <a:pt x="87884" y="83312"/>
                </a:lnTo>
                <a:lnTo>
                  <a:pt x="88041" y="97328"/>
                </a:lnTo>
                <a:lnTo>
                  <a:pt x="88190" y="111174"/>
                </a:lnTo>
                <a:lnTo>
                  <a:pt x="88330" y="124849"/>
                </a:lnTo>
                <a:lnTo>
                  <a:pt x="88462" y="138353"/>
                </a:lnTo>
                <a:lnTo>
                  <a:pt x="88584" y="151687"/>
                </a:lnTo>
                <a:lnTo>
                  <a:pt x="88697" y="164851"/>
                </a:lnTo>
                <a:lnTo>
                  <a:pt x="88800" y="177844"/>
                </a:lnTo>
                <a:lnTo>
                  <a:pt x="88894" y="190667"/>
                </a:lnTo>
                <a:lnTo>
                  <a:pt x="88978" y="203321"/>
                </a:lnTo>
                <a:lnTo>
                  <a:pt x="89053" y="215805"/>
                </a:lnTo>
                <a:lnTo>
                  <a:pt x="89117" y="228120"/>
                </a:lnTo>
                <a:lnTo>
                  <a:pt x="89170" y="240265"/>
                </a:lnTo>
                <a:lnTo>
                  <a:pt x="89214" y="252242"/>
                </a:lnTo>
                <a:lnTo>
                  <a:pt x="89246" y="264049"/>
                </a:lnTo>
                <a:lnTo>
                  <a:pt x="89268" y="275688"/>
                </a:lnTo>
                <a:lnTo>
                  <a:pt x="89279" y="287158"/>
                </a:lnTo>
                <a:lnTo>
                  <a:pt x="89281" y="292607"/>
                </a:lnTo>
                <a:lnTo>
                  <a:pt x="9271" y="292607"/>
                </a:lnTo>
                <a:lnTo>
                  <a:pt x="10155" y="276760"/>
                </a:lnTo>
                <a:lnTo>
                  <a:pt x="10959" y="261513"/>
                </a:lnTo>
                <a:lnTo>
                  <a:pt x="11684" y="246866"/>
                </a:lnTo>
                <a:lnTo>
                  <a:pt x="12328" y="232819"/>
                </a:lnTo>
                <a:lnTo>
                  <a:pt x="12892" y="219371"/>
                </a:lnTo>
                <a:lnTo>
                  <a:pt x="13376" y="206521"/>
                </a:lnTo>
                <a:lnTo>
                  <a:pt x="13779" y="194269"/>
                </a:lnTo>
                <a:lnTo>
                  <a:pt x="14103" y="182615"/>
                </a:lnTo>
                <a:lnTo>
                  <a:pt x="14346" y="171558"/>
                </a:lnTo>
                <a:lnTo>
                  <a:pt x="14510" y="161098"/>
                </a:lnTo>
                <a:lnTo>
                  <a:pt x="14593" y="151234"/>
                </a:lnTo>
                <a:lnTo>
                  <a:pt x="14605" y="146176"/>
                </a:lnTo>
                <a:lnTo>
                  <a:pt x="14476" y="132849"/>
                </a:lnTo>
                <a:lnTo>
                  <a:pt x="14091" y="119668"/>
                </a:lnTo>
                <a:lnTo>
                  <a:pt x="13449" y="106635"/>
                </a:lnTo>
                <a:lnTo>
                  <a:pt x="12549" y="93748"/>
                </a:lnTo>
                <a:lnTo>
                  <a:pt x="11390" y="81007"/>
                </a:lnTo>
                <a:lnTo>
                  <a:pt x="9971" y="68412"/>
                </a:lnTo>
                <a:lnTo>
                  <a:pt x="8293" y="55960"/>
                </a:lnTo>
                <a:lnTo>
                  <a:pt x="6354" y="43653"/>
                </a:lnTo>
                <a:lnTo>
                  <a:pt x="4154" y="31488"/>
                </a:lnTo>
                <a:lnTo>
                  <a:pt x="1692" y="19466"/>
                </a:lnTo>
                <a:lnTo>
                  <a:pt x="0" y="11937"/>
                </a:lnTo>
                <a:lnTo>
                  <a:pt x="76200" y="3555"/>
                </a:lnTo>
                <a:lnTo>
                  <a:pt x="81280" y="35178"/>
                </a:lnTo>
                <a:lnTo>
                  <a:pt x="86106" y="35178"/>
                </a:lnTo>
                <a:lnTo>
                  <a:pt x="96645" y="26807"/>
                </a:lnTo>
                <a:lnTo>
                  <a:pt x="107577" y="19574"/>
                </a:lnTo>
                <a:lnTo>
                  <a:pt x="118902" y="13479"/>
                </a:lnTo>
                <a:lnTo>
                  <a:pt x="130618" y="8519"/>
                </a:lnTo>
                <a:lnTo>
                  <a:pt x="142728" y="4693"/>
                </a:lnTo>
                <a:lnTo>
                  <a:pt x="155229" y="2001"/>
                </a:lnTo>
                <a:lnTo>
                  <a:pt x="168123" y="439"/>
                </a:lnTo>
                <a:lnTo>
                  <a:pt x="17983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9909" y="2807208"/>
            <a:ext cx="280669" cy="292607"/>
          </a:xfrm>
          <a:custGeom>
            <a:avLst/>
            <a:gdLst/>
            <a:ahLst/>
            <a:cxnLst/>
            <a:rect l="l" t="t" r="r" b="b"/>
            <a:pathLst>
              <a:path w="280669" h="292607">
                <a:moveTo>
                  <a:pt x="179831" y="0"/>
                </a:moveTo>
                <a:lnTo>
                  <a:pt x="194559" y="597"/>
                </a:lnTo>
                <a:lnTo>
                  <a:pt x="208264" y="2388"/>
                </a:lnTo>
                <a:lnTo>
                  <a:pt x="220955" y="5368"/>
                </a:lnTo>
                <a:lnTo>
                  <a:pt x="232639" y="9535"/>
                </a:lnTo>
                <a:lnTo>
                  <a:pt x="243321" y="14884"/>
                </a:lnTo>
                <a:lnTo>
                  <a:pt x="253010" y="21413"/>
                </a:lnTo>
                <a:lnTo>
                  <a:pt x="260887" y="28913"/>
                </a:lnTo>
                <a:lnTo>
                  <a:pt x="267289" y="37900"/>
                </a:lnTo>
                <a:lnTo>
                  <a:pt x="272443" y="48551"/>
                </a:lnTo>
                <a:lnTo>
                  <a:pt x="276350" y="60865"/>
                </a:lnTo>
                <a:lnTo>
                  <a:pt x="279009" y="74842"/>
                </a:lnTo>
                <a:lnTo>
                  <a:pt x="280421" y="90482"/>
                </a:lnTo>
                <a:lnTo>
                  <a:pt x="280669" y="101218"/>
                </a:lnTo>
                <a:lnTo>
                  <a:pt x="280669" y="106933"/>
                </a:lnTo>
                <a:lnTo>
                  <a:pt x="280415" y="114680"/>
                </a:lnTo>
                <a:lnTo>
                  <a:pt x="280035" y="124332"/>
                </a:lnTo>
                <a:lnTo>
                  <a:pt x="279521" y="136793"/>
                </a:lnTo>
                <a:lnTo>
                  <a:pt x="279288" y="149614"/>
                </a:lnTo>
                <a:lnTo>
                  <a:pt x="279273" y="153924"/>
                </a:lnTo>
                <a:lnTo>
                  <a:pt x="279285" y="161774"/>
                </a:lnTo>
                <a:lnTo>
                  <a:pt x="279323" y="170602"/>
                </a:lnTo>
                <a:lnTo>
                  <a:pt x="279385" y="180407"/>
                </a:lnTo>
                <a:lnTo>
                  <a:pt x="279471" y="191190"/>
                </a:lnTo>
                <a:lnTo>
                  <a:pt x="279580" y="202951"/>
                </a:lnTo>
                <a:lnTo>
                  <a:pt x="279711" y="215689"/>
                </a:lnTo>
                <a:lnTo>
                  <a:pt x="279865" y="229405"/>
                </a:lnTo>
                <a:lnTo>
                  <a:pt x="280040" y="244098"/>
                </a:lnTo>
                <a:lnTo>
                  <a:pt x="280237" y="259769"/>
                </a:lnTo>
                <a:lnTo>
                  <a:pt x="280453" y="276417"/>
                </a:lnTo>
                <a:lnTo>
                  <a:pt x="280669" y="292607"/>
                </a:lnTo>
                <a:lnTo>
                  <a:pt x="201549" y="292607"/>
                </a:lnTo>
                <a:lnTo>
                  <a:pt x="202585" y="280065"/>
                </a:lnTo>
                <a:lnTo>
                  <a:pt x="203535" y="267496"/>
                </a:lnTo>
                <a:lnTo>
                  <a:pt x="204400" y="254900"/>
                </a:lnTo>
                <a:lnTo>
                  <a:pt x="205177" y="242278"/>
                </a:lnTo>
                <a:lnTo>
                  <a:pt x="205866" y="229630"/>
                </a:lnTo>
                <a:lnTo>
                  <a:pt x="206467" y="216955"/>
                </a:lnTo>
                <a:lnTo>
                  <a:pt x="206977" y="204254"/>
                </a:lnTo>
                <a:lnTo>
                  <a:pt x="207397" y="191526"/>
                </a:lnTo>
                <a:lnTo>
                  <a:pt x="207725" y="178773"/>
                </a:lnTo>
                <a:lnTo>
                  <a:pt x="207961" y="165992"/>
                </a:lnTo>
                <a:lnTo>
                  <a:pt x="208104" y="153185"/>
                </a:lnTo>
                <a:lnTo>
                  <a:pt x="208152" y="140352"/>
                </a:lnTo>
                <a:lnTo>
                  <a:pt x="208152" y="140207"/>
                </a:lnTo>
                <a:lnTo>
                  <a:pt x="207614" y="123073"/>
                </a:lnTo>
                <a:lnTo>
                  <a:pt x="206006" y="108228"/>
                </a:lnTo>
                <a:lnTo>
                  <a:pt x="203341" y="95685"/>
                </a:lnTo>
                <a:lnTo>
                  <a:pt x="199629" y="85454"/>
                </a:lnTo>
                <a:lnTo>
                  <a:pt x="194882" y="77547"/>
                </a:lnTo>
                <a:lnTo>
                  <a:pt x="185383" y="68781"/>
                </a:lnTo>
                <a:lnTo>
                  <a:pt x="174200" y="63386"/>
                </a:lnTo>
                <a:lnTo>
                  <a:pt x="160778" y="60615"/>
                </a:lnTo>
                <a:lnTo>
                  <a:pt x="152145" y="60197"/>
                </a:lnTo>
                <a:lnTo>
                  <a:pt x="139653" y="60990"/>
                </a:lnTo>
                <a:lnTo>
                  <a:pt x="127403" y="63373"/>
                </a:lnTo>
                <a:lnTo>
                  <a:pt x="115400" y="67357"/>
                </a:lnTo>
                <a:lnTo>
                  <a:pt x="103648" y="72951"/>
                </a:lnTo>
                <a:lnTo>
                  <a:pt x="92153" y="80166"/>
                </a:lnTo>
                <a:lnTo>
                  <a:pt x="87883" y="83312"/>
                </a:lnTo>
                <a:lnTo>
                  <a:pt x="88041" y="97328"/>
                </a:lnTo>
                <a:lnTo>
                  <a:pt x="88190" y="111174"/>
                </a:lnTo>
                <a:lnTo>
                  <a:pt x="88330" y="124849"/>
                </a:lnTo>
                <a:lnTo>
                  <a:pt x="88462" y="138353"/>
                </a:lnTo>
                <a:lnTo>
                  <a:pt x="88584" y="151687"/>
                </a:lnTo>
                <a:lnTo>
                  <a:pt x="88697" y="164851"/>
                </a:lnTo>
                <a:lnTo>
                  <a:pt x="88800" y="177844"/>
                </a:lnTo>
                <a:lnTo>
                  <a:pt x="88894" y="190667"/>
                </a:lnTo>
                <a:lnTo>
                  <a:pt x="88978" y="203321"/>
                </a:lnTo>
                <a:lnTo>
                  <a:pt x="89053" y="215805"/>
                </a:lnTo>
                <a:lnTo>
                  <a:pt x="89117" y="228120"/>
                </a:lnTo>
                <a:lnTo>
                  <a:pt x="89170" y="240265"/>
                </a:lnTo>
                <a:lnTo>
                  <a:pt x="89214" y="252242"/>
                </a:lnTo>
                <a:lnTo>
                  <a:pt x="89246" y="264049"/>
                </a:lnTo>
                <a:lnTo>
                  <a:pt x="89268" y="275688"/>
                </a:lnTo>
                <a:lnTo>
                  <a:pt x="89279" y="287158"/>
                </a:lnTo>
                <a:lnTo>
                  <a:pt x="89280" y="292607"/>
                </a:lnTo>
                <a:lnTo>
                  <a:pt x="9270" y="292607"/>
                </a:lnTo>
                <a:lnTo>
                  <a:pt x="10155" y="276760"/>
                </a:lnTo>
                <a:lnTo>
                  <a:pt x="10959" y="261513"/>
                </a:lnTo>
                <a:lnTo>
                  <a:pt x="11684" y="246866"/>
                </a:lnTo>
                <a:lnTo>
                  <a:pt x="12328" y="232819"/>
                </a:lnTo>
                <a:lnTo>
                  <a:pt x="12892" y="219371"/>
                </a:lnTo>
                <a:lnTo>
                  <a:pt x="13376" y="206521"/>
                </a:lnTo>
                <a:lnTo>
                  <a:pt x="13779" y="194269"/>
                </a:lnTo>
                <a:lnTo>
                  <a:pt x="14103" y="182615"/>
                </a:lnTo>
                <a:lnTo>
                  <a:pt x="14346" y="171558"/>
                </a:lnTo>
                <a:lnTo>
                  <a:pt x="14510" y="161098"/>
                </a:lnTo>
                <a:lnTo>
                  <a:pt x="14593" y="151234"/>
                </a:lnTo>
                <a:lnTo>
                  <a:pt x="14604" y="146176"/>
                </a:lnTo>
                <a:lnTo>
                  <a:pt x="14476" y="132849"/>
                </a:lnTo>
                <a:lnTo>
                  <a:pt x="14091" y="119668"/>
                </a:lnTo>
                <a:lnTo>
                  <a:pt x="13449" y="106635"/>
                </a:lnTo>
                <a:lnTo>
                  <a:pt x="12549" y="93748"/>
                </a:lnTo>
                <a:lnTo>
                  <a:pt x="11390" y="81007"/>
                </a:lnTo>
                <a:lnTo>
                  <a:pt x="9971" y="68412"/>
                </a:lnTo>
                <a:lnTo>
                  <a:pt x="8293" y="55960"/>
                </a:lnTo>
                <a:lnTo>
                  <a:pt x="6354" y="43653"/>
                </a:lnTo>
                <a:lnTo>
                  <a:pt x="4154" y="31488"/>
                </a:lnTo>
                <a:lnTo>
                  <a:pt x="1692" y="19466"/>
                </a:lnTo>
                <a:lnTo>
                  <a:pt x="0" y="11937"/>
                </a:lnTo>
                <a:lnTo>
                  <a:pt x="76200" y="3555"/>
                </a:lnTo>
                <a:lnTo>
                  <a:pt x="81279" y="35178"/>
                </a:lnTo>
                <a:lnTo>
                  <a:pt x="86105" y="35178"/>
                </a:lnTo>
                <a:lnTo>
                  <a:pt x="96645" y="26807"/>
                </a:lnTo>
                <a:lnTo>
                  <a:pt x="107577" y="19574"/>
                </a:lnTo>
                <a:lnTo>
                  <a:pt x="118902" y="13479"/>
                </a:lnTo>
                <a:lnTo>
                  <a:pt x="130618" y="8519"/>
                </a:lnTo>
                <a:lnTo>
                  <a:pt x="142728" y="4693"/>
                </a:lnTo>
                <a:lnTo>
                  <a:pt x="155229" y="2001"/>
                </a:lnTo>
                <a:lnTo>
                  <a:pt x="168123" y="439"/>
                </a:lnTo>
                <a:lnTo>
                  <a:pt x="17983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61229" y="2807208"/>
            <a:ext cx="280670" cy="292607"/>
          </a:xfrm>
          <a:custGeom>
            <a:avLst/>
            <a:gdLst/>
            <a:ahLst/>
            <a:cxnLst/>
            <a:rect l="l" t="t" r="r" b="b"/>
            <a:pathLst>
              <a:path w="280670" h="292607">
                <a:moveTo>
                  <a:pt x="179832" y="0"/>
                </a:moveTo>
                <a:lnTo>
                  <a:pt x="194559" y="597"/>
                </a:lnTo>
                <a:lnTo>
                  <a:pt x="208264" y="2388"/>
                </a:lnTo>
                <a:lnTo>
                  <a:pt x="220955" y="5368"/>
                </a:lnTo>
                <a:lnTo>
                  <a:pt x="232639" y="9535"/>
                </a:lnTo>
                <a:lnTo>
                  <a:pt x="243321" y="14884"/>
                </a:lnTo>
                <a:lnTo>
                  <a:pt x="253010" y="21413"/>
                </a:lnTo>
                <a:lnTo>
                  <a:pt x="260887" y="28913"/>
                </a:lnTo>
                <a:lnTo>
                  <a:pt x="267289" y="37900"/>
                </a:lnTo>
                <a:lnTo>
                  <a:pt x="272443" y="48551"/>
                </a:lnTo>
                <a:lnTo>
                  <a:pt x="276350" y="60865"/>
                </a:lnTo>
                <a:lnTo>
                  <a:pt x="279009" y="74842"/>
                </a:lnTo>
                <a:lnTo>
                  <a:pt x="280421" y="90482"/>
                </a:lnTo>
                <a:lnTo>
                  <a:pt x="280670" y="101218"/>
                </a:lnTo>
                <a:lnTo>
                  <a:pt x="280670" y="106933"/>
                </a:lnTo>
                <a:lnTo>
                  <a:pt x="280416" y="114680"/>
                </a:lnTo>
                <a:lnTo>
                  <a:pt x="280035" y="124332"/>
                </a:lnTo>
                <a:lnTo>
                  <a:pt x="279521" y="136793"/>
                </a:lnTo>
                <a:lnTo>
                  <a:pt x="279288" y="149614"/>
                </a:lnTo>
                <a:lnTo>
                  <a:pt x="279273" y="153924"/>
                </a:lnTo>
                <a:lnTo>
                  <a:pt x="279285" y="161774"/>
                </a:lnTo>
                <a:lnTo>
                  <a:pt x="279323" y="170602"/>
                </a:lnTo>
                <a:lnTo>
                  <a:pt x="279385" y="180407"/>
                </a:lnTo>
                <a:lnTo>
                  <a:pt x="279471" y="191190"/>
                </a:lnTo>
                <a:lnTo>
                  <a:pt x="279580" y="202951"/>
                </a:lnTo>
                <a:lnTo>
                  <a:pt x="279711" y="215689"/>
                </a:lnTo>
                <a:lnTo>
                  <a:pt x="279865" y="229405"/>
                </a:lnTo>
                <a:lnTo>
                  <a:pt x="280040" y="244098"/>
                </a:lnTo>
                <a:lnTo>
                  <a:pt x="280237" y="259769"/>
                </a:lnTo>
                <a:lnTo>
                  <a:pt x="280453" y="276417"/>
                </a:lnTo>
                <a:lnTo>
                  <a:pt x="280670" y="292607"/>
                </a:lnTo>
                <a:lnTo>
                  <a:pt x="201549" y="292607"/>
                </a:lnTo>
                <a:lnTo>
                  <a:pt x="202585" y="280065"/>
                </a:lnTo>
                <a:lnTo>
                  <a:pt x="203535" y="267496"/>
                </a:lnTo>
                <a:lnTo>
                  <a:pt x="204400" y="254900"/>
                </a:lnTo>
                <a:lnTo>
                  <a:pt x="205177" y="242278"/>
                </a:lnTo>
                <a:lnTo>
                  <a:pt x="205866" y="229630"/>
                </a:lnTo>
                <a:lnTo>
                  <a:pt x="206467" y="216955"/>
                </a:lnTo>
                <a:lnTo>
                  <a:pt x="206977" y="204254"/>
                </a:lnTo>
                <a:lnTo>
                  <a:pt x="207397" y="191526"/>
                </a:lnTo>
                <a:lnTo>
                  <a:pt x="207725" y="178773"/>
                </a:lnTo>
                <a:lnTo>
                  <a:pt x="207961" y="165992"/>
                </a:lnTo>
                <a:lnTo>
                  <a:pt x="208104" y="153185"/>
                </a:lnTo>
                <a:lnTo>
                  <a:pt x="208152" y="140352"/>
                </a:lnTo>
                <a:lnTo>
                  <a:pt x="208153" y="140207"/>
                </a:lnTo>
                <a:lnTo>
                  <a:pt x="207614" y="123073"/>
                </a:lnTo>
                <a:lnTo>
                  <a:pt x="206006" y="108228"/>
                </a:lnTo>
                <a:lnTo>
                  <a:pt x="203341" y="95685"/>
                </a:lnTo>
                <a:lnTo>
                  <a:pt x="199629" y="85454"/>
                </a:lnTo>
                <a:lnTo>
                  <a:pt x="194882" y="77547"/>
                </a:lnTo>
                <a:lnTo>
                  <a:pt x="185383" y="68781"/>
                </a:lnTo>
                <a:lnTo>
                  <a:pt x="174200" y="63386"/>
                </a:lnTo>
                <a:lnTo>
                  <a:pt x="160778" y="60615"/>
                </a:lnTo>
                <a:lnTo>
                  <a:pt x="152146" y="60197"/>
                </a:lnTo>
                <a:lnTo>
                  <a:pt x="139653" y="60990"/>
                </a:lnTo>
                <a:lnTo>
                  <a:pt x="127403" y="63373"/>
                </a:lnTo>
                <a:lnTo>
                  <a:pt x="115400" y="67357"/>
                </a:lnTo>
                <a:lnTo>
                  <a:pt x="103648" y="72951"/>
                </a:lnTo>
                <a:lnTo>
                  <a:pt x="92153" y="80166"/>
                </a:lnTo>
                <a:lnTo>
                  <a:pt x="87884" y="83312"/>
                </a:lnTo>
                <a:lnTo>
                  <a:pt x="88041" y="97328"/>
                </a:lnTo>
                <a:lnTo>
                  <a:pt x="88190" y="111174"/>
                </a:lnTo>
                <a:lnTo>
                  <a:pt x="88330" y="124849"/>
                </a:lnTo>
                <a:lnTo>
                  <a:pt x="88462" y="138353"/>
                </a:lnTo>
                <a:lnTo>
                  <a:pt x="88584" y="151687"/>
                </a:lnTo>
                <a:lnTo>
                  <a:pt x="88697" y="164851"/>
                </a:lnTo>
                <a:lnTo>
                  <a:pt x="88800" y="177844"/>
                </a:lnTo>
                <a:lnTo>
                  <a:pt x="88894" y="190667"/>
                </a:lnTo>
                <a:lnTo>
                  <a:pt x="88978" y="203321"/>
                </a:lnTo>
                <a:lnTo>
                  <a:pt x="89053" y="215805"/>
                </a:lnTo>
                <a:lnTo>
                  <a:pt x="89117" y="228120"/>
                </a:lnTo>
                <a:lnTo>
                  <a:pt x="89170" y="240265"/>
                </a:lnTo>
                <a:lnTo>
                  <a:pt x="89214" y="252242"/>
                </a:lnTo>
                <a:lnTo>
                  <a:pt x="89246" y="264049"/>
                </a:lnTo>
                <a:lnTo>
                  <a:pt x="89268" y="275688"/>
                </a:lnTo>
                <a:lnTo>
                  <a:pt x="89279" y="287158"/>
                </a:lnTo>
                <a:lnTo>
                  <a:pt x="89281" y="292607"/>
                </a:lnTo>
                <a:lnTo>
                  <a:pt x="9271" y="292607"/>
                </a:lnTo>
                <a:lnTo>
                  <a:pt x="10155" y="276760"/>
                </a:lnTo>
                <a:lnTo>
                  <a:pt x="10959" y="261513"/>
                </a:lnTo>
                <a:lnTo>
                  <a:pt x="11684" y="246866"/>
                </a:lnTo>
                <a:lnTo>
                  <a:pt x="12328" y="232819"/>
                </a:lnTo>
                <a:lnTo>
                  <a:pt x="12892" y="219371"/>
                </a:lnTo>
                <a:lnTo>
                  <a:pt x="13376" y="206521"/>
                </a:lnTo>
                <a:lnTo>
                  <a:pt x="13779" y="194269"/>
                </a:lnTo>
                <a:lnTo>
                  <a:pt x="14103" y="182615"/>
                </a:lnTo>
                <a:lnTo>
                  <a:pt x="14346" y="171558"/>
                </a:lnTo>
                <a:lnTo>
                  <a:pt x="14510" y="161098"/>
                </a:lnTo>
                <a:lnTo>
                  <a:pt x="14593" y="151234"/>
                </a:lnTo>
                <a:lnTo>
                  <a:pt x="14605" y="146176"/>
                </a:lnTo>
                <a:lnTo>
                  <a:pt x="14476" y="132849"/>
                </a:lnTo>
                <a:lnTo>
                  <a:pt x="14091" y="119668"/>
                </a:lnTo>
                <a:lnTo>
                  <a:pt x="13449" y="106635"/>
                </a:lnTo>
                <a:lnTo>
                  <a:pt x="12549" y="93748"/>
                </a:lnTo>
                <a:lnTo>
                  <a:pt x="11390" y="81007"/>
                </a:lnTo>
                <a:lnTo>
                  <a:pt x="9971" y="68412"/>
                </a:lnTo>
                <a:lnTo>
                  <a:pt x="8293" y="55960"/>
                </a:lnTo>
                <a:lnTo>
                  <a:pt x="6354" y="43653"/>
                </a:lnTo>
                <a:lnTo>
                  <a:pt x="4154" y="31488"/>
                </a:lnTo>
                <a:lnTo>
                  <a:pt x="1692" y="19466"/>
                </a:lnTo>
                <a:lnTo>
                  <a:pt x="0" y="11937"/>
                </a:lnTo>
                <a:lnTo>
                  <a:pt x="76200" y="3555"/>
                </a:lnTo>
                <a:lnTo>
                  <a:pt x="81280" y="35178"/>
                </a:lnTo>
                <a:lnTo>
                  <a:pt x="86106" y="35178"/>
                </a:lnTo>
                <a:lnTo>
                  <a:pt x="96645" y="26807"/>
                </a:lnTo>
                <a:lnTo>
                  <a:pt x="107577" y="19574"/>
                </a:lnTo>
                <a:lnTo>
                  <a:pt x="118902" y="13479"/>
                </a:lnTo>
                <a:lnTo>
                  <a:pt x="130618" y="8519"/>
                </a:lnTo>
                <a:lnTo>
                  <a:pt x="142728" y="4693"/>
                </a:lnTo>
                <a:lnTo>
                  <a:pt x="155229" y="2001"/>
                </a:lnTo>
                <a:lnTo>
                  <a:pt x="168123" y="439"/>
                </a:lnTo>
                <a:lnTo>
                  <a:pt x="17983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18738" y="2807208"/>
            <a:ext cx="253491" cy="300100"/>
          </a:xfrm>
          <a:custGeom>
            <a:avLst/>
            <a:gdLst/>
            <a:ahLst/>
            <a:cxnLst/>
            <a:rect l="l" t="t" r="r" b="b"/>
            <a:pathLst>
              <a:path w="253491" h="300100">
                <a:moveTo>
                  <a:pt x="133603" y="0"/>
                </a:moveTo>
                <a:lnTo>
                  <a:pt x="148952" y="488"/>
                </a:lnTo>
                <a:lnTo>
                  <a:pt x="163227" y="1954"/>
                </a:lnTo>
                <a:lnTo>
                  <a:pt x="176433" y="4402"/>
                </a:lnTo>
                <a:lnTo>
                  <a:pt x="188570" y="7832"/>
                </a:lnTo>
                <a:lnTo>
                  <a:pt x="199643" y="12248"/>
                </a:lnTo>
                <a:lnTo>
                  <a:pt x="209652" y="17652"/>
                </a:lnTo>
                <a:lnTo>
                  <a:pt x="216788" y="22605"/>
                </a:lnTo>
                <a:lnTo>
                  <a:pt x="224944" y="30185"/>
                </a:lnTo>
                <a:lnTo>
                  <a:pt x="231774" y="39297"/>
                </a:lnTo>
                <a:lnTo>
                  <a:pt x="237279" y="49940"/>
                </a:lnTo>
                <a:lnTo>
                  <a:pt x="241459" y="62116"/>
                </a:lnTo>
                <a:lnTo>
                  <a:pt x="244313" y="75823"/>
                </a:lnTo>
                <a:lnTo>
                  <a:pt x="245842" y="91061"/>
                </a:lnTo>
                <a:lnTo>
                  <a:pt x="246125" y="101853"/>
                </a:lnTo>
                <a:lnTo>
                  <a:pt x="246039" y="110398"/>
                </a:lnTo>
                <a:lnTo>
                  <a:pt x="245791" y="122178"/>
                </a:lnTo>
                <a:lnTo>
                  <a:pt x="245398" y="137160"/>
                </a:lnTo>
                <a:lnTo>
                  <a:pt x="245110" y="147319"/>
                </a:lnTo>
                <a:lnTo>
                  <a:pt x="244546" y="164558"/>
                </a:lnTo>
                <a:lnTo>
                  <a:pt x="244172" y="178103"/>
                </a:lnTo>
                <a:lnTo>
                  <a:pt x="243988" y="187988"/>
                </a:lnTo>
                <a:lnTo>
                  <a:pt x="243966" y="191388"/>
                </a:lnTo>
                <a:lnTo>
                  <a:pt x="244116" y="206490"/>
                </a:lnTo>
                <a:lnTo>
                  <a:pt x="244564" y="220878"/>
                </a:lnTo>
                <a:lnTo>
                  <a:pt x="245311" y="234559"/>
                </a:lnTo>
                <a:lnTo>
                  <a:pt x="246357" y="247536"/>
                </a:lnTo>
                <a:lnTo>
                  <a:pt x="247701" y="259814"/>
                </a:lnTo>
                <a:lnTo>
                  <a:pt x="249344" y="271397"/>
                </a:lnTo>
                <a:lnTo>
                  <a:pt x="251286" y="282291"/>
                </a:lnTo>
                <a:lnTo>
                  <a:pt x="253491" y="292353"/>
                </a:lnTo>
                <a:lnTo>
                  <a:pt x="183261" y="294639"/>
                </a:lnTo>
                <a:lnTo>
                  <a:pt x="180086" y="286384"/>
                </a:lnTo>
                <a:lnTo>
                  <a:pt x="178562" y="278764"/>
                </a:lnTo>
                <a:lnTo>
                  <a:pt x="178562" y="272033"/>
                </a:lnTo>
                <a:lnTo>
                  <a:pt x="174625" y="272033"/>
                </a:lnTo>
                <a:lnTo>
                  <a:pt x="165261" y="279181"/>
                </a:lnTo>
                <a:lnTo>
                  <a:pt x="155017" y="285284"/>
                </a:lnTo>
                <a:lnTo>
                  <a:pt x="143899" y="290339"/>
                </a:lnTo>
                <a:lnTo>
                  <a:pt x="131912" y="294346"/>
                </a:lnTo>
                <a:lnTo>
                  <a:pt x="119063" y="297302"/>
                </a:lnTo>
                <a:lnTo>
                  <a:pt x="105358" y="299204"/>
                </a:lnTo>
                <a:lnTo>
                  <a:pt x="90802" y="300052"/>
                </a:lnTo>
                <a:lnTo>
                  <a:pt x="86233" y="300100"/>
                </a:lnTo>
                <a:lnTo>
                  <a:pt x="72217" y="299305"/>
                </a:lnTo>
                <a:lnTo>
                  <a:pt x="59159" y="296926"/>
                </a:lnTo>
                <a:lnTo>
                  <a:pt x="47058" y="292974"/>
                </a:lnTo>
                <a:lnTo>
                  <a:pt x="35914" y="287461"/>
                </a:lnTo>
                <a:lnTo>
                  <a:pt x="25727" y="280399"/>
                </a:lnTo>
                <a:lnTo>
                  <a:pt x="15244" y="270045"/>
                </a:lnTo>
                <a:lnTo>
                  <a:pt x="8174" y="259496"/>
                </a:lnTo>
                <a:lnTo>
                  <a:pt x="3293" y="247747"/>
                </a:lnTo>
                <a:lnTo>
                  <a:pt x="595" y="234789"/>
                </a:lnTo>
                <a:lnTo>
                  <a:pt x="0" y="224408"/>
                </a:lnTo>
                <a:lnTo>
                  <a:pt x="885" y="211019"/>
                </a:lnTo>
                <a:lnTo>
                  <a:pt x="3543" y="198378"/>
                </a:lnTo>
                <a:lnTo>
                  <a:pt x="7977" y="186491"/>
                </a:lnTo>
                <a:lnTo>
                  <a:pt x="14189" y="175364"/>
                </a:lnTo>
                <a:lnTo>
                  <a:pt x="22182" y="165002"/>
                </a:lnTo>
                <a:lnTo>
                  <a:pt x="31958" y="155411"/>
                </a:lnTo>
                <a:lnTo>
                  <a:pt x="38226" y="150367"/>
                </a:lnTo>
                <a:lnTo>
                  <a:pt x="45785" y="145256"/>
                </a:lnTo>
                <a:lnTo>
                  <a:pt x="54325" y="140610"/>
                </a:lnTo>
                <a:lnTo>
                  <a:pt x="63844" y="136429"/>
                </a:lnTo>
                <a:lnTo>
                  <a:pt x="74344" y="132712"/>
                </a:lnTo>
                <a:lnTo>
                  <a:pt x="85824" y="129458"/>
                </a:lnTo>
                <a:lnTo>
                  <a:pt x="98285" y="126665"/>
                </a:lnTo>
                <a:lnTo>
                  <a:pt x="111726" y="124333"/>
                </a:lnTo>
                <a:lnTo>
                  <a:pt x="126147" y="122459"/>
                </a:lnTo>
                <a:lnTo>
                  <a:pt x="141549" y="121044"/>
                </a:lnTo>
                <a:lnTo>
                  <a:pt x="157931" y="120085"/>
                </a:lnTo>
                <a:lnTo>
                  <a:pt x="172338" y="119633"/>
                </a:lnTo>
                <a:lnTo>
                  <a:pt x="172720" y="116077"/>
                </a:lnTo>
                <a:lnTo>
                  <a:pt x="172847" y="112775"/>
                </a:lnTo>
                <a:lnTo>
                  <a:pt x="172847" y="109600"/>
                </a:lnTo>
                <a:lnTo>
                  <a:pt x="171636" y="93237"/>
                </a:lnTo>
                <a:lnTo>
                  <a:pt x="167980" y="80353"/>
                </a:lnTo>
                <a:lnTo>
                  <a:pt x="161846" y="70930"/>
                </a:lnTo>
                <a:lnTo>
                  <a:pt x="157352" y="67182"/>
                </a:lnTo>
                <a:lnTo>
                  <a:pt x="149304" y="63152"/>
                </a:lnTo>
                <a:lnTo>
                  <a:pt x="138744" y="60119"/>
                </a:lnTo>
                <a:lnTo>
                  <a:pt x="125674" y="58082"/>
                </a:lnTo>
                <a:lnTo>
                  <a:pt x="110092" y="57042"/>
                </a:lnTo>
                <a:lnTo>
                  <a:pt x="100584" y="56895"/>
                </a:lnTo>
                <a:lnTo>
                  <a:pt x="87745" y="57138"/>
                </a:lnTo>
                <a:lnTo>
                  <a:pt x="74987" y="57865"/>
                </a:lnTo>
                <a:lnTo>
                  <a:pt x="62312" y="59076"/>
                </a:lnTo>
                <a:lnTo>
                  <a:pt x="49721" y="60772"/>
                </a:lnTo>
                <a:lnTo>
                  <a:pt x="37218" y="62952"/>
                </a:lnTo>
                <a:lnTo>
                  <a:pt x="24804" y="65617"/>
                </a:lnTo>
                <a:lnTo>
                  <a:pt x="12700" y="68706"/>
                </a:lnTo>
                <a:lnTo>
                  <a:pt x="19303" y="13969"/>
                </a:lnTo>
                <a:lnTo>
                  <a:pt x="28620" y="11069"/>
                </a:lnTo>
                <a:lnTo>
                  <a:pt x="38752" y="8503"/>
                </a:lnTo>
                <a:lnTo>
                  <a:pt x="49699" y="6273"/>
                </a:lnTo>
                <a:lnTo>
                  <a:pt x="61462" y="4380"/>
                </a:lnTo>
                <a:lnTo>
                  <a:pt x="74041" y="2824"/>
                </a:lnTo>
                <a:lnTo>
                  <a:pt x="87436" y="1608"/>
                </a:lnTo>
                <a:lnTo>
                  <a:pt x="101646" y="731"/>
                </a:lnTo>
                <a:lnTo>
                  <a:pt x="116672" y="195"/>
                </a:lnTo>
                <a:lnTo>
                  <a:pt x="132513" y="0"/>
                </a:lnTo>
                <a:lnTo>
                  <a:pt x="13360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7191" y="2807208"/>
            <a:ext cx="206882" cy="292607"/>
          </a:xfrm>
          <a:custGeom>
            <a:avLst/>
            <a:gdLst/>
            <a:ahLst/>
            <a:cxnLst/>
            <a:rect l="l" t="t" r="r" b="b"/>
            <a:pathLst>
              <a:path w="206882" h="292607">
                <a:moveTo>
                  <a:pt x="158622" y="0"/>
                </a:moveTo>
                <a:lnTo>
                  <a:pt x="170006" y="656"/>
                </a:lnTo>
                <a:lnTo>
                  <a:pt x="182137" y="2618"/>
                </a:lnTo>
                <a:lnTo>
                  <a:pt x="195003" y="5871"/>
                </a:lnTo>
                <a:lnTo>
                  <a:pt x="206882" y="9778"/>
                </a:lnTo>
                <a:lnTo>
                  <a:pt x="189610" y="79501"/>
                </a:lnTo>
                <a:lnTo>
                  <a:pt x="177264" y="75219"/>
                </a:lnTo>
                <a:lnTo>
                  <a:pt x="164841" y="72340"/>
                </a:lnTo>
                <a:lnTo>
                  <a:pt x="152326" y="70848"/>
                </a:lnTo>
                <a:lnTo>
                  <a:pt x="144906" y="70612"/>
                </a:lnTo>
                <a:lnTo>
                  <a:pt x="129967" y="71909"/>
                </a:lnTo>
                <a:lnTo>
                  <a:pt x="117009" y="75801"/>
                </a:lnTo>
                <a:lnTo>
                  <a:pt x="106022" y="82287"/>
                </a:lnTo>
                <a:lnTo>
                  <a:pt x="96998" y="91368"/>
                </a:lnTo>
                <a:lnTo>
                  <a:pt x="89928" y="103043"/>
                </a:lnTo>
                <a:lnTo>
                  <a:pt x="87121" y="109854"/>
                </a:lnTo>
                <a:lnTo>
                  <a:pt x="87131" y="126086"/>
                </a:lnTo>
                <a:lnTo>
                  <a:pt x="87158" y="141790"/>
                </a:lnTo>
                <a:lnTo>
                  <a:pt x="87203" y="156968"/>
                </a:lnTo>
                <a:lnTo>
                  <a:pt x="87266" y="171619"/>
                </a:lnTo>
                <a:lnTo>
                  <a:pt x="87346" y="185743"/>
                </a:lnTo>
                <a:lnTo>
                  <a:pt x="87443" y="199339"/>
                </a:lnTo>
                <a:lnTo>
                  <a:pt x="87558" y="212408"/>
                </a:lnTo>
                <a:lnTo>
                  <a:pt x="87688" y="224949"/>
                </a:lnTo>
                <a:lnTo>
                  <a:pt x="87836" y="236961"/>
                </a:lnTo>
                <a:lnTo>
                  <a:pt x="87999" y="248445"/>
                </a:lnTo>
                <a:lnTo>
                  <a:pt x="88178" y="259401"/>
                </a:lnTo>
                <a:lnTo>
                  <a:pt x="88372" y="269827"/>
                </a:lnTo>
                <a:lnTo>
                  <a:pt x="88582" y="279724"/>
                </a:lnTo>
                <a:lnTo>
                  <a:pt x="88808" y="289092"/>
                </a:lnTo>
                <a:lnTo>
                  <a:pt x="88900" y="292607"/>
                </a:lnTo>
                <a:lnTo>
                  <a:pt x="9778" y="292607"/>
                </a:lnTo>
                <a:lnTo>
                  <a:pt x="10630" y="277330"/>
                </a:lnTo>
                <a:lnTo>
                  <a:pt x="11402" y="262539"/>
                </a:lnTo>
                <a:lnTo>
                  <a:pt x="12095" y="248237"/>
                </a:lnTo>
                <a:lnTo>
                  <a:pt x="12709" y="234425"/>
                </a:lnTo>
                <a:lnTo>
                  <a:pt x="13245" y="221104"/>
                </a:lnTo>
                <a:lnTo>
                  <a:pt x="13704" y="208274"/>
                </a:lnTo>
                <a:lnTo>
                  <a:pt x="14085" y="195936"/>
                </a:lnTo>
                <a:lnTo>
                  <a:pt x="14389" y="184093"/>
                </a:lnTo>
                <a:lnTo>
                  <a:pt x="14618" y="172743"/>
                </a:lnTo>
                <a:lnTo>
                  <a:pt x="14770" y="161890"/>
                </a:lnTo>
                <a:lnTo>
                  <a:pt x="14848" y="151532"/>
                </a:lnTo>
                <a:lnTo>
                  <a:pt x="14858" y="146176"/>
                </a:lnTo>
                <a:lnTo>
                  <a:pt x="14727" y="132916"/>
                </a:lnTo>
                <a:lnTo>
                  <a:pt x="14333" y="119790"/>
                </a:lnTo>
                <a:lnTo>
                  <a:pt x="13676" y="106798"/>
                </a:lnTo>
                <a:lnTo>
                  <a:pt x="12756" y="93938"/>
                </a:lnTo>
                <a:lnTo>
                  <a:pt x="11574" y="81210"/>
                </a:lnTo>
                <a:lnTo>
                  <a:pt x="10129" y="68614"/>
                </a:lnTo>
                <a:lnTo>
                  <a:pt x="8421" y="56149"/>
                </a:lnTo>
                <a:lnTo>
                  <a:pt x="6450" y="43815"/>
                </a:lnTo>
                <a:lnTo>
                  <a:pt x="4216" y="31610"/>
                </a:lnTo>
                <a:lnTo>
                  <a:pt x="1720" y="19534"/>
                </a:lnTo>
                <a:lnTo>
                  <a:pt x="0" y="11937"/>
                </a:lnTo>
                <a:lnTo>
                  <a:pt x="75818" y="3555"/>
                </a:lnTo>
                <a:lnTo>
                  <a:pt x="78618" y="22101"/>
                </a:lnTo>
                <a:lnTo>
                  <a:pt x="80302" y="34855"/>
                </a:lnTo>
                <a:lnTo>
                  <a:pt x="80897" y="41817"/>
                </a:lnTo>
                <a:lnTo>
                  <a:pt x="80898" y="42037"/>
                </a:lnTo>
                <a:lnTo>
                  <a:pt x="85725" y="42037"/>
                </a:lnTo>
                <a:lnTo>
                  <a:pt x="94371" y="30292"/>
                </a:lnTo>
                <a:lnTo>
                  <a:pt x="103864" y="20471"/>
                </a:lnTo>
                <a:lnTo>
                  <a:pt x="114196" y="12571"/>
                </a:lnTo>
                <a:lnTo>
                  <a:pt x="125363" y="6590"/>
                </a:lnTo>
                <a:lnTo>
                  <a:pt x="137359" y="2525"/>
                </a:lnTo>
                <a:lnTo>
                  <a:pt x="150180" y="374"/>
                </a:lnTo>
                <a:lnTo>
                  <a:pt x="15862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5631" y="2807208"/>
            <a:ext cx="206882" cy="292607"/>
          </a:xfrm>
          <a:custGeom>
            <a:avLst/>
            <a:gdLst/>
            <a:ahLst/>
            <a:cxnLst/>
            <a:rect l="l" t="t" r="r" b="b"/>
            <a:pathLst>
              <a:path w="206882" h="292607">
                <a:moveTo>
                  <a:pt x="158622" y="0"/>
                </a:moveTo>
                <a:lnTo>
                  <a:pt x="170006" y="656"/>
                </a:lnTo>
                <a:lnTo>
                  <a:pt x="182137" y="2618"/>
                </a:lnTo>
                <a:lnTo>
                  <a:pt x="195003" y="5871"/>
                </a:lnTo>
                <a:lnTo>
                  <a:pt x="206882" y="9778"/>
                </a:lnTo>
                <a:lnTo>
                  <a:pt x="189610" y="79501"/>
                </a:lnTo>
                <a:lnTo>
                  <a:pt x="177264" y="75219"/>
                </a:lnTo>
                <a:lnTo>
                  <a:pt x="164841" y="72340"/>
                </a:lnTo>
                <a:lnTo>
                  <a:pt x="152326" y="70848"/>
                </a:lnTo>
                <a:lnTo>
                  <a:pt x="144906" y="70612"/>
                </a:lnTo>
                <a:lnTo>
                  <a:pt x="129967" y="71909"/>
                </a:lnTo>
                <a:lnTo>
                  <a:pt x="117009" y="75801"/>
                </a:lnTo>
                <a:lnTo>
                  <a:pt x="106022" y="82287"/>
                </a:lnTo>
                <a:lnTo>
                  <a:pt x="96998" y="91368"/>
                </a:lnTo>
                <a:lnTo>
                  <a:pt x="89928" y="103043"/>
                </a:lnTo>
                <a:lnTo>
                  <a:pt x="87122" y="109854"/>
                </a:lnTo>
                <a:lnTo>
                  <a:pt x="87131" y="126086"/>
                </a:lnTo>
                <a:lnTo>
                  <a:pt x="87158" y="141790"/>
                </a:lnTo>
                <a:lnTo>
                  <a:pt x="87203" y="156968"/>
                </a:lnTo>
                <a:lnTo>
                  <a:pt x="87266" y="171619"/>
                </a:lnTo>
                <a:lnTo>
                  <a:pt x="87346" y="185743"/>
                </a:lnTo>
                <a:lnTo>
                  <a:pt x="87443" y="199339"/>
                </a:lnTo>
                <a:lnTo>
                  <a:pt x="87558" y="212408"/>
                </a:lnTo>
                <a:lnTo>
                  <a:pt x="87688" y="224949"/>
                </a:lnTo>
                <a:lnTo>
                  <a:pt x="87836" y="236961"/>
                </a:lnTo>
                <a:lnTo>
                  <a:pt x="87999" y="248445"/>
                </a:lnTo>
                <a:lnTo>
                  <a:pt x="88178" y="259401"/>
                </a:lnTo>
                <a:lnTo>
                  <a:pt x="88372" y="269827"/>
                </a:lnTo>
                <a:lnTo>
                  <a:pt x="88582" y="279724"/>
                </a:lnTo>
                <a:lnTo>
                  <a:pt x="88808" y="289092"/>
                </a:lnTo>
                <a:lnTo>
                  <a:pt x="88900" y="292607"/>
                </a:lnTo>
                <a:lnTo>
                  <a:pt x="9778" y="292607"/>
                </a:lnTo>
                <a:lnTo>
                  <a:pt x="10630" y="277330"/>
                </a:lnTo>
                <a:lnTo>
                  <a:pt x="11402" y="262539"/>
                </a:lnTo>
                <a:lnTo>
                  <a:pt x="12095" y="248237"/>
                </a:lnTo>
                <a:lnTo>
                  <a:pt x="12709" y="234425"/>
                </a:lnTo>
                <a:lnTo>
                  <a:pt x="13245" y="221104"/>
                </a:lnTo>
                <a:lnTo>
                  <a:pt x="13704" y="208274"/>
                </a:lnTo>
                <a:lnTo>
                  <a:pt x="14085" y="195936"/>
                </a:lnTo>
                <a:lnTo>
                  <a:pt x="14389" y="184093"/>
                </a:lnTo>
                <a:lnTo>
                  <a:pt x="14618" y="172743"/>
                </a:lnTo>
                <a:lnTo>
                  <a:pt x="14770" y="161890"/>
                </a:lnTo>
                <a:lnTo>
                  <a:pt x="14848" y="151532"/>
                </a:lnTo>
                <a:lnTo>
                  <a:pt x="14859" y="146176"/>
                </a:lnTo>
                <a:lnTo>
                  <a:pt x="14727" y="132916"/>
                </a:lnTo>
                <a:lnTo>
                  <a:pt x="14333" y="119790"/>
                </a:lnTo>
                <a:lnTo>
                  <a:pt x="13676" y="106798"/>
                </a:lnTo>
                <a:lnTo>
                  <a:pt x="12756" y="93938"/>
                </a:lnTo>
                <a:lnTo>
                  <a:pt x="11574" y="81210"/>
                </a:lnTo>
                <a:lnTo>
                  <a:pt x="10129" y="68614"/>
                </a:lnTo>
                <a:lnTo>
                  <a:pt x="8421" y="56149"/>
                </a:lnTo>
                <a:lnTo>
                  <a:pt x="6450" y="43815"/>
                </a:lnTo>
                <a:lnTo>
                  <a:pt x="4216" y="31610"/>
                </a:lnTo>
                <a:lnTo>
                  <a:pt x="1720" y="19534"/>
                </a:lnTo>
                <a:lnTo>
                  <a:pt x="0" y="11937"/>
                </a:lnTo>
                <a:lnTo>
                  <a:pt x="75818" y="3555"/>
                </a:lnTo>
                <a:lnTo>
                  <a:pt x="78618" y="22101"/>
                </a:lnTo>
                <a:lnTo>
                  <a:pt x="80302" y="34855"/>
                </a:lnTo>
                <a:lnTo>
                  <a:pt x="80897" y="41817"/>
                </a:lnTo>
                <a:lnTo>
                  <a:pt x="80899" y="42037"/>
                </a:lnTo>
                <a:lnTo>
                  <a:pt x="85725" y="42037"/>
                </a:lnTo>
                <a:lnTo>
                  <a:pt x="94371" y="30292"/>
                </a:lnTo>
                <a:lnTo>
                  <a:pt x="103864" y="20471"/>
                </a:lnTo>
                <a:lnTo>
                  <a:pt x="114196" y="12571"/>
                </a:lnTo>
                <a:lnTo>
                  <a:pt x="125363" y="6590"/>
                </a:lnTo>
                <a:lnTo>
                  <a:pt x="137359" y="2525"/>
                </a:lnTo>
                <a:lnTo>
                  <a:pt x="150180" y="374"/>
                </a:lnTo>
                <a:lnTo>
                  <a:pt x="15862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37152" y="2806954"/>
            <a:ext cx="237871" cy="301498"/>
          </a:xfrm>
          <a:custGeom>
            <a:avLst/>
            <a:gdLst/>
            <a:ahLst/>
            <a:cxnLst/>
            <a:rect l="l" t="t" r="r" b="b"/>
            <a:pathLst>
              <a:path w="237871" h="301498">
                <a:moveTo>
                  <a:pt x="161417" y="0"/>
                </a:moveTo>
                <a:lnTo>
                  <a:pt x="175264" y="312"/>
                </a:lnTo>
                <a:lnTo>
                  <a:pt x="188513" y="1246"/>
                </a:lnTo>
                <a:lnTo>
                  <a:pt x="201163" y="2796"/>
                </a:lnTo>
                <a:lnTo>
                  <a:pt x="213215" y="4956"/>
                </a:lnTo>
                <a:lnTo>
                  <a:pt x="224669" y="7721"/>
                </a:lnTo>
                <a:lnTo>
                  <a:pt x="226568" y="8255"/>
                </a:lnTo>
                <a:lnTo>
                  <a:pt x="216408" y="68961"/>
                </a:lnTo>
                <a:lnTo>
                  <a:pt x="204968" y="64843"/>
                </a:lnTo>
                <a:lnTo>
                  <a:pt x="192992" y="61647"/>
                </a:lnTo>
                <a:lnTo>
                  <a:pt x="180478" y="59381"/>
                </a:lnTo>
                <a:lnTo>
                  <a:pt x="167427" y="58050"/>
                </a:lnTo>
                <a:lnTo>
                  <a:pt x="155067" y="57658"/>
                </a:lnTo>
                <a:lnTo>
                  <a:pt x="141009" y="58720"/>
                </a:lnTo>
                <a:lnTo>
                  <a:pt x="128220" y="61908"/>
                </a:lnTo>
                <a:lnTo>
                  <a:pt x="116699" y="67222"/>
                </a:lnTo>
                <a:lnTo>
                  <a:pt x="106448" y="74661"/>
                </a:lnTo>
                <a:lnTo>
                  <a:pt x="98298" y="83185"/>
                </a:lnTo>
                <a:lnTo>
                  <a:pt x="91020" y="93387"/>
                </a:lnTo>
                <a:lnTo>
                  <a:pt x="85312" y="104483"/>
                </a:lnTo>
                <a:lnTo>
                  <a:pt x="81163" y="116459"/>
                </a:lnTo>
                <a:lnTo>
                  <a:pt x="78562" y="129307"/>
                </a:lnTo>
                <a:lnTo>
                  <a:pt x="77499" y="143014"/>
                </a:lnTo>
                <a:lnTo>
                  <a:pt x="77470" y="145796"/>
                </a:lnTo>
                <a:lnTo>
                  <a:pt x="78214" y="159569"/>
                </a:lnTo>
                <a:lnTo>
                  <a:pt x="80453" y="172560"/>
                </a:lnTo>
                <a:lnTo>
                  <a:pt x="84194" y="184779"/>
                </a:lnTo>
                <a:lnTo>
                  <a:pt x="89445" y="196232"/>
                </a:lnTo>
                <a:lnTo>
                  <a:pt x="96215" y="206928"/>
                </a:lnTo>
                <a:lnTo>
                  <a:pt x="102108" y="214249"/>
                </a:lnTo>
                <a:lnTo>
                  <a:pt x="111025" y="222893"/>
                </a:lnTo>
                <a:lnTo>
                  <a:pt x="121095" y="229955"/>
                </a:lnTo>
                <a:lnTo>
                  <a:pt x="132326" y="235432"/>
                </a:lnTo>
                <a:lnTo>
                  <a:pt x="144724" y="239319"/>
                </a:lnTo>
                <a:lnTo>
                  <a:pt x="158298" y="241614"/>
                </a:lnTo>
                <a:lnTo>
                  <a:pt x="172085" y="242316"/>
                </a:lnTo>
                <a:lnTo>
                  <a:pt x="182610" y="241877"/>
                </a:lnTo>
                <a:lnTo>
                  <a:pt x="194066" y="240570"/>
                </a:lnTo>
                <a:lnTo>
                  <a:pt x="206446" y="238403"/>
                </a:lnTo>
                <a:lnTo>
                  <a:pt x="219745" y="235389"/>
                </a:lnTo>
                <a:lnTo>
                  <a:pt x="233958" y="231536"/>
                </a:lnTo>
                <a:lnTo>
                  <a:pt x="237871" y="230378"/>
                </a:lnTo>
                <a:lnTo>
                  <a:pt x="232790" y="287147"/>
                </a:lnTo>
                <a:lnTo>
                  <a:pt x="223061" y="291585"/>
                </a:lnTo>
                <a:lnTo>
                  <a:pt x="212215" y="295209"/>
                </a:lnTo>
                <a:lnTo>
                  <a:pt x="200252" y="298016"/>
                </a:lnTo>
                <a:lnTo>
                  <a:pt x="187173" y="300001"/>
                </a:lnTo>
                <a:lnTo>
                  <a:pt x="172977" y="301162"/>
                </a:lnTo>
                <a:lnTo>
                  <a:pt x="159258" y="301498"/>
                </a:lnTo>
                <a:lnTo>
                  <a:pt x="144088" y="301057"/>
                </a:lnTo>
                <a:lnTo>
                  <a:pt x="129645" y="299736"/>
                </a:lnTo>
                <a:lnTo>
                  <a:pt x="115929" y="297536"/>
                </a:lnTo>
                <a:lnTo>
                  <a:pt x="102940" y="294457"/>
                </a:lnTo>
                <a:lnTo>
                  <a:pt x="90680" y="290501"/>
                </a:lnTo>
                <a:lnTo>
                  <a:pt x="79148" y="285667"/>
                </a:lnTo>
                <a:lnTo>
                  <a:pt x="68346" y="279956"/>
                </a:lnTo>
                <a:lnTo>
                  <a:pt x="58275" y="273370"/>
                </a:lnTo>
                <a:lnTo>
                  <a:pt x="48936" y="265910"/>
                </a:lnTo>
                <a:lnTo>
                  <a:pt x="41275" y="258572"/>
                </a:lnTo>
                <a:lnTo>
                  <a:pt x="32347" y="248524"/>
                </a:lnTo>
                <a:lnTo>
                  <a:pt x="24508" y="238027"/>
                </a:lnTo>
                <a:lnTo>
                  <a:pt x="17757" y="227079"/>
                </a:lnTo>
                <a:lnTo>
                  <a:pt x="12094" y="215681"/>
                </a:lnTo>
                <a:lnTo>
                  <a:pt x="7516" y="203834"/>
                </a:lnTo>
                <a:lnTo>
                  <a:pt x="4023" y="191535"/>
                </a:lnTo>
                <a:lnTo>
                  <a:pt x="1613" y="178787"/>
                </a:lnTo>
                <a:lnTo>
                  <a:pt x="286" y="165589"/>
                </a:lnTo>
                <a:lnTo>
                  <a:pt x="0" y="155701"/>
                </a:lnTo>
                <a:lnTo>
                  <a:pt x="508" y="142325"/>
                </a:lnTo>
                <a:lnTo>
                  <a:pt x="2033" y="129332"/>
                </a:lnTo>
                <a:lnTo>
                  <a:pt x="4571" y="116720"/>
                </a:lnTo>
                <a:lnTo>
                  <a:pt x="8121" y="104489"/>
                </a:lnTo>
                <a:lnTo>
                  <a:pt x="12682" y="92639"/>
                </a:lnTo>
                <a:lnTo>
                  <a:pt x="18250" y="81168"/>
                </a:lnTo>
                <a:lnTo>
                  <a:pt x="24825" y="70074"/>
                </a:lnTo>
                <a:lnTo>
                  <a:pt x="32404" y="59358"/>
                </a:lnTo>
                <a:lnTo>
                  <a:pt x="40986" y="49018"/>
                </a:lnTo>
                <a:lnTo>
                  <a:pt x="52138" y="37749"/>
                </a:lnTo>
                <a:lnTo>
                  <a:pt x="61728" y="29824"/>
                </a:lnTo>
                <a:lnTo>
                  <a:pt x="71952" y="22833"/>
                </a:lnTo>
                <a:lnTo>
                  <a:pt x="82810" y="16777"/>
                </a:lnTo>
                <a:lnTo>
                  <a:pt x="94302" y="11653"/>
                </a:lnTo>
                <a:lnTo>
                  <a:pt x="106429" y="7461"/>
                </a:lnTo>
                <a:lnTo>
                  <a:pt x="119193" y="4200"/>
                </a:lnTo>
                <a:lnTo>
                  <a:pt x="132593" y="1871"/>
                </a:lnTo>
                <a:lnTo>
                  <a:pt x="146631" y="471"/>
                </a:lnTo>
                <a:lnTo>
                  <a:pt x="16141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80029" y="2806954"/>
            <a:ext cx="295783" cy="428879"/>
          </a:xfrm>
          <a:custGeom>
            <a:avLst/>
            <a:gdLst/>
            <a:ahLst/>
            <a:cxnLst/>
            <a:rect l="l" t="t" r="r" b="b"/>
            <a:pathLst>
              <a:path w="295783" h="428879">
                <a:moveTo>
                  <a:pt x="171958" y="0"/>
                </a:moveTo>
                <a:lnTo>
                  <a:pt x="186167" y="670"/>
                </a:lnTo>
                <a:lnTo>
                  <a:pt x="199604" y="2683"/>
                </a:lnTo>
                <a:lnTo>
                  <a:pt x="212268" y="6037"/>
                </a:lnTo>
                <a:lnTo>
                  <a:pt x="224157" y="10734"/>
                </a:lnTo>
                <a:lnTo>
                  <a:pt x="235269" y="16771"/>
                </a:lnTo>
                <a:lnTo>
                  <a:pt x="245603" y="24151"/>
                </a:lnTo>
                <a:lnTo>
                  <a:pt x="255158" y="32873"/>
                </a:lnTo>
                <a:lnTo>
                  <a:pt x="262509" y="41148"/>
                </a:lnTo>
                <a:lnTo>
                  <a:pt x="270174" y="51506"/>
                </a:lnTo>
                <a:lnTo>
                  <a:pt x="276835" y="62325"/>
                </a:lnTo>
                <a:lnTo>
                  <a:pt x="282492" y="73608"/>
                </a:lnTo>
                <a:lnTo>
                  <a:pt x="287147" y="85356"/>
                </a:lnTo>
                <a:lnTo>
                  <a:pt x="290800" y="97573"/>
                </a:lnTo>
                <a:lnTo>
                  <a:pt x="293454" y="110262"/>
                </a:lnTo>
                <a:lnTo>
                  <a:pt x="295110" y="123424"/>
                </a:lnTo>
                <a:lnTo>
                  <a:pt x="295769" y="137065"/>
                </a:lnTo>
                <a:lnTo>
                  <a:pt x="295783" y="139319"/>
                </a:lnTo>
                <a:lnTo>
                  <a:pt x="295367" y="152894"/>
                </a:lnTo>
                <a:lnTo>
                  <a:pt x="294120" y="166107"/>
                </a:lnTo>
                <a:lnTo>
                  <a:pt x="292040" y="178962"/>
                </a:lnTo>
                <a:lnTo>
                  <a:pt x="289124" y="191459"/>
                </a:lnTo>
                <a:lnTo>
                  <a:pt x="285371" y="203600"/>
                </a:lnTo>
                <a:lnTo>
                  <a:pt x="280780" y="215388"/>
                </a:lnTo>
                <a:lnTo>
                  <a:pt x="275347" y="226823"/>
                </a:lnTo>
                <a:lnTo>
                  <a:pt x="269071" y="237909"/>
                </a:lnTo>
                <a:lnTo>
                  <a:pt x="261951" y="248646"/>
                </a:lnTo>
                <a:lnTo>
                  <a:pt x="250234" y="263151"/>
                </a:lnTo>
                <a:lnTo>
                  <a:pt x="240821" y="272322"/>
                </a:lnTo>
                <a:lnTo>
                  <a:pt x="230713" y="280241"/>
                </a:lnTo>
                <a:lnTo>
                  <a:pt x="219912" y="286909"/>
                </a:lnTo>
                <a:lnTo>
                  <a:pt x="208417" y="292326"/>
                </a:lnTo>
                <a:lnTo>
                  <a:pt x="196228" y="296491"/>
                </a:lnTo>
                <a:lnTo>
                  <a:pt x="183344" y="299405"/>
                </a:lnTo>
                <a:lnTo>
                  <a:pt x="169767" y="301068"/>
                </a:lnTo>
                <a:lnTo>
                  <a:pt x="157987" y="301498"/>
                </a:lnTo>
                <a:lnTo>
                  <a:pt x="141339" y="300802"/>
                </a:lnTo>
                <a:lnTo>
                  <a:pt x="126742" y="298717"/>
                </a:lnTo>
                <a:lnTo>
                  <a:pt x="114200" y="295242"/>
                </a:lnTo>
                <a:lnTo>
                  <a:pt x="103719" y="290376"/>
                </a:lnTo>
                <a:lnTo>
                  <a:pt x="95303" y="284120"/>
                </a:lnTo>
                <a:lnTo>
                  <a:pt x="92583" y="281305"/>
                </a:lnTo>
                <a:lnTo>
                  <a:pt x="88900" y="281305"/>
                </a:lnTo>
                <a:lnTo>
                  <a:pt x="88916" y="293845"/>
                </a:lnTo>
                <a:lnTo>
                  <a:pt x="88967" y="306418"/>
                </a:lnTo>
                <a:lnTo>
                  <a:pt x="89050" y="319024"/>
                </a:lnTo>
                <a:lnTo>
                  <a:pt x="89165" y="331660"/>
                </a:lnTo>
                <a:lnTo>
                  <a:pt x="89313" y="344326"/>
                </a:lnTo>
                <a:lnTo>
                  <a:pt x="89491" y="357022"/>
                </a:lnTo>
                <a:lnTo>
                  <a:pt x="89701" y="369745"/>
                </a:lnTo>
                <a:lnTo>
                  <a:pt x="89941" y="382495"/>
                </a:lnTo>
                <a:lnTo>
                  <a:pt x="90212" y="395272"/>
                </a:lnTo>
                <a:lnTo>
                  <a:pt x="90511" y="408073"/>
                </a:lnTo>
                <a:lnTo>
                  <a:pt x="90840" y="420899"/>
                </a:lnTo>
                <a:lnTo>
                  <a:pt x="91059" y="428879"/>
                </a:lnTo>
                <a:lnTo>
                  <a:pt x="10033" y="428879"/>
                </a:lnTo>
                <a:lnTo>
                  <a:pt x="11362" y="406435"/>
                </a:lnTo>
                <a:lnTo>
                  <a:pt x="12503" y="383109"/>
                </a:lnTo>
                <a:lnTo>
                  <a:pt x="13458" y="358908"/>
                </a:lnTo>
                <a:lnTo>
                  <a:pt x="14227" y="333834"/>
                </a:lnTo>
                <a:lnTo>
                  <a:pt x="14814" y="307894"/>
                </a:lnTo>
                <a:lnTo>
                  <a:pt x="15218" y="281093"/>
                </a:lnTo>
                <a:lnTo>
                  <a:pt x="15442" y="253434"/>
                </a:lnTo>
                <a:lnTo>
                  <a:pt x="15488" y="239285"/>
                </a:lnTo>
                <a:lnTo>
                  <a:pt x="15494" y="231901"/>
                </a:lnTo>
                <a:lnTo>
                  <a:pt x="15442" y="215501"/>
                </a:lnTo>
                <a:lnTo>
                  <a:pt x="15286" y="199558"/>
                </a:lnTo>
                <a:lnTo>
                  <a:pt x="15027" y="184073"/>
                </a:lnTo>
                <a:lnTo>
                  <a:pt x="14664" y="169046"/>
                </a:lnTo>
                <a:lnTo>
                  <a:pt x="14198" y="154476"/>
                </a:lnTo>
                <a:lnTo>
                  <a:pt x="13629" y="140364"/>
                </a:lnTo>
                <a:lnTo>
                  <a:pt x="12182" y="113509"/>
                </a:lnTo>
                <a:lnTo>
                  <a:pt x="10324" y="88478"/>
                </a:lnTo>
                <a:lnTo>
                  <a:pt x="8057" y="65271"/>
                </a:lnTo>
                <a:lnTo>
                  <a:pt x="5381" y="43883"/>
                </a:lnTo>
                <a:lnTo>
                  <a:pt x="2298" y="24313"/>
                </a:lnTo>
                <a:lnTo>
                  <a:pt x="0" y="12192"/>
                </a:lnTo>
                <a:lnTo>
                  <a:pt x="76200" y="3810"/>
                </a:lnTo>
                <a:lnTo>
                  <a:pt x="80645" y="29463"/>
                </a:lnTo>
                <a:lnTo>
                  <a:pt x="85344" y="29463"/>
                </a:lnTo>
                <a:lnTo>
                  <a:pt x="94662" y="21838"/>
                </a:lnTo>
                <a:lnTo>
                  <a:pt x="104849" y="15356"/>
                </a:lnTo>
                <a:lnTo>
                  <a:pt x="115907" y="10015"/>
                </a:lnTo>
                <a:lnTo>
                  <a:pt x="127837" y="5813"/>
                </a:lnTo>
                <a:lnTo>
                  <a:pt x="140642" y="2749"/>
                </a:lnTo>
                <a:lnTo>
                  <a:pt x="154323" y="819"/>
                </a:lnTo>
                <a:lnTo>
                  <a:pt x="168882" y="23"/>
                </a:lnTo>
                <a:lnTo>
                  <a:pt x="17195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06065" y="2806954"/>
            <a:ext cx="295783" cy="428879"/>
          </a:xfrm>
          <a:custGeom>
            <a:avLst/>
            <a:gdLst/>
            <a:ahLst/>
            <a:cxnLst/>
            <a:rect l="l" t="t" r="r" b="b"/>
            <a:pathLst>
              <a:path w="295783" h="428879">
                <a:moveTo>
                  <a:pt x="171958" y="0"/>
                </a:moveTo>
                <a:lnTo>
                  <a:pt x="186167" y="670"/>
                </a:lnTo>
                <a:lnTo>
                  <a:pt x="199604" y="2683"/>
                </a:lnTo>
                <a:lnTo>
                  <a:pt x="212268" y="6037"/>
                </a:lnTo>
                <a:lnTo>
                  <a:pt x="224157" y="10734"/>
                </a:lnTo>
                <a:lnTo>
                  <a:pt x="235269" y="16771"/>
                </a:lnTo>
                <a:lnTo>
                  <a:pt x="245603" y="24151"/>
                </a:lnTo>
                <a:lnTo>
                  <a:pt x="255158" y="32873"/>
                </a:lnTo>
                <a:lnTo>
                  <a:pt x="262509" y="41148"/>
                </a:lnTo>
                <a:lnTo>
                  <a:pt x="270174" y="51506"/>
                </a:lnTo>
                <a:lnTo>
                  <a:pt x="276835" y="62325"/>
                </a:lnTo>
                <a:lnTo>
                  <a:pt x="282492" y="73608"/>
                </a:lnTo>
                <a:lnTo>
                  <a:pt x="287147" y="85356"/>
                </a:lnTo>
                <a:lnTo>
                  <a:pt x="290800" y="97573"/>
                </a:lnTo>
                <a:lnTo>
                  <a:pt x="293454" y="110262"/>
                </a:lnTo>
                <a:lnTo>
                  <a:pt x="295110" y="123424"/>
                </a:lnTo>
                <a:lnTo>
                  <a:pt x="295769" y="137065"/>
                </a:lnTo>
                <a:lnTo>
                  <a:pt x="295783" y="139319"/>
                </a:lnTo>
                <a:lnTo>
                  <a:pt x="295367" y="152894"/>
                </a:lnTo>
                <a:lnTo>
                  <a:pt x="294120" y="166107"/>
                </a:lnTo>
                <a:lnTo>
                  <a:pt x="292040" y="178962"/>
                </a:lnTo>
                <a:lnTo>
                  <a:pt x="289124" y="191459"/>
                </a:lnTo>
                <a:lnTo>
                  <a:pt x="285371" y="203600"/>
                </a:lnTo>
                <a:lnTo>
                  <a:pt x="280780" y="215388"/>
                </a:lnTo>
                <a:lnTo>
                  <a:pt x="275347" y="226823"/>
                </a:lnTo>
                <a:lnTo>
                  <a:pt x="269071" y="237909"/>
                </a:lnTo>
                <a:lnTo>
                  <a:pt x="261951" y="248646"/>
                </a:lnTo>
                <a:lnTo>
                  <a:pt x="250234" y="263151"/>
                </a:lnTo>
                <a:lnTo>
                  <a:pt x="240821" y="272322"/>
                </a:lnTo>
                <a:lnTo>
                  <a:pt x="230713" y="280241"/>
                </a:lnTo>
                <a:lnTo>
                  <a:pt x="219912" y="286909"/>
                </a:lnTo>
                <a:lnTo>
                  <a:pt x="208417" y="292326"/>
                </a:lnTo>
                <a:lnTo>
                  <a:pt x="196228" y="296491"/>
                </a:lnTo>
                <a:lnTo>
                  <a:pt x="183344" y="299405"/>
                </a:lnTo>
                <a:lnTo>
                  <a:pt x="169767" y="301068"/>
                </a:lnTo>
                <a:lnTo>
                  <a:pt x="157987" y="301498"/>
                </a:lnTo>
                <a:lnTo>
                  <a:pt x="141339" y="300802"/>
                </a:lnTo>
                <a:lnTo>
                  <a:pt x="126742" y="298717"/>
                </a:lnTo>
                <a:lnTo>
                  <a:pt x="114200" y="295242"/>
                </a:lnTo>
                <a:lnTo>
                  <a:pt x="103719" y="290376"/>
                </a:lnTo>
                <a:lnTo>
                  <a:pt x="95303" y="284120"/>
                </a:lnTo>
                <a:lnTo>
                  <a:pt x="92583" y="281305"/>
                </a:lnTo>
                <a:lnTo>
                  <a:pt x="88900" y="281305"/>
                </a:lnTo>
                <a:lnTo>
                  <a:pt x="88916" y="293845"/>
                </a:lnTo>
                <a:lnTo>
                  <a:pt x="88967" y="306418"/>
                </a:lnTo>
                <a:lnTo>
                  <a:pt x="89050" y="319024"/>
                </a:lnTo>
                <a:lnTo>
                  <a:pt x="89165" y="331660"/>
                </a:lnTo>
                <a:lnTo>
                  <a:pt x="89313" y="344326"/>
                </a:lnTo>
                <a:lnTo>
                  <a:pt x="89491" y="357022"/>
                </a:lnTo>
                <a:lnTo>
                  <a:pt x="89701" y="369745"/>
                </a:lnTo>
                <a:lnTo>
                  <a:pt x="89941" y="382495"/>
                </a:lnTo>
                <a:lnTo>
                  <a:pt x="90212" y="395272"/>
                </a:lnTo>
                <a:lnTo>
                  <a:pt x="90511" y="408073"/>
                </a:lnTo>
                <a:lnTo>
                  <a:pt x="90840" y="420899"/>
                </a:lnTo>
                <a:lnTo>
                  <a:pt x="91059" y="428879"/>
                </a:lnTo>
                <a:lnTo>
                  <a:pt x="10033" y="428879"/>
                </a:lnTo>
                <a:lnTo>
                  <a:pt x="11362" y="406435"/>
                </a:lnTo>
                <a:lnTo>
                  <a:pt x="12503" y="383109"/>
                </a:lnTo>
                <a:lnTo>
                  <a:pt x="13458" y="358908"/>
                </a:lnTo>
                <a:lnTo>
                  <a:pt x="14227" y="333834"/>
                </a:lnTo>
                <a:lnTo>
                  <a:pt x="14814" y="307894"/>
                </a:lnTo>
                <a:lnTo>
                  <a:pt x="15218" y="281093"/>
                </a:lnTo>
                <a:lnTo>
                  <a:pt x="15442" y="253434"/>
                </a:lnTo>
                <a:lnTo>
                  <a:pt x="15488" y="239285"/>
                </a:lnTo>
                <a:lnTo>
                  <a:pt x="15493" y="231901"/>
                </a:lnTo>
                <a:lnTo>
                  <a:pt x="15442" y="215501"/>
                </a:lnTo>
                <a:lnTo>
                  <a:pt x="15286" y="199558"/>
                </a:lnTo>
                <a:lnTo>
                  <a:pt x="15027" y="184073"/>
                </a:lnTo>
                <a:lnTo>
                  <a:pt x="14664" y="169046"/>
                </a:lnTo>
                <a:lnTo>
                  <a:pt x="14198" y="154476"/>
                </a:lnTo>
                <a:lnTo>
                  <a:pt x="13629" y="140364"/>
                </a:lnTo>
                <a:lnTo>
                  <a:pt x="12182" y="113509"/>
                </a:lnTo>
                <a:lnTo>
                  <a:pt x="10324" y="88478"/>
                </a:lnTo>
                <a:lnTo>
                  <a:pt x="8057" y="65271"/>
                </a:lnTo>
                <a:lnTo>
                  <a:pt x="5381" y="43883"/>
                </a:lnTo>
                <a:lnTo>
                  <a:pt x="2298" y="24313"/>
                </a:lnTo>
                <a:lnTo>
                  <a:pt x="0" y="12192"/>
                </a:lnTo>
                <a:lnTo>
                  <a:pt x="76200" y="3810"/>
                </a:lnTo>
                <a:lnTo>
                  <a:pt x="80645" y="29463"/>
                </a:lnTo>
                <a:lnTo>
                  <a:pt x="85343" y="29463"/>
                </a:lnTo>
                <a:lnTo>
                  <a:pt x="94662" y="21838"/>
                </a:lnTo>
                <a:lnTo>
                  <a:pt x="104849" y="15356"/>
                </a:lnTo>
                <a:lnTo>
                  <a:pt x="115907" y="10015"/>
                </a:lnTo>
                <a:lnTo>
                  <a:pt x="127837" y="5813"/>
                </a:lnTo>
                <a:lnTo>
                  <a:pt x="140642" y="2749"/>
                </a:lnTo>
                <a:lnTo>
                  <a:pt x="154323" y="819"/>
                </a:lnTo>
                <a:lnTo>
                  <a:pt x="168882" y="23"/>
                </a:lnTo>
                <a:lnTo>
                  <a:pt x="17195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2225" y="2806954"/>
            <a:ext cx="237845" cy="301498"/>
          </a:xfrm>
          <a:custGeom>
            <a:avLst/>
            <a:gdLst/>
            <a:ahLst/>
            <a:cxnLst/>
            <a:rect l="l" t="t" r="r" b="b"/>
            <a:pathLst>
              <a:path w="237845" h="301498">
                <a:moveTo>
                  <a:pt x="161328" y="0"/>
                </a:moveTo>
                <a:lnTo>
                  <a:pt x="175192" y="311"/>
                </a:lnTo>
                <a:lnTo>
                  <a:pt x="188448" y="1244"/>
                </a:lnTo>
                <a:lnTo>
                  <a:pt x="201098" y="2791"/>
                </a:lnTo>
                <a:lnTo>
                  <a:pt x="213144" y="4947"/>
                </a:lnTo>
                <a:lnTo>
                  <a:pt x="224590" y="7707"/>
                </a:lnTo>
                <a:lnTo>
                  <a:pt x="226542" y="8255"/>
                </a:lnTo>
                <a:lnTo>
                  <a:pt x="216382" y="68961"/>
                </a:lnTo>
                <a:lnTo>
                  <a:pt x="204942" y="64840"/>
                </a:lnTo>
                <a:lnTo>
                  <a:pt x="192973" y="61644"/>
                </a:lnTo>
                <a:lnTo>
                  <a:pt x="180466" y="59378"/>
                </a:lnTo>
                <a:lnTo>
                  <a:pt x="167414" y="58048"/>
                </a:lnTo>
                <a:lnTo>
                  <a:pt x="155079" y="57658"/>
                </a:lnTo>
                <a:lnTo>
                  <a:pt x="141032" y="58718"/>
                </a:lnTo>
                <a:lnTo>
                  <a:pt x="128243" y="61899"/>
                </a:lnTo>
                <a:lnTo>
                  <a:pt x="116715" y="67200"/>
                </a:lnTo>
                <a:lnTo>
                  <a:pt x="106449" y="74623"/>
                </a:lnTo>
                <a:lnTo>
                  <a:pt x="98234" y="83185"/>
                </a:lnTo>
                <a:lnTo>
                  <a:pt x="90984" y="93387"/>
                </a:lnTo>
                <a:lnTo>
                  <a:pt x="85278" y="104481"/>
                </a:lnTo>
                <a:lnTo>
                  <a:pt x="81116" y="116457"/>
                </a:lnTo>
                <a:lnTo>
                  <a:pt x="78497" y="129304"/>
                </a:lnTo>
                <a:lnTo>
                  <a:pt x="77423" y="143010"/>
                </a:lnTo>
                <a:lnTo>
                  <a:pt x="77393" y="145796"/>
                </a:lnTo>
                <a:lnTo>
                  <a:pt x="78146" y="159565"/>
                </a:lnTo>
                <a:lnTo>
                  <a:pt x="80404" y="172553"/>
                </a:lnTo>
                <a:lnTo>
                  <a:pt x="84167" y="184768"/>
                </a:lnTo>
                <a:lnTo>
                  <a:pt x="89434" y="196219"/>
                </a:lnTo>
                <a:lnTo>
                  <a:pt x="96203" y="206913"/>
                </a:lnTo>
                <a:lnTo>
                  <a:pt x="102095" y="214249"/>
                </a:lnTo>
                <a:lnTo>
                  <a:pt x="111004" y="222895"/>
                </a:lnTo>
                <a:lnTo>
                  <a:pt x="121080" y="229959"/>
                </a:lnTo>
                <a:lnTo>
                  <a:pt x="132321" y="235436"/>
                </a:lnTo>
                <a:lnTo>
                  <a:pt x="144729" y="239323"/>
                </a:lnTo>
                <a:lnTo>
                  <a:pt x="158303" y="241616"/>
                </a:lnTo>
                <a:lnTo>
                  <a:pt x="172046" y="242316"/>
                </a:lnTo>
                <a:lnTo>
                  <a:pt x="182576" y="241878"/>
                </a:lnTo>
                <a:lnTo>
                  <a:pt x="194033" y="240571"/>
                </a:lnTo>
                <a:lnTo>
                  <a:pt x="206412" y="238405"/>
                </a:lnTo>
                <a:lnTo>
                  <a:pt x="219709" y="235391"/>
                </a:lnTo>
                <a:lnTo>
                  <a:pt x="233918" y="231540"/>
                </a:lnTo>
                <a:lnTo>
                  <a:pt x="237845" y="230378"/>
                </a:lnTo>
                <a:lnTo>
                  <a:pt x="232765" y="287147"/>
                </a:lnTo>
                <a:lnTo>
                  <a:pt x="223034" y="291585"/>
                </a:lnTo>
                <a:lnTo>
                  <a:pt x="212186" y="295210"/>
                </a:lnTo>
                <a:lnTo>
                  <a:pt x="200222" y="298017"/>
                </a:lnTo>
                <a:lnTo>
                  <a:pt x="187142" y="300002"/>
                </a:lnTo>
                <a:lnTo>
                  <a:pt x="172947" y="301162"/>
                </a:lnTo>
                <a:lnTo>
                  <a:pt x="159245" y="301498"/>
                </a:lnTo>
                <a:lnTo>
                  <a:pt x="144078" y="301057"/>
                </a:lnTo>
                <a:lnTo>
                  <a:pt x="129638" y="299737"/>
                </a:lnTo>
                <a:lnTo>
                  <a:pt x="115926" y="297538"/>
                </a:lnTo>
                <a:lnTo>
                  <a:pt x="102941" y="294461"/>
                </a:lnTo>
                <a:lnTo>
                  <a:pt x="90684" y="290507"/>
                </a:lnTo>
                <a:lnTo>
                  <a:pt x="79153" y="285676"/>
                </a:lnTo>
                <a:lnTo>
                  <a:pt x="68350" y="279969"/>
                </a:lnTo>
                <a:lnTo>
                  <a:pt x="58273" y="273386"/>
                </a:lnTo>
                <a:lnTo>
                  <a:pt x="48923" y="265930"/>
                </a:lnTo>
                <a:lnTo>
                  <a:pt x="41224" y="258572"/>
                </a:lnTo>
                <a:lnTo>
                  <a:pt x="32317" y="248522"/>
                </a:lnTo>
                <a:lnTo>
                  <a:pt x="24492" y="238023"/>
                </a:lnTo>
                <a:lnTo>
                  <a:pt x="17751" y="227073"/>
                </a:lnTo>
                <a:lnTo>
                  <a:pt x="12092" y="215674"/>
                </a:lnTo>
                <a:lnTo>
                  <a:pt x="7516" y="203823"/>
                </a:lnTo>
                <a:lnTo>
                  <a:pt x="4023" y="191523"/>
                </a:lnTo>
                <a:lnTo>
                  <a:pt x="1613" y="178772"/>
                </a:lnTo>
                <a:lnTo>
                  <a:pt x="285" y="165570"/>
                </a:lnTo>
                <a:lnTo>
                  <a:pt x="0" y="155701"/>
                </a:lnTo>
                <a:lnTo>
                  <a:pt x="505" y="142325"/>
                </a:lnTo>
                <a:lnTo>
                  <a:pt x="2023" y="129331"/>
                </a:lnTo>
                <a:lnTo>
                  <a:pt x="4552" y="116719"/>
                </a:lnTo>
                <a:lnTo>
                  <a:pt x="8093" y="104488"/>
                </a:lnTo>
                <a:lnTo>
                  <a:pt x="12645" y="92637"/>
                </a:lnTo>
                <a:lnTo>
                  <a:pt x="18209" y="81165"/>
                </a:lnTo>
                <a:lnTo>
                  <a:pt x="24785" y="70071"/>
                </a:lnTo>
                <a:lnTo>
                  <a:pt x="32372" y="59355"/>
                </a:lnTo>
                <a:lnTo>
                  <a:pt x="40971" y="49015"/>
                </a:lnTo>
                <a:lnTo>
                  <a:pt x="52114" y="37744"/>
                </a:lnTo>
                <a:lnTo>
                  <a:pt x="61698" y="29815"/>
                </a:lnTo>
                <a:lnTo>
                  <a:pt x="71920" y="22823"/>
                </a:lnTo>
                <a:lnTo>
                  <a:pt x="82779" y="16764"/>
                </a:lnTo>
                <a:lnTo>
                  <a:pt x="94274" y="11640"/>
                </a:lnTo>
                <a:lnTo>
                  <a:pt x="106407" y="7448"/>
                </a:lnTo>
                <a:lnTo>
                  <a:pt x="119176" y="4190"/>
                </a:lnTo>
                <a:lnTo>
                  <a:pt x="132582" y="1862"/>
                </a:lnTo>
                <a:lnTo>
                  <a:pt x="146624" y="466"/>
                </a:lnTo>
                <a:lnTo>
                  <a:pt x="16132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89723" y="2806319"/>
            <a:ext cx="216280" cy="301497"/>
          </a:xfrm>
          <a:custGeom>
            <a:avLst/>
            <a:gdLst/>
            <a:ahLst/>
            <a:cxnLst/>
            <a:rect l="l" t="t" r="r" b="b"/>
            <a:pathLst>
              <a:path w="216280" h="301497">
                <a:moveTo>
                  <a:pt x="121666" y="0"/>
                </a:moveTo>
                <a:lnTo>
                  <a:pt x="137221" y="212"/>
                </a:lnTo>
                <a:lnTo>
                  <a:pt x="151717" y="853"/>
                </a:lnTo>
                <a:lnTo>
                  <a:pt x="165156" y="1924"/>
                </a:lnTo>
                <a:lnTo>
                  <a:pt x="177541" y="3427"/>
                </a:lnTo>
                <a:lnTo>
                  <a:pt x="188875" y="5367"/>
                </a:lnTo>
                <a:lnTo>
                  <a:pt x="199160" y="7744"/>
                </a:lnTo>
                <a:lnTo>
                  <a:pt x="204470" y="9270"/>
                </a:lnTo>
                <a:lnTo>
                  <a:pt x="194309" y="68198"/>
                </a:lnTo>
                <a:lnTo>
                  <a:pt x="182559" y="64069"/>
                </a:lnTo>
                <a:lnTo>
                  <a:pt x="170506" y="60726"/>
                </a:lnTo>
                <a:lnTo>
                  <a:pt x="158146" y="58164"/>
                </a:lnTo>
                <a:lnTo>
                  <a:pt x="145468" y="56380"/>
                </a:lnTo>
                <a:lnTo>
                  <a:pt x="132467" y="55371"/>
                </a:lnTo>
                <a:lnTo>
                  <a:pt x="121666" y="55117"/>
                </a:lnTo>
                <a:lnTo>
                  <a:pt x="101740" y="56491"/>
                </a:lnTo>
                <a:lnTo>
                  <a:pt x="87181" y="60613"/>
                </a:lnTo>
                <a:lnTo>
                  <a:pt x="77988" y="67482"/>
                </a:lnTo>
                <a:lnTo>
                  <a:pt x="74162" y="77099"/>
                </a:lnTo>
                <a:lnTo>
                  <a:pt x="74041" y="79501"/>
                </a:lnTo>
                <a:lnTo>
                  <a:pt x="74041" y="87756"/>
                </a:lnTo>
                <a:lnTo>
                  <a:pt x="77470" y="94487"/>
                </a:lnTo>
                <a:lnTo>
                  <a:pt x="84200" y="99567"/>
                </a:lnTo>
                <a:lnTo>
                  <a:pt x="91471" y="104107"/>
                </a:lnTo>
                <a:lnTo>
                  <a:pt x="102031" y="109254"/>
                </a:lnTo>
                <a:lnTo>
                  <a:pt x="115865" y="115024"/>
                </a:lnTo>
                <a:lnTo>
                  <a:pt x="125602" y="118744"/>
                </a:lnTo>
                <a:lnTo>
                  <a:pt x="140327" y="124453"/>
                </a:lnTo>
                <a:lnTo>
                  <a:pt x="153545" y="130216"/>
                </a:lnTo>
                <a:lnTo>
                  <a:pt x="165253" y="136037"/>
                </a:lnTo>
                <a:lnTo>
                  <a:pt x="175446" y="141920"/>
                </a:lnTo>
                <a:lnTo>
                  <a:pt x="184121" y="147870"/>
                </a:lnTo>
                <a:lnTo>
                  <a:pt x="197937" y="160754"/>
                </a:lnTo>
                <a:lnTo>
                  <a:pt x="205517" y="171209"/>
                </a:lnTo>
                <a:lnTo>
                  <a:pt x="211084" y="182620"/>
                </a:lnTo>
                <a:lnTo>
                  <a:pt x="214644" y="194988"/>
                </a:lnTo>
                <a:lnTo>
                  <a:pt x="216202" y="208312"/>
                </a:lnTo>
                <a:lnTo>
                  <a:pt x="216280" y="212216"/>
                </a:lnTo>
                <a:lnTo>
                  <a:pt x="215444" y="225883"/>
                </a:lnTo>
                <a:lnTo>
                  <a:pt x="212933" y="238414"/>
                </a:lnTo>
                <a:lnTo>
                  <a:pt x="208748" y="249808"/>
                </a:lnTo>
                <a:lnTo>
                  <a:pt x="202887" y="260068"/>
                </a:lnTo>
                <a:lnTo>
                  <a:pt x="195350" y="269193"/>
                </a:lnTo>
                <a:lnTo>
                  <a:pt x="186137" y="277183"/>
                </a:lnTo>
                <a:lnTo>
                  <a:pt x="175245" y="284040"/>
                </a:lnTo>
                <a:lnTo>
                  <a:pt x="162675" y="289763"/>
                </a:lnTo>
                <a:lnTo>
                  <a:pt x="148425" y="294352"/>
                </a:lnTo>
                <a:lnTo>
                  <a:pt x="132496" y="297809"/>
                </a:lnTo>
                <a:lnTo>
                  <a:pt x="114886" y="300133"/>
                </a:lnTo>
                <a:lnTo>
                  <a:pt x="95594" y="301324"/>
                </a:lnTo>
                <a:lnTo>
                  <a:pt x="84200" y="301497"/>
                </a:lnTo>
                <a:lnTo>
                  <a:pt x="70045" y="301267"/>
                </a:lnTo>
                <a:lnTo>
                  <a:pt x="56435" y="300572"/>
                </a:lnTo>
                <a:lnTo>
                  <a:pt x="43372" y="299412"/>
                </a:lnTo>
                <a:lnTo>
                  <a:pt x="30856" y="297782"/>
                </a:lnTo>
                <a:lnTo>
                  <a:pt x="18885" y="295682"/>
                </a:lnTo>
                <a:lnTo>
                  <a:pt x="7461" y="293108"/>
                </a:lnTo>
                <a:lnTo>
                  <a:pt x="0" y="291083"/>
                </a:lnTo>
                <a:lnTo>
                  <a:pt x="10032" y="232536"/>
                </a:lnTo>
                <a:lnTo>
                  <a:pt x="22597" y="236652"/>
                </a:lnTo>
                <a:lnTo>
                  <a:pt x="35126" y="240011"/>
                </a:lnTo>
                <a:lnTo>
                  <a:pt x="47626" y="242612"/>
                </a:lnTo>
                <a:lnTo>
                  <a:pt x="60105" y="244455"/>
                </a:lnTo>
                <a:lnTo>
                  <a:pt x="72569" y="245541"/>
                </a:lnTo>
                <a:lnTo>
                  <a:pt x="84200" y="245871"/>
                </a:lnTo>
                <a:lnTo>
                  <a:pt x="100930" y="245479"/>
                </a:lnTo>
                <a:lnTo>
                  <a:pt x="114845" y="244308"/>
                </a:lnTo>
                <a:lnTo>
                  <a:pt x="125946" y="242373"/>
                </a:lnTo>
                <a:lnTo>
                  <a:pt x="133730" y="239902"/>
                </a:lnTo>
                <a:lnTo>
                  <a:pt x="143001" y="235965"/>
                </a:lnTo>
                <a:lnTo>
                  <a:pt x="147574" y="229361"/>
                </a:lnTo>
                <a:lnTo>
                  <a:pt x="147574" y="219963"/>
                </a:lnTo>
                <a:lnTo>
                  <a:pt x="145664" y="211544"/>
                </a:lnTo>
                <a:lnTo>
                  <a:pt x="139932" y="203276"/>
                </a:lnTo>
                <a:lnTo>
                  <a:pt x="130371" y="195164"/>
                </a:lnTo>
                <a:lnTo>
                  <a:pt x="116976" y="187216"/>
                </a:lnTo>
                <a:lnTo>
                  <a:pt x="99741" y="179436"/>
                </a:lnTo>
                <a:lnTo>
                  <a:pt x="97535" y="178561"/>
                </a:lnTo>
                <a:lnTo>
                  <a:pt x="82890" y="172533"/>
                </a:lnTo>
                <a:lnTo>
                  <a:pt x="69699" y="166529"/>
                </a:lnTo>
                <a:lnTo>
                  <a:pt x="57976" y="160548"/>
                </a:lnTo>
                <a:lnTo>
                  <a:pt x="47732" y="154590"/>
                </a:lnTo>
                <a:lnTo>
                  <a:pt x="38980" y="148657"/>
                </a:lnTo>
                <a:lnTo>
                  <a:pt x="33908" y="144652"/>
                </a:lnTo>
                <a:lnTo>
                  <a:pt x="23986" y="134890"/>
                </a:lnTo>
                <a:lnTo>
                  <a:pt x="16282" y="124289"/>
                </a:lnTo>
                <a:lnTo>
                  <a:pt x="10796" y="112844"/>
                </a:lnTo>
                <a:lnTo>
                  <a:pt x="7528" y="100549"/>
                </a:lnTo>
                <a:lnTo>
                  <a:pt x="6476" y="87756"/>
                </a:lnTo>
                <a:lnTo>
                  <a:pt x="7440" y="73962"/>
                </a:lnTo>
                <a:lnTo>
                  <a:pt x="10332" y="61155"/>
                </a:lnTo>
                <a:lnTo>
                  <a:pt x="15159" y="49351"/>
                </a:lnTo>
                <a:lnTo>
                  <a:pt x="21924" y="38562"/>
                </a:lnTo>
                <a:lnTo>
                  <a:pt x="30631" y="28803"/>
                </a:lnTo>
                <a:lnTo>
                  <a:pt x="35941" y="24129"/>
                </a:lnTo>
                <a:lnTo>
                  <a:pt x="44904" y="17725"/>
                </a:lnTo>
                <a:lnTo>
                  <a:pt x="54953" y="12310"/>
                </a:lnTo>
                <a:lnTo>
                  <a:pt x="66087" y="7882"/>
                </a:lnTo>
                <a:lnTo>
                  <a:pt x="78305" y="4439"/>
                </a:lnTo>
                <a:lnTo>
                  <a:pt x="91608" y="1979"/>
                </a:lnTo>
                <a:lnTo>
                  <a:pt x="105996" y="500"/>
                </a:lnTo>
                <a:lnTo>
                  <a:pt x="121468" y="0"/>
                </a:lnTo>
                <a:lnTo>
                  <a:pt x="12166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36623" y="2806319"/>
            <a:ext cx="216281" cy="301497"/>
          </a:xfrm>
          <a:custGeom>
            <a:avLst/>
            <a:gdLst/>
            <a:ahLst/>
            <a:cxnLst/>
            <a:rect l="l" t="t" r="r" b="b"/>
            <a:pathLst>
              <a:path w="216281" h="301497">
                <a:moveTo>
                  <a:pt x="121665" y="0"/>
                </a:moveTo>
                <a:lnTo>
                  <a:pt x="137221" y="212"/>
                </a:lnTo>
                <a:lnTo>
                  <a:pt x="151717" y="853"/>
                </a:lnTo>
                <a:lnTo>
                  <a:pt x="165156" y="1924"/>
                </a:lnTo>
                <a:lnTo>
                  <a:pt x="177541" y="3427"/>
                </a:lnTo>
                <a:lnTo>
                  <a:pt x="188875" y="5367"/>
                </a:lnTo>
                <a:lnTo>
                  <a:pt x="199160" y="7744"/>
                </a:lnTo>
                <a:lnTo>
                  <a:pt x="204469" y="9270"/>
                </a:lnTo>
                <a:lnTo>
                  <a:pt x="194309" y="68198"/>
                </a:lnTo>
                <a:lnTo>
                  <a:pt x="182559" y="64069"/>
                </a:lnTo>
                <a:lnTo>
                  <a:pt x="170506" y="60726"/>
                </a:lnTo>
                <a:lnTo>
                  <a:pt x="158146" y="58164"/>
                </a:lnTo>
                <a:lnTo>
                  <a:pt x="145468" y="56380"/>
                </a:lnTo>
                <a:lnTo>
                  <a:pt x="132467" y="55371"/>
                </a:lnTo>
                <a:lnTo>
                  <a:pt x="121665" y="55117"/>
                </a:lnTo>
                <a:lnTo>
                  <a:pt x="101740" y="56491"/>
                </a:lnTo>
                <a:lnTo>
                  <a:pt x="87181" y="60613"/>
                </a:lnTo>
                <a:lnTo>
                  <a:pt x="77988" y="67482"/>
                </a:lnTo>
                <a:lnTo>
                  <a:pt x="74162" y="77099"/>
                </a:lnTo>
                <a:lnTo>
                  <a:pt x="74040" y="79501"/>
                </a:lnTo>
                <a:lnTo>
                  <a:pt x="74040" y="87756"/>
                </a:lnTo>
                <a:lnTo>
                  <a:pt x="77469" y="94487"/>
                </a:lnTo>
                <a:lnTo>
                  <a:pt x="84200" y="99567"/>
                </a:lnTo>
                <a:lnTo>
                  <a:pt x="91471" y="104107"/>
                </a:lnTo>
                <a:lnTo>
                  <a:pt x="102031" y="109254"/>
                </a:lnTo>
                <a:lnTo>
                  <a:pt x="115865" y="115024"/>
                </a:lnTo>
                <a:lnTo>
                  <a:pt x="125602" y="118744"/>
                </a:lnTo>
                <a:lnTo>
                  <a:pt x="140327" y="124453"/>
                </a:lnTo>
                <a:lnTo>
                  <a:pt x="153545" y="130216"/>
                </a:lnTo>
                <a:lnTo>
                  <a:pt x="165253" y="136037"/>
                </a:lnTo>
                <a:lnTo>
                  <a:pt x="175446" y="141920"/>
                </a:lnTo>
                <a:lnTo>
                  <a:pt x="184121" y="147870"/>
                </a:lnTo>
                <a:lnTo>
                  <a:pt x="197937" y="160754"/>
                </a:lnTo>
                <a:lnTo>
                  <a:pt x="205517" y="171209"/>
                </a:lnTo>
                <a:lnTo>
                  <a:pt x="211084" y="182620"/>
                </a:lnTo>
                <a:lnTo>
                  <a:pt x="214644" y="194988"/>
                </a:lnTo>
                <a:lnTo>
                  <a:pt x="216202" y="208312"/>
                </a:lnTo>
                <a:lnTo>
                  <a:pt x="216281" y="212216"/>
                </a:lnTo>
                <a:lnTo>
                  <a:pt x="215444" y="225883"/>
                </a:lnTo>
                <a:lnTo>
                  <a:pt x="212933" y="238414"/>
                </a:lnTo>
                <a:lnTo>
                  <a:pt x="208748" y="249808"/>
                </a:lnTo>
                <a:lnTo>
                  <a:pt x="202887" y="260068"/>
                </a:lnTo>
                <a:lnTo>
                  <a:pt x="195350" y="269193"/>
                </a:lnTo>
                <a:lnTo>
                  <a:pt x="186137" y="277183"/>
                </a:lnTo>
                <a:lnTo>
                  <a:pt x="175245" y="284040"/>
                </a:lnTo>
                <a:lnTo>
                  <a:pt x="162675" y="289763"/>
                </a:lnTo>
                <a:lnTo>
                  <a:pt x="148425" y="294352"/>
                </a:lnTo>
                <a:lnTo>
                  <a:pt x="132496" y="297809"/>
                </a:lnTo>
                <a:lnTo>
                  <a:pt x="114886" y="300133"/>
                </a:lnTo>
                <a:lnTo>
                  <a:pt x="95594" y="301324"/>
                </a:lnTo>
                <a:lnTo>
                  <a:pt x="84200" y="301497"/>
                </a:lnTo>
                <a:lnTo>
                  <a:pt x="70045" y="301267"/>
                </a:lnTo>
                <a:lnTo>
                  <a:pt x="56435" y="300572"/>
                </a:lnTo>
                <a:lnTo>
                  <a:pt x="43372" y="299412"/>
                </a:lnTo>
                <a:lnTo>
                  <a:pt x="30856" y="297782"/>
                </a:lnTo>
                <a:lnTo>
                  <a:pt x="18885" y="295682"/>
                </a:lnTo>
                <a:lnTo>
                  <a:pt x="7461" y="293108"/>
                </a:lnTo>
                <a:lnTo>
                  <a:pt x="0" y="291083"/>
                </a:lnTo>
                <a:lnTo>
                  <a:pt x="10032" y="232536"/>
                </a:lnTo>
                <a:lnTo>
                  <a:pt x="22597" y="236652"/>
                </a:lnTo>
                <a:lnTo>
                  <a:pt x="35126" y="240011"/>
                </a:lnTo>
                <a:lnTo>
                  <a:pt x="47626" y="242612"/>
                </a:lnTo>
                <a:lnTo>
                  <a:pt x="60105" y="244455"/>
                </a:lnTo>
                <a:lnTo>
                  <a:pt x="72569" y="245541"/>
                </a:lnTo>
                <a:lnTo>
                  <a:pt x="84200" y="245871"/>
                </a:lnTo>
                <a:lnTo>
                  <a:pt x="100930" y="245479"/>
                </a:lnTo>
                <a:lnTo>
                  <a:pt x="114845" y="244308"/>
                </a:lnTo>
                <a:lnTo>
                  <a:pt x="125946" y="242373"/>
                </a:lnTo>
                <a:lnTo>
                  <a:pt x="133731" y="239902"/>
                </a:lnTo>
                <a:lnTo>
                  <a:pt x="143001" y="235965"/>
                </a:lnTo>
                <a:lnTo>
                  <a:pt x="147574" y="229361"/>
                </a:lnTo>
                <a:lnTo>
                  <a:pt x="147574" y="219963"/>
                </a:lnTo>
                <a:lnTo>
                  <a:pt x="145664" y="211544"/>
                </a:lnTo>
                <a:lnTo>
                  <a:pt x="139932" y="203276"/>
                </a:lnTo>
                <a:lnTo>
                  <a:pt x="130371" y="195164"/>
                </a:lnTo>
                <a:lnTo>
                  <a:pt x="116976" y="187216"/>
                </a:lnTo>
                <a:lnTo>
                  <a:pt x="99741" y="179436"/>
                </a:lnTo>
                <a:lnTo>
                  <a:pt x="97535" y="178561"/>
                </a:lnTo>
                <a:lnTo>
                  <a:pt x="82890" y="172533"/>
                </a:lnTo>
                <a:lnTo>
                  <a:pt x="69699" y="166529"/>
                </a:lnTo>
                <a:lnTo>
                  <a:pt x="57976" y="160548"/>
                </a:lnTo>
                <a:lnTo>
                  <a:pt x="47732" y="154590"/>
                </a:lnTo>
                <a:lnTo>
                  <a:pt x="38980" y="148657"/>
                </a:lnTo>
                <a:lnTo>
                  <a:pt x="33908" y="144652"/>
                </a:lnTo>
                <a:lnTo>
                  <a:pt x="23986" y="134890"/>
                </a:lnTo>
                <a:lnTo>
                  <a:pt x="16282" y="124289"/>
                </a:lnTo>
                <a:lnTo>
                  <a:pt x="10796" y="112844"/>
                </a:lnTo>
                <a:lnTo>
                  <a:pt x="7528" y="100549"/>
                </a:lnTo>
                <a:lnTo>
                  <a:pt x="6476" y="87756"/>
                </a:lnTo>
                <a:lnTo>
                  <a:pt x="7440" y="73962"/>
                </a:lnTo>
                <a:lnTo>
                  <a:pt x="10332" y="61155"/>
                </a:lnTo>
                <a:lnTo>
                  <a:pt x="15159" y="49351"/>
                </a:lnTo>
                <a:lnTo>
                  <a:pt x="21924" y="38562"/>
                </a:lnTo>
                <a:lnTo>
                  <a:pt x="30631" y="28803"/>
                </a:lnTo>
                <a:lnTo>
                  <a:pt x="35940" y="24129"/>
                </a:lnTo>
                <a:lnTo>
                  <a:pt x="44904" y="17725"/>
                </a:lnTo>
                <a:lnTo>
                  <a:pt x="54953" y="12310"/>
                </a:lnTo>
                <a:lnTo>
                  <a:pt x="66087" y="7882"/>
                </a:lnTo>
                <a:lnTo>
                  <a:pt x="78305" y="4439"/>
                </a:lnTo>
                <a:lnTo>
                  <a:pt x="91608" y="1979"/>
                </a:lnTo>
                <a:lnTo>
                  <a:pt x="105996" y="500"/>
                </a:lnTo>
                <a:lnTo>
                  <a:pt x="121468" y="0"/>
                </a:lnTo>
                <a:lnTo>
                  <a:pt x="121665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16600" y="2804795"/>
            <a:ext cx="271145" cy="303656"/>
          </a:xfrm>
          <a:custGeom>
            <a:avLst/>
            <a:gdLst/>
            <a:ahLst/>
            <a:cxnLst/>
            <a:rect l="l" t="t" r="r" b="b"/>
            <a:pathLst>
              <a:path w="271145" h="303656">
                <a:moveTo>
                  <a:pt x="146812" y="0"/>
                </a:moveTo>
                <a:lnTo>
                  <a:pt x="162335" y="555"/>
                </a:lnTo>
                <a:lnTo>
                  <a:pt x="176810" y="2221"/>
                </a:lnTo>
                <a:lnTo>
                  <a:pt x="190236" y="4997"/>
                </a:lnTo>
                <a:lnTo>
                  <a:pt x="202613" y="8884"/>
                </a:lnTo>
                <a:lnTo>
                  <a:pt x="213941" y="13881"/>
                </a:lnTo>
                <a:lnTo>
                  <a:pt x="224220" y="19989"/>
                </a:lnTo>
                <a:lnTo>
                  <a:pt x="233451" y="27207"/>
                </a:lnTo>
                <a:lnTo>
                  <a:pt x="240537" y="34289"/>
                </a:lnTo>
                <a:lnTo>
                  <a:pt x="248251" y="43909"/>
                </a:lnTo>
                <a:lnTo>
                  <a:pt x="254844" y="54268"/>
                </a:lnTo>
                <a:lnTo>
                  <a:pt x="260317" y="65369"/>
                </a:lnTo>
                <a:lnTo>
                  <a:pt x="264672" y="77216"/>
                </a:lnTo>
                <a:lnTo>
                  <a:pt x="267911" y="89813"/>
                </a:lnTo>
                <a:lnTo>
                  <a:pt x="270037" y="103164"/>
                </a:lnTo>
                <a:lnTo>
                  <a:pt x="271050" y="117272"/>
                </a:lnTo>
                <a:lnTo>
                  <a:pt x="271145" y="123316"/>
                </a:lnTo>
                <a:lnTo>
                  <a:pt x="270979" y="133963"/>
                </a:lnTo>
                <a:lnTo>
                  <a:pt x="270448" y="146551"/>
                </a:lnTo>
                <a:lnTo>
                  <a:pt x="269502" y="161053"/>
                </a:lnTo>
                <a:lnTo>
                  <a:pt x="269366" y="162813"/>
                </a:lnTo>
                <a:lnTo>
                  <a:pt x="77724" y="166115"/>
                </a:lnTo>
                <a:lnTo>
                  <a:pt x="80249" y="179247"/>
                </a:lnTo>
                <a:lnTo>
                  <a:pt x="84440" y="191450"/>
                </a:lnTo>
                <a:lnTo>
                  <a:pt x="90292" y="202723"/>
                </a:lnTo>
                <a:lnTo>
                  <a:pt x="97798" y="213067"/>
                </a:lnTo>
                <a:lnTo>
                  <a:pt x="106552" y="222122"/>
                </a:lnTo>
                <a:lnTo>
                  <a:pt x="116239" y="229613"/>
                </a:lnTo>
                <a:lnTo>
                  <a:pt x="126975" y="235586"/>
                </a:lnTo>
                <a:lnTo>
                  <a:pt x="138763" y="240036"/>
                </a:lnTo>
                <a:lnTo>
                  <a:pt x="151610" y="242958"/>
                </a:lnTo>
                <a:lnTo>
                  <a:pt x="165519" y="244349"/>
                </a:lnTo>
                <a:lnTo>
                  <a:pt x="171450" y="244475"/>
                </a:lnTo>
                <a:lnTo>
                  <a:pt x="183395" y="244235"/>
                </a:lnTo>
                <a:lnTo>
                  <a:pt x="195529" y="243518"/>
                </a:lnTo>
                <a:lnTo>
                  <a:pt x="207853" y="242328"/>
                </a:lnTo>
                <a:lnTo>
                  <a:pt x="220370" y="240667"/>
                </a:lnTo>
                <a:lnTo>
                  <a:pt x="233080" y="238540"/>
                </a:lnTo>
                <a:lnTo>
                  <a:pt x="245987" y="235950"/>
                </a:lnTo>
                <a:lnTo>
                  <a:pt x="259091" y="232901"/>
                </a:lnTo>
                <a:lnTo>
                  <a:pt x="266446" y="231012"/>
                </a:lnTo>
                <a:lnTo>
                  <a:pt x="260476" y="288797"/>
                </a:lnTo>
                <a:lnTo>
                  <a:pt x="250027" y="292238"/>
                </a:lnTo>
                <a:lnTo>
                  <a:pt x="238984" y="295226"/>
                </a:lnTo>
                <a:lnTo>
                  <a:pt x="227346" y="297762"/>
                </a:lnTo>
                <a:lnTo>
                  <a:pt x="215113" y="299845"/>
                </a:lnTo>
                <a:lnTo>
                  <a:pt x="202282" y="301476"/>
                </a:lnTo>
                <a:lnTo>
                  <a:pt x="188853" y="302654"/>
                </a:lnTo>
                <a:lnTo>
                  <a:pt x="174823" y="303380"/>
                </a:lnTo>
                <a:lnTo>
                  <a:pt x="160192" y="303654"/>
                </a:lnTo>
                <a:lnTo>
                  <a:pt x="158623" y="303656"/>
                </a:lnTo>
                <a:lnTo>
                  <a:pt x="143439" y="303215"/>
                </a:lnTo>
                <a:lnTo>
                  <a:pt x="128991" y="301889"/>
                </a:lnTo>
                <a:lnTo>
                  <a:pt x="115277" y="299679"/>
                </a:lnTo>
                <a:lnTo>
                  <a:pt x="102298" y="296582"/>
                </a:lnTo>
                <a:lnTo>
                  <a:pt x="90054" y="292600"/>
                </a:lnTo>
                <a:lnTo>
                  <a:pt x="78544" y="287730"/>
                </a:lnTo>
                <a:lnTo>
                  <a:pt x="67769" y="281973"/>
                </a:lnTo>
                <a:lnTo>
                  <a:pt x="57729" y="275326"/>
                </a:lnTo>
                <a:lnTo>
                  <a:pt x="48424" y="267791"/>
                </a:lnTo>
                <a:lnTo>
                  <a:pt x="40894" y="260476"/>
                </a:lnTo>
                <a:lnTo>
                  <a:pt x="32142" y="250450"/>
                </a:lnTo>
                <a:lnTo>
                  <a:pt x="24437" y="239961"/>
                </a:lnTo>
                <a:lnTo>
                  <a:pt x="17783" y="229012"/>
                </a:lnTo>
                <a:lnTo>
                  <a:pt x="12180" y="217602"/>
                </a:lnTo>
                <a:lnTo>
                  <a:pt x="7631" y="205733"/>
                </a:lnTo>
                <a:lnTo>
                  <a:pt x="4139" y="193406"/>
                </a:lnTo>
                <a:lnTo>
                  <a:pt x="1705" y="180623"/>
                </a:lnTo>
                <a:lnTo>
                  <a:pt x="332" y="167384"/>
                </a:lnTo>
                <a:lnTo>
                  <a:pt x="0" y="156590"/>
                </a:lnTo>
                <a:lnTo>
                  <a:pt x="460" y="142980"/>
                </a:lnTo>
                <a:lnTo>
                  <a:pt x="1842" y="129774"/>
                </a:lnTo>
                <a:lnTo>
                  <a:pt x="4146" y="116970"/>
                </a:lnTo>
                <a:lnTo>
                  <a:pt x="7370" y="104567"/>
                </a:lnTo>
                <a:lnTo>
                  <a:pt x="11516" y="92563"/>
                </a:lnTo>
                <a:lnTo>
                  <a:pt x="16584" y="80955"/>
                </a:lnTo>
                <a:lnTo>
                  <a:pt x="22572" y="69742"/>
                </a:lnTo>
                <a:lnTo>
                  <a:pt x="29483" y="58922"/>
                </a:lnTo>
                <a:lnTo>
                  <a:pt x="37314" y="48493"/>
                </a:lnTo>
                <a:lnTo>
                  <a:pt x="47608" y="37106"/>
                </a:lnTo>
                <a:lnTo>
                  <a:pt x="57057" y="28680"/>
                </a:lnTo>
                <a:lnTo>
                  <a:pt x="67211" y="21335"/>
                </a:lnTo>
                <a:lnTo>
                  <a:pt x="78070" y="15070"/>
                </a:lnTo>
                <a:lnTo>
                  <a:pt x="89635" y="9889"/>
                </a:lnTo>
                <a:lnTo>
                  <a:pt x="101907" y="5793"/>
                </a:lnTo>
                <a:lnTo>
                  <a:pt x="114887" y="2784"/>
                </a:lnTo>
                <a:lnTo>
                  <a:pt x="128576" y="865"/>
                </a:lnTo>
                <a:lnTo>
                  <a:pt x="142975" y="36"/>
                </a:lnTo>
                <a:lnTo>
                  <a:pt x="1468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98168" y="2803905"/>
            <a:ext cx="299465" cy="307467"/>
          </a:xfrm>
          <a:custGeom>
            <a:avLst/>
            <a:gdLst/>
            <a:ahLst/>
            <a:cxnLst/>
            <a:rect l="l" t="t" r="r" b="b"/>
            <a:pathLst>
              <a:path w="299465" h="307467">
                <a:moveTo>
                  <a:pt x="155448" y="0"/>
                </a:moveTo>
                <a:lnTo>
                  <a:pt x="169048" y="529"/>
                </a:lnTo>
                <a:lnTo>
                  <a:pt x="182184" y="2118"/>
                </a:lnTo>
                <a:lnTo>
                  <a:pt x="194857" y="4767"/>
                </a:lnTo>
                <a:lnTo>
                  <a:pt x="207070" y="8475"/>
                </a:lnTo>
                <a:lnTo>
                  <a:pt x="218825" y="13242"/>
                </a:lnTo>
                <a:lnTo>
                  <a:pt x="230125" y="19069"/>
                </a:lnTo>
                <a:lnTo>
                  <a:pt x="240972" y="25956"/>
                </a:lnTo>
                <a:lnTo>
                  <a:pt x="251369" y="33901"/>
                </a:lnTo>
                <a:lnTo>
                  <a:pt x="265764" y="47663"/>
                </a:lnTo>
                <a:lnTo>
                  <a:pt x="273477" y="57200"/>
                </a:lnTo>
                <a:lnTo>
                  <a:pt x="280186" y="67475"/>
                </a:lnTo>
                <a:lnTo>
                  <a:pt x="285895" y="78489"/>
                </a:lnTo>
                <a:lnTo>
                  <a:pt x="290602" y="90242"/>
                </a:lnTo>
                <a:lnTo>
                  <a:pt x="294309" y="102736"/>
                </a:lnTo>
                <a:lnTo>
                  <a:pt x="297018" y="115971"/>
                </a:lnTo>
                <a:lnTo>
                  <a:pt x="298728" y="129949"/>
                </a:lnTo>
                <a:lnTo>
                  <a:pt x="299442" y="144670"/>
                </a:lnTo>
                <a:lnTo>
                  <a:pt x="299465" y="147955"/>
                </a:lnTo>
                <a:lnTo>
                  <a:pt x="298998" y="162743"/>
                </a:lnTo>
                <a:lnTo>
                  <a:pt x="297594" y="176867"/>
                </a:lnTo>
                <a:lnTo>
                  <a:pt x="295256" y="190326"/>
                </a:lnTo>
                <a:lnTo>
                  <a:pt x="291981" y="203119"/>
                </a:lnTo>
                <a:lnTo>
                  <a:pt x="287771" y="215248"/>
                </a:lnTo>
                <a:lnTo>
                  <a:pt x="282626" y="226712"/>
                </a:lnTo>
                <a:lnTo>
                  <a:pt x="276545" y="237511"/>
                </a:lnTo>
                <a:lnTo>
                  <a:pt x="269528" y="247645"/>
                </a:lnTo>
                <a:lnTo>
                  <a:pt x="261576" y="257115"/>
                </a:lnTo>
                <a:lnTo>
                  <a:pt x="253364" y="265303"/>
                </a:lnTo>
                <a:lnTo>
                  <a:pt x="243124" y="273976"/>
                </a:lnTo>
                <a:lnTo>
                  <a:pt x="232487" y="281654"/>
                </a:lnTo>
                <a:lnTo>
                  <a:pt x="221456" y="288336"/>
                </a:lnTo>
                <a:lnTo>
                  <a:pt x="210034" y="294021"/>
                </a:lnTo>
                <a:lnTo>
                  <a:pt x="198222" y="298707"/>
                </a:lnTo>
                <a:lnTo>
                  <a:pt x="186022" y="302394"/>
                </a:lnTo>
                <a:lnTo>
                  <a:pt x="173436" y="305081"/>
                </a:lnTo>
                <a:lnTo>
                  <a:pt x="160466" y="306767"/>
                </a:lnTo>
                <a:lnTo>
                  <a:pt x="147114" y="307450"/>
                </a:lnTo>
                <a:lnTo>
                  <a:pt x="144652" y="307467"/>
                </a:lnTo>
                <a:lnTo>
                  <a:pt x="131044" y="306945"/>
                </a:lnTo>
                <a:lnTo>
                  <a:pt x="117890" y="305381"/>
                </a:lnTo>
                <a:lnTo>
                  <a:pt x="105191" y="302775"/>
                </a:lnTo>
                <a:lnTo>
                  <a:pt x="92945" y="299126"/>
                </a:lnTo>
                <a:lnTo>
                  <a:pt x="81154" y="294435"/>
                </a:lnTo>
                <a:lnTo>
                  <a:pt x="69816" y="288701"/>
                </a:lnTo>
                <a:lnTo>
                  <a:pt x="58933" y="281925"/>
                </a:lnTo>
                <a:lnTo>
                  <a:pt x="48504" y="274106"/>
                </a:lnTo>
                <a:lnTo>
                  <a:pt x="33785" y="260220"/>
                </a:lnTo>
                <a:lnTo>
                  <a:pt x="26033" y="250705"/>
                </a:lnTo>
                <a:lnTo>
                  <a:pt x="19287" y="240439"/>
                </a:lnTo>
                <a:lnTo>
                  <a:pt x="13549" y="229425"/>
                </a:lnTo>
                <a:lnTo>
                  <a:pt x="8820" y="217664"/>
                </a:lnTo>
                <a:lnTo>
                  <a:pt x="5101" y="205156"/>
                </a:lnTo>
                <a:lnTo>
                  <a:pt x="2393" y="191902"/>
                </a:lnTo>
                <a:lnTo>
                  <a:pt x="698" y="177904"/>
                </a:lnTo>
                <a:lnTo>
                  <a:pt x="15" y="163162"/>
                </a:lnTo>
                <a:lnTo>
                  <a:pt x="0" y="160528"/>
                </a:lnTo>
                <a:lnTo>
                  <a:pt x="466" y="145749"/>
                </a:lnTo>
                <a:lnTo>
                  <a:pt x="1864" y="131635"/>
                </a:lnTo>
                <a:lnTo>
                  <a:pt x="4195" y="118182"/>
                </a:lnTo>
                <a:lnTo>
                  <a:pt x="7459" y="105389"/>
                </a:lnTo>
                <a:lnTo>
                  <a:pt x="11655" y="93256"/>
                </a:lnTo>
                <a:lnTo>
                  <a:pt x="16783" y="81779"/>
                </a:lnTo>
                <a:lnTo>
                  <a:pt x="22844" y="70959"/>
                </a:lnTo>
                <a:lnTo>
                  <a:pt x="29838" y="60792"/>
                </a:lnTo>
                <a:lnTo>
                  <a:pt x="37763" y="51279"/>
                </a:lnTo>
                <a:lnTo>
                  <a:pt x="46481" y="42545"/>
                </a:lnTo>
                <a:lnTo>
                  <a:pt x="56763" y="33819"/>
                </a:lnTo>
                <a:lnTo>
                  <a:pt x="67422" y="26091"/>
                </a:lnTo>
                <a:lnTo>
                  <a:pt x="78458" y="19362"/>
                </a:lnTo>
                <a:lnTo>
                  <a:pt x="89871" y="13634"/>
                </a:lnTo>
                <a:lnTo>
                  <a:pt x="101662" y="8906"/>
                </a:lnTo>
                <a:lnTo>
                  <a:pt x="113829" y="5179"/>
                </a:lnTo>
                <a:lnTo>
                  <a:pt x="126374" y="2456"/>
                </a:lnTo>
                <a:lnTo>
                  <a:pt x="139296" y="737"/>
                </a:lnTo>
                <a:lnTo>
                  <a:pt x="152596" y="22"/>
                </a:lnTo>
                <a:lnTo>
                  <a:pt x="15544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23275" y="2769108"/>
            <a:ext cx="321182" cy="484631"/>
          </a:xfrm>
          <a:custGeom>
            <a:avLst/>
            <a:gdLst/>
            <a:ahLst/>
            <a:cxnLst/>
            <a:rect l="l" t="t" r="r" b="b"/>
            <a:pathLst>
              <a:path w="321182" h="484631">
                <a:moveTo>
                  <a:pt x="287274" y="0"/>
                </a:moveTo>
                <a:lnTo>
                  <a:pt x="300784" y="924"/>
                </a:lnTo>
                <a:lnTo>
                  <a:pt x="313062" y="3696"/>
                </a:lnTo>
                <a:lnTo>
                  <a:pt x="321182" y="6857"/>
                </a:lnTo>
                <a:lnTo>
                  <a:pt x="314578" y="62229"/>
                </a:lnTo>
                <a:lnTo>
                  <a:pt x="296346" y="62836"/>
                </a:lnTo>
                <a:lnTo>
                  <a:pt x="281294" y="64655"/>
                </a:lnTo>
                <a:lnTo>
                  <a:pt x="269416" y="67688"/>
                </a:lnTo>
                <a:lnTo>
                  <a:pt x="260704" y="71933"/>
                </a:lnTo>
                <a:lnTo>
                  <a:pt x="256540" y="75564"/>
                </a:lnTo>
                <a:lnTo>
                  <a:pt x="256540" y="79501"/>
                </a:lnTo>
                <a:lnTo>
                  <a:pt x="263930" y="90487"/>
                </a:lnTo>
                <a:lnTo>
                  <a:pt x="269310" y="102096"/>
                </a:lnTo>
                <a:lnTo>
                  <a:pt x="272678" y="114337"/>
                </a:lnTo>
                <a:lnTo>
                  <a:pt x="274035" y="127222"/>
                </a:lnTo>
                <a:lnTo>
                  <a:pt x="274066" y="129539"/>
                </a:lnTo>
                <a:lnTo>
                  <a:pt x="273258" y="142880"/>
                </a:lnTo>
                <a:lnTo>
                  <a:pt x="270833" y="155585"/>
                </a:lnTo>
                <a:lnTo>
                  <a:pt x="266787" y="167646"/>
                </a:lnTo>
                <a:lnTo>
                  <a:pt x="261117" y="179059"/>
                </a:lnTo>
                <a:lnTo>
                  <a:pt x="253820" y="189816"/>
                </a:lnTo>
                <a:lnTo>
                  <a:pt x="244893" y="199912"/>
                </a:lnTo>
                <a:lnTo>
                  <a:pt x="234067" y="209330"/>
                </a:lnTo>
                <a:lnTo>
                  <a:pt x="224417" y="215599"/>
                </a:lnTo>
                <a:lnTo>
                  <a:pt x="213744" y="220864"/>
                </a:lnTo>
                <a:lnTo>
                  <a:pt x="202043" y="225125"/>
                </a:lnTo>
                <a:lnTo>
                  <a:pt x="189312" y="228380"/>
                </a:lnTo>
                <a:lnTo>
                  <a:pt x="175548" y="230632"/>
                </a:lnTo>
                <a:lnTo>
                  <a:pt x="160747" y="231879"/>
                </a:lnTo>
                <a:lnTo>
                  <a:pt x="149098" y="232155"/>
                </a:lnTo>
                <a:lnTo>
                  <a:pt x="134369" y="231857"/>
                </a:lnTo>
                <a:lnTo>
                  <a:pt x="121049" y="230953"/>
                </a:lnTo>
                <a:lnTo>
                  <a:pt x="109162" y="229431"/>
                </a:lnTo>
                <a:lnTo>
                  <a:pt x="99441" y="227456"/>
                </a:lnTo>
                <a:lnTo>
                  <a:pt x="88900" y="232155"/>
                </a:lnTo>
                <a:lnTo>
                  <a:pt x="83566" y="238378"/>
                </a:lnTo>
                <a:lnTo>
                  <a:pt x="83566" y="246125"/>
                </a:lnTo>
                <a:lnTo>
                  <a:pt x="86600" y="258942"/>
                </a:lnTo>
                <a:lnTo>
                  <a:pt x="95673" y="268254"/>
                </a:lnTo>
                <a:lnTo>
                  <a:pt x="102489" y="271652"/>
                </a:lnTo>
                <a:lnTo>
                  <a:pt x="108953" y="273585"/>
                </a:lnTo>
                <a:lnTo>
                  <a:pt x="117498" y="275218"/>
                </a:lnTo>
                <a:lnTo>
                  <a:pt x="128124" y="276551"/>
                </a:lnTo>
                <a:lnTo>
                  <a:pt x="140829" y="277586"/>
                </a:lnTo>
                <a:lnTo>
                  <a:pt x="155615" y="278320"/>
                </a:lnTo>
                <a:lnTo>
                  <a:pt x="172482" y="278755"/>
                </a:lnTo>
                <a:lnTo>
                  <a:pt x="190500" y="278891"/>
                </a:lnTo>
                <a:lnTo>
                  <a:pt x="210553" y="279519"/>
                </a:lnTo>
                <a:lnTo>
                  <a:pt x="228768" y="281402"/>
                </a:lnTo>
                <a:lnTo>
                  <a:pt x="245142" y="284542"/>
                </a:lnTo>
                <a:lnTo>
                  <a:pt x="259674" y="288938"/>
                </a:lnTo>
                <a:lnTo>
                  <a:pt x="272364" y="294591"/>
                </a:lnTo>
                <a:lnTo>
                  <a:pt x="283210" y="301501"/>
                </a:lnTo>
                <a:lnTo>
                  <a:pt x="292212" y="309670"/>
                </a:lnTo>
                <a:lnTo>
                  <a:pt x="299368" y="319098"/>
                </a:lnTo>
                <a:lnTo>
                  <a:pt x="304677" y="329785"/>
                </a:lnTo>
                <a:lnTo>
                  <a:pt x="308139" y="341731"/>
                </a:lnTo>
                <a:lnTo>
                  <a:pt x="309752" y="354938"/>
                </a:lnTo>
                <a:lnTo>
                  <a:pt x="309879" y="360171"/>
                </a:lnTo>
                <a:lnTo>
                  <a:pt x="309129" y="373834"/>
                </a:lnTo>
                <a:lnTo>
                  <a:pt x="306879" y="386787"/>
                </a:lnTo>
                <a:lnTo>
                  <a:pt x="303130" y="399033"/>
                </a:lnTo>
                <a:lnTo>
                  <a:pt x="297884" y="410572"/>
                </a:lnTo>
                <a:lnTo>
                  <a:pt x="291142" y="421407"/>
                </a:lnTo>
                <a:lnTo>
                  <a:pt x="282906" y="431537"/>
                </a:lnTo>
                <a:lnTo>
                  <a:pt x="273177" y="440966"/>
                </a:lnTo>
                <a:lnTo>
                  <a:pt x="261957" y="449694"/>
                </a:lnTo>
                <a:lnTo>
                  <a:pt x="249804" y="457428"/>
                </a:lnTo>
                <a:lnTo>
                  <a:pt x="239074" y="463199"/>
                </a:lnTo>
                <a:lnTo>
                  <a:pt x="227907" y="468285"/>
                </a:lnTo>
                <a:lnTo>
                  <a:pt x="216302" y="472687"/>
                </a:lnTo>
                <a:lnTo>
                  <a:pt x="204259" y="476403"/>
                </a:lnTo>
                <a:lnTo>
                  <a:pt x="191778" y="479430"/>
                </a:lnTo>
                <a:lnTo>
                  <a:pt x="178860" y="481767"/>
                </a:lnTo>
                <a:lnTo>
                  <a:pt x="165503" y="483414"/>
                </a:lnTo>
                <a:lnTo>
                  <a:pt x="151709" y="484367"/>
                </a:lnTo>
                <a:lnTo>
                  <a:pt x="139319" y="484631"/>
                </a:lnTo>
                <a:lnTo>
                  <a:pt x="118623" y="484109"/>
                </a:lnTo>
                <a:lnTo>
                  <a:pt x="99593" y="482543"/>
                </a:lnTo>
                <a:lnTo>
                  <a:pt x="82228" y="479933"/>
                </a:lnTo>
                <a:lnTo>
                  <a:pt x="66527" y="476280"/>
                </a:lnTo>
                <a:lnTo>
                  <a:pt x="52490" y="471584"/>
                </a:lnTo>
                <a:lnTo>
                  <a:pt x="40116" y="465845"/>
                </a:lnTo>
                <a:lnTo>
                  <a:pt x="29404" y="459064"/>
                </a:lnTo>
                <a:lnTo>
                  <a:pt x="20354" y="451241"/>
                </a:lnTo>
                <a:lnTo>
                  <a:pt x="12964" y="442377"/>
                </a:lnTo>
                <a:lnTo>
                  <a:pt x="7235" y="432471"/>
                </a:lnTo>
                <a:lnTo>
                  <a:pt x="3165" y="421524"/>
                </a:lnTo>
                <a:lnTo>
                  <a:pt x="754" y="409537"/>
                </a:lnTo>
                <a:lnTo>
                  <a:pt x="0" y="397128"/>
                </a:lnTo>
                <a:lnTo>
                  <a:pt x="1068" y="383473"/>
                </a:lnTo>
                <a:lnTo>
                  <a:pt x="4274" y="370989"/>
                </a:lnTo>
                <a:lnTo>
                  <a:pt x="9617" y="359650"/>
                </a:lnTo>
                <a:lnTo>
                  <a:pt x="15621" y="351154"/>
                </a:lnTo>
                <a:lnTo>
                  <a:pt x="25293" y="341214"/>
                </a:lnTo>
                <a:lnTo>
                  <a:pt x="35831" y="333899"/>
                </a:lnTo>
                <a:lnTo>
                  <a:pt x="47236" y="329171"/>
                </a:lnTo>
                <a:lnTo>
                  <a:pt x="51816" y="328040"/>
                </a:lnTo>
                <a:lnTo>
                  <a:pt x="51816" y="323595"/>
                </a:lnTo>
                <a:lnTo>
                  <a:pt x="41456" y="315294"/>
                </a:lnTo>
                <a:lnTo>
                  <a:pt x="33864" y="305172"/>
                </a:lnTo>
                <a:lnTo>
                  <a:pt x="29019" y="293240"/>
                </a:lnTo>
                <a:lnTo>
                  <a:pt x="26903" y="279507"/>
                </a:lnTo>
                <a:lnTo>
                  <a:pt x="26797" y="275336"/>
                </a:lnTo>
                <a:lnTo>
                  <a:pt x="28124" y="262851"/>
                </a:lnTo>
                <a:lnTo>
                  <a:pt x="32103" y="251199"/>
                </a:lnTo>
                <a:lnTo>
                  <a:pt x="38726" y="240386"/>
                </a:lnTo>
                <a:lnTo>
                  <a:pt x="47990" y="230416"/>
                </a:lnTo>
                <a:lnTo>
                  <a:pt x="59886" y="221296"/>
                </a:lnTo>
                <a:lnTo>
                  <a:pt x="60959" y="220599"/>
                </a:lnTo>
                <a:lnTo>
                  <a:pt x="60959" y="216407"/>
                </a:lnTo>
                <a:lnTo>
                  <a:pt x="48239" y="208993"/>
                </a:lnTo>
                <a:lnTo>
                  <a:pt x="37471" y="200497"/>
                </a:lnTo>
                <a:lnTo>
                  <a:pt x="28652" y="190915"/>
                </a:lnTo>
                <a:lnTo>
                  <a:pt x="21780" y="180244"/>
                </a:lnTo>
                <a:lnTo>
                  <a:pt x="16854" y="168478"/>
                </a:lnTo>
                <a:lnTo>
                  <a:pt x="13871" y="155613"/>
                </a:lnTo>
                <a:lnTo>
                  <a:pt x="12828" y="141645"/>
                </a:lnTo>
                <a:lnTo>
                  <a:pt x="12826" y="141096"/>
                </a:lnTo>
                <a:lnTo>
                  <a:pt x="13653" y="127620"/>
                </a:lnTo>
                <a:lnTo>
                  <a:pt x="16133" y="114862"/>
                </a:lnTo>
                <a:lnTo>
                  <a:pt x="20265" y="102820"/>
                </a:lnTo>
                <a:lnTo>
                  <a:pt x="26051" y="91491"/>
                </a:lnTo>
                <a:lnTo>
                  <a:pt x="33489" y="80872"/>
                </a:lnTo>
                <a:lnTo>
                  <a:pt x="42581" y="70960"/>
                </a:lnTo>
                <a:lnTo>
                  <a:pt x="54382" y="61241"/>
                </a:lnTo>
                <a:lnTo>
                  <a:pt x="63817" y="55488"/>
                </a:lnTo>
                <a:lnTo>
                  <a:pt x="74279" y="50562"/>
                </a:lnTo>
                <a:lnTo>
                  <a:pt x="85767" y="46465"/>
                </a:lnTo>
                <a:lnTo>
                  <a:pt x="98283" y="43200"/>
                </a:lnTo>
                <a:lnTo>
                  <a:pt x="111825" y="40769"/>
                </a:lnTo>
                <a:lnTo>
                  <a:pt x="126393" y="39175"/>
                </a:lnTo>
                <a:lnTo>
                  <a:pt x="141989" y="38420"/>
                </a:lnTo>
                <a:lnTo>
                  <a:pt x="148463" y="38353"/>
                </a:lnTo>
                <a:lnTo>
                  <a:pt x="163261" y="38818"/>
                </a:lnTo>
                <a:lnTo>
                  <a:pt x="177119" y="40210"/>
                </a:lnTo>
                <a:lnTo>
                  <a:pt x="190041" y="42530"/>
                </a:lnTo>
                <a:lnTo>
                  <a:pt x="202034" y="45778"/>
                </a:lnTo>
                <a:lnTo>
                  <a:pt x="213105" y="49954"/>
                </a:lnTo>
                <a:lnTo>
                  <a:pt x="223260" y="55058"/>
                </a:lnTo>
                <a:lnTo>
                  <a:pt x="225298" y="56261"/>
                </a:lnTo>
                <a:lnTo>
                  <a:pt x="229489" y="56261"/>
                </a:lnTo>
                <a:lnTo>
                  <a:pt x="233199" y="39951"/>
                </a:lnTo>
                <a:lnTo>
                  <a:pt x="238928" y="26422"/>
                </a:lnTo>
                <a:lnTo>
                  <a:pt x="246673" y="15676"/>
                </a:lnTo>
                <a:lnTo>
                  <a:pt x="256431" y="7717"/>
                </a:lnTo>
                <a:lnTo>
                  <a:pt x="268198" y="2548"/>
                </a:lnTo>
                <a:lnTo>
                  <a:pt x="281973" y="171"/>
                </a:lnTo>
                <a:lnTo>
                  <a:pt x="28727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90592" y="2765552"/>
            <a:ext cx="108331" cy="166115"/>
          </a:xfrm>
          <a:custGeom>
            <a:avLst/>
            <a:gdLst/>
            <a:ahLst/>
            <a:cxnLst/>
            <a:rect l="l" t="t" r="r" b="b"/>
            <a:pathLst>
              <a:path w="108331" h="166115">
                <a:moveTo>
                  <a:pt x="52705" y="0"/>
                </a:moveTo>
                <a:lnTo>
                  <a:pt x="51587" y="6422"/>
                </a:lnTo>
                <a:lnTo>
                  <a:pt x="50190" y="11909"/>
                </a:lnTo>
                <a:lnTo>
                  <a:pt x="48234" y="18914"/>
                </a:lnTo>
                <a:lnTo>
                  <a:pt x="45718" y="27436"/>
                </a:lnTo>
                <a:lnTo>
                  <a:pt x="42642" y="37475"/>
                </a:lnTo>
                <a:lnTo>
                  <a:pt x="39006" y="49033"/>
                </a:lnTo>
                <a:lnTo>
                  <a:pt x="34810" y="62107"/>
                </a:lnTo>
                <a:lnTo>
                  <a:pt x="30053" y="76699"/>
                </a:lnTo>
                <a:lnTo>
                  <a:pt x="24734" y="92809"/>
                </a:lnTo>
                <a:lnTo>
                  <a:pt x="18855" y="110435"/>
                </a:lnTo>
                <a:lnTo>
                  <a:pt x="12413" y="129580"/>
                </a:lnTo>
                <a:lnTo>
                  <a:pt x="5410" y="150242"/>
                </a:lnTo>
                <a:lnTo>
                  <a:pt x="0" y="166115"/>
                </a:lnTo>
                <a:lnTo>
                  <a:pt x="108331" y="166115"/>
                </a:lnTo>
                <a:lnTo>
                  <a:pt x="101166" y="144418"/>
                </a:lnTo>
                <a:lnTo>
                  <a:pt x="94547" y="124227"/>
                </a:lnTo>
                <a:lnTo>
                  <a:pt x="88473" y="105544"/>
                </a:lnTo>
                <a:lnTo>
                  <a:pt x="82944" y="88367"/>
                </a:lnTo>
                <a:lnTo>
                  <a:pt x="77960" y="72697"/>
                </a:lnTo>
                <a:lnTo>
                  <a:pt x="73520" y="58535"/>
                </a:lnTo>
                <a:lnTo>
                  <a:pt x="69624" y="45879"/>
                </a:lnTo>
                <a:lnTo>
                  <a:pt x="66272" y="34730"/>
                </a:lnTo>
                <a:lnTo>
                  <a:pt x="63463" y="25089"/>
                </a:lnTo>
                <a:lnTo>
                  <a:pt x="61197" y="16954"/>
                </a:lnTo>
                <a:lnTo>
                  <a:pt x="59474" y="10326"/>
                </a:lnTo>
                <a:lnTo>
                  <a:pt x="57655" y="1592"/>
                </a:lnTo>
                <a:lnTo>
                  <a:pt x="57531" y="0"/>
                </a:lnTo>
                <a:lnTo>
                  <a:pt x="5270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9651" y="2730373"/>
            <a:ext cx="195072" cy="375665"/>
          </a:xfrm>
          <a:custGeom>
            <a:avLst/>
            <a:gdLst/>
            <a:ahLst/>
            <a:cxnLst/>
            <a:rect l="l" t="t" r="r" b="b"/>
            <a:pathLst>
              <a:path w="195072" h="375665">
                <a:moveTo>
                  <a:pt x="117601" y="0"/>
                </a:moveTo>
                <a:lnTo>
                  <a:pt x="116470" y="15881"/>
                </a:lnTo>
                <a:lnTo>
                  <a:pt x="115500" y="30740"/>
                </a:lnTo>
                <a:lnTo>
                  <a:pt x="114696" y="44573"/>
                </a:lnTo>
                <a:lnTo>
                  <a:pt x="114057" y="57380"/>
                </a:lnTo>
                <a:lnTo>
                  <a:pt x="113587" y="69158"/>
                </a:lnTo>
                <a:lnTo>
                  <a:pt x="113288" y="79905"/>
                </a:lnTo>
                <a:lnTo>
                  <a:pt x="113161" y="89619"/>
                </a:lnTo>
                <a:lnTo>
                  <a:pt x="113157" y="91693"/>
                </a:lnTo>
                <a:lnTo>
                  <a:pt x="122356" y="91627"/>
                </a:lnTo>
                <a:lnTo>
                  <a:pt x="132988" y="91429"/>
                </a:lnTo>
                <a:lnTo>
                  <a:pt x="145050" y="91099"/>
                </a:lnTo>
                <a:lnTo>
                  <a:pt x="158543" y="90637"/>
                </a:lnTo>
                <a:lnTo>
                  <a:pt x="173468" y="90042"/>
                </a:lnTo>
                <a:lnTo>
                  <a:pt x="187833" y="89407"/>
                </a:lnTo>
                <a:lnTo>
                  <a:pt x="185547" y="148589"/>
                </a:lnTo>
                <a:lnTo>
                  <a:pt x="170401" y="148044"/>
                </a:lnTo>
                <a:lnTo>
                  <a:pt x="156278" y="147592"/>
                </a:lnTo>
                <a:lnTo>
                  <a:pt x="143177" y="147240"/>
                </a:lnTo>
                <a:lnTo>
                  <a:pt x="131098" y="146990"/>
                </a:lnTo>
                <a:lnTo>
                  <a:pt x="120042" y="146847"/>
                </a:lnTo>
                <a:lnTo>
                  <a:pt x="112013" y="146812"/>
                </a:lnTo>
                <a:lnTo>
                  <a:pt x="111806" y="159018"/>
                </a:lnTo>
                <a:lnTo>
                  <a:pt x="111647" y="171402"/>
                </a:lnTo>
                <a:lnTo>
                  <a:pt x="111530" y="183964"/>
                </a:lnTo>
                <a:lnTo>
                  <a:pt x="111451" y="196705"/>
                </a:lnTo>
                <a:lnTo>
                  <a:pt x="111403" y="209624"/>
                </a:lnTo>
                <a:lnTo>
                  <a:pt x="111381" y="222721"/>
                </a:lnTo>
                <a:lnTo>
                  <a:pt x="111378" y="229869"/>
                </a:lnTo>
                <a:lnTo>
                  <a:pt x="111712" y="247511"/>
                </a:lnTo>
                <a:lnTo>
                  <a:pt x="112714" y="262962"/>
                </a:lnTo>
                <a:lnTo>
                  <a:pt x="114383" y="276228"/>
                </a:lnTo>
                <a:lnTo>
                  <a:pt x="116720" y="287313"/>
                </a:lnTo>
                <a:lnTo>
                  <a:pt x="119725" y="296220"/>
                </a:lnTo>
                <a:lnTo>
                  <a:pt x="130097" y="310096"/>
                </a:lnTo>
                <a:lnTo>
                  <a:pt x="141106" y="316071"/>
                </a:lnTo>
                <a:lnTo>
                  <a:pt x="155095" y="318745"/>
                </a:lnTo>
                <a:lnTo>
                  <a:pt x="159893" y="318897"/>
                </a:lnTo>
                <a:lnTo>
                  <a:pt x="171898" y="318227"/>
                </a:lnTo>
                <a:lnTo>
                  <a:pt x="184521" y="316265"/>
                </a:lnTo>
                <a:lnTo>
                  <a:pt x="195072" y="313816"/>
                </a:lnTo>
                <a:lnTo>
                  <a:pt x="189991" y="366775"/>
                </a:lnTo>
                <a:lnTo>
                  <a:pt x="179397" y="370531"/>
                </a:lnTo>
                <a:lnTo>
                  <a:pt x="167609" y="373255"/>
                </a:lnTo>
                <a:lnTo>
                  <a:pt x="154607" y="374957"/>
                </a:lnTo>
                <a:lnTo>
                  <a:pt x="140370" y="375648"/>
                </a:lnTo>
                <a:lnTo>
                  <a:pt x="137540" y="375665"/>
                </a:lnTo>
                <a:lnTo>
                  <a:pt x="122325" y="374955"/>
                </a:lnTo>
                <a:lnTo>
                  <a:pt x="108391" y="372825"/>
                </a:lnTo>
                <a:lnTo>
                  <a:pt x="95742" y="369280"/>
                </a:lnTo>
                <a:lnTo>
                  <a:pt x="84382" y="364322"/>
                </a:lnTo>
                <a:lnTo>
                  <a:pt x="74313" y="357955"/>
                </a:lnTo>
                <a:lnTo>
                  <a:pt x="65539" y="350183"/>
                </a:lnTo>
                <a:lnTo>
                  <a:pt x="59298" y="342356"/>
                </a:lnTo>
                <a:lnTo>
                  <a:pt x="54429" y="333770"/>
                </a:lnTo>
                <a:lnTo>
                  <a:pt x="50289" y="323739"/>
                </a:lnTo>
                <a:lnTo>
                  <a:pt x="46878" y="312261"/>
                </a:lnTo>
                <a:lnTo>
                  <a:pt x="44196" y="299330"/>
                </a:lnTo>
                <a:lnTo>
                  <a:pt x="42243" y="284943"/>
                </a:lnTo>
                <a:lnTo>
                  <a:pt x="41019" y="269096"/>
                </a:lnTo>
                <a:lnTo>
                  <a:pt x="40524" y="251784"/>
                </a:lnTo>
                <a:lnTo>
                  <a:pt x="40512" y="248538"/>
                </a:lnTo>
                <a:lnTo>
                  <a:pt x="40524" y="237129"/>
                </a:lnTo>
                <a:lnTo>
                  <a:pt x="40558" y="225352"/>
                </a:lnTo>
                <a:lnTo>
                  <a:pt x="40613" y="213206"/>
                </a:lnTo>
                <a:lnTo>
                  <a:pt x="40687" y="200692"/>
                </a:lnTo>
                <a:lnTo>
                  <a:pt x="40779" y="187810"/>
                </a:lnTo>
                <a:lnTo>
                  <a:pt x="40887" y="174560"/>
                </a:lnTo>
                <a:lnTo>
                  <a:pt x="41010" y="160942"/>
                </a:lnTo>
                <a:lnTo>
                  <a:pt x="41146" y="146955"/>
                </a:lnTo>
                <a:lnTo>
                  <a:pt x="41148" y="146812"/>
                </a:lnTo>
                <a:lnTo>
                  <a:pt x="30735" y="146989"/>
                </a:lnTo>
                <a:lnTo>
                  <a:pt x="18293" y="147506"/>
                </a:lnTo>
                <a:lnTo>
                  <a:pt x="3823" y="148341"/>
                </a:lnTo>
                <a:lnTo>
                  <a:pt x="0" y="148589"/>
                </a:lnTo>
                <a:lnTo>
                  <a:pt x="2159" y="89915"/>
                </a:lnTo>
                <a:lnTo>
                  <a:pt x="15520" y="90855"/>
                </a:lnTo>
                <a:lnTo>
                  <a:pt x="28319" y="91429"/>
                </a:lnTo>
                <a:lnTo>
                  <a:pt x="40535" y="91676"/>
                </a:lnTo>
                <a:lnTo>
                  <a:pt x="44703" y="91693"/>
                </a:lnTo>
                <a:lnTo>
                  <a:pt x="44814" y="85659"/>
                </a:lnTo>
                <a:lnTo>
                  <a:pt x="45026" y="77221"/>
                </a:lnTo>
                <a:lnTo>
                  <a:pt x="45334" y="66380"/>
                </a:lnTo>
                <a:lnTo>
                  <a:pt x="45733" y="53136"/>
                </a:lnTo>
                <a:lnTo>
                  <a:pt x="46216" y="37489"/>
                </a:lnTo>
                <a:lnTo>
                  <a:pt x="46779" y="19439"/>
                </a:lnTo>
                <a:lnTo>
                  <a:pt x="47116" y="8636"/>
                </a:lnTo>
                <a:lnTo>
                  <a:pt x="11760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10203" y="2730373"/>
            <a:ext cx="195072" cy="375665"/>
          </a:xfrm>
          <a:custGeom>
            <a:avLst/>
            <a:gdLst/>
            <a:ahLst/>
            <a:cxnLst/>
            <a:rect l="l" t="t" r="r" b="b"/>
            <a:pathLst>
              <a:path w="195072" h="375665">
                <a:moveTo>
                  <a:pt x="117601" y="0"/>
                </a:moveTo>
                <a:lnTo>
                  <a:pt x="116470" y="15881"/>
                </a:lnTo>
                <a:lnTo>
                  <a:pt x="115500" y="30740"/>
                </a:lnTo>
                <a:lnTo>
                  <a:pt x="114696" y="44573"/>
                </a:lnTo>
                <a:lnTo>
                  <a:pt x="114057" y="57380"/>
                </a:lnTo>
                <a:lnTo>
                  <a:pt x="113587" y="69158"/>
                </a:lnTo>
                <a:lnTo>
                  <a:pt x="113288" y="79905"/>
                </a:lnTo>
                <a:lnTo>
                  <a:pt x="113161" y="89619"/>
                </a:lnTo>
                <a:lnTo>
                  <a:pt x="113157" y="91693"/>
                </a:lnTo>
                <a:lnTo>
                  <a:pt x="122356" y="91627"/>
                </a:lnTo>
                <a:lnTo>
                  <a:pt x="132988" y="91429"/>
                </a:lnTo>
                <a:lnTo>
                  <a:pt x="145050" y="91099"/>
                </a:lnTo>
                <a:lnTo>
                  <a:pt x="158543" y="90637"/>
                </a:lnTo>
                <a:lnTo>
                  <a:pt x="173468" y="90042"/>
                </a:lnTo>
                <a:lnTo>
                  <a:pt x="187833" y="89407"/>
                </a:lnTo>
                <a:lnTo>
                  <a:pt x="185547" y="148589"/>
                </a:lnTo>
                <a:lnTo>
                  <a:pt x="170401" y="148044"/>
                </a:lnTo>
                <a:lnTo>
                  <a:pt x="156278" y="147592"/>
                </a:lnTo>
                <a:lnTo>
                  <a:pt x="143177" y="147240"/>
                </a:lnTo>
                <a:lnTo>
                  <a:pt x="131098" y="146990"/>
                </a:lnTo>
                <a:lnTo>
                  <a:pt x="120042" y="146847"/>
                </a:lnTo>
                <a:lnTo>
                  <a:pt x="112013" y="146812"/>
                </a:lnTo>
                <a:lnTo>
                  <a:pt x="111806" y="159018"/>
                </a:lnTo>
                <a:lnTo>
                  <a:pt x="111647" y="171402"/>
                </a:lnTo>
                <a:lnTo>
                  <a:pt x="111530" y="183964"/>
                </a:lnTo>
                <a:lnTo>
                  <a:pt x="111451" y="196705"/>
                </a:lnTo>
                <a:lnTo>
                  <a:pt x="111403" y="209624"/>
                </a:lnTo>
                <a:lnTo>
                  <a:pt x="111381" y="222721"/>
                </a:lnTo>
                <a:lnTo>
                  <a:pt x="111379" y="229869"/>
                </a:lnTo>
                <a:lnTo>
                  <a:pt x="111712" y="247511"/>
                </a:lnTo>
                <a:lnTo>
                  <a:pt x="112714" y="262962"/>
                </a:lnTo>
                <a:lnTo>
                  <a:pt x="114383" y="276228"/>
                </a:lnTo>
                <a:lnTo>
                  <a:pt x="116720" y="287313"/>
                </a:lnTo>
                <a:lnTo>
                  <a:pt x="119725" y="296220"/>
                </a:lnTo>
                <a:lnTo>
                  <a:pt x="130097" y="310096"/>
                </a:lnTo>
                <a:lnTo>
                  <a:pt x="141106" y="316071"/>
                </a:lnTo>
                <a:lnTo>
                  <a:pt x="155095" y="318745"/>
                </a:lnTo>
                <a:lnTo>
                  <a:pt x="159893" y="318897"/>
                </a:lnTo>
                <a:lnTo>
                  <a:pt x="171898" y="318227"/>
                </a:lnTo>
                <a:lnTo>
                  <a:pt x="184521" y="316265"/>
                </a:lnTo>
                <a:lnTo>
                  <a:pt x="195072" y="313816"/>
                </a:lnTo>
                <a:lnTo>
                  <a:pt x="189992" y="366775"/>
                </a:lnTo>
                <a:lnTo>
                  <a:pt x="179397" y="370531"/>
                </a:lnTo>
                <a:lnTo>
                  <a:pt x="167609" y="373255"/>
                </a:lnTo>
                <a:lnTo>
                  <a:pt x="154607" y="374957"/>
                </a:lnTo>
                <a:lnTo>
                  <a:pt x="140370" y="375648"/>
                </a:lnTo>
                <a:lnTo>
                  <a:pt x="137541" y="375665"/>
                </a:lnTo>
                <a:lnTo>
                  <a:pt x="122325" y="374955"/>
                </a:lnTo>
                <a:lnTo>
                  <a:pt x="108391" y="372825"/>
                </a:lnTo>
                <a:lnTo>
                  <a:pt x="95742" y="369280"/>
                </a:lnTo>
                <a:lnTo>
                  <a:pt x="84382" y="364322"/>
                </a:lnTo>
                <a:lnTo>
                  <a:pt x="74313" y="357955"/>
                </a:lnTo>
                <a:lnTo>
                  <a:pt x="65539" y="350183"/>
                </a:lnTo>
                <a:lnTo>
                  <a:pt x="59298" y="342356"/>
                </a:lnTo>
                <a:lnTo>
                  <a:pt x="54429" y="333770"/>
                </a:lnTo>
                <a:lnTo>
                  <a:pt x="50289" y="323739"/>
                </a:lnTo>
                <a:lnTo>
                  <a:pt x="46878" y="312261"/>
                </a:lnTo>
                <a:lnTo>
                  <a:pt x="44196" y="299330"/>
                </a:lnTo>
                <a:lnTo>
                  <a:pt x="42243" y="284943"/>
                </a:lnTo>
                <a:lnTo>
                  <a:pt x="41019" y="269096"/>
                </a:lnTo>
                <a:lnTo>
                  <a:pt x="40524" y="251784"/>
                </a:lnTo>
                <a:lnTo>
                  <a:pt x="40512" y="248538"/>
                </a:lnTo>
                <a:lnTo>
                  <a:pt x="40524" y="237129"/>
                </a:lnTo>
                <a:lnTo>
                  <a:pt x="40558" y="225352"/>
                </a:lnTo>
                <a:lnTo>
                  <a:pt x="40613" y="213206"/>
                </a:lnTo>
                <a:lnTo>
                  <a:pt x="40687" y="200692"/>
                </a:lnTo>
                <a:lnTo>
                  <a:pt x="40779" y="187810"/>
                </a:lnTo>
                <a:lnTo>
                  <a:pt x="40887" y="174560"/>
                </a:lnTo>
                <a:lnTo>
                  <a:pt x="41010" y="160942"/>
                </a:lnTo>
                <a:lnTo>
                  <a:pt x="41146" y="146955"/>
                </a:lnTo>
                <a:lnTo>
                  <a:pt x="41148" y="146812"/>
                </a:lnTo>
                <a:lnTo>
                  <a:pt x="30735" y="146989"/>
                </a:lnTo>
                <a:lnTo>
                  <a:pt x="18293" y="147506"/>
                </a:lnTo>
                <a:lnTo>
                  <a:pt x="3823" y="148341"/>
                </a:lnTo>
                <a:lnTo>
                  <a:pt x="0" y="148589"/>
                </a:lnTo>
                <a:lnTo>
                  <a:pt x="2159" y="89915"/>
                </a:lnTo>
                <a:lnTo>
                  <a:pt x="15520" y="90855"/>
                </a:lnTo>
                <a:lnTo>
                  <a:pt x="28319" y="91429"/>
                </a:lnTo>
                <a:lnTo>
                  <a:pt x="40535" y="91676"/>
                </a:lnTo>
                <a:lnTo>
                  <a:pt x="44704" y="91693"/>
                </a:lnTo>
                <a:lnTo>
                  <a:pt x="44814" y="85659"/>
                </a:lnTo>
                <a:lnTo>
                  <a:pt x="45026" y="77221"/>
                </a:lnTo>
                <a:lnTo>
                  <a:pt x="45334" y="66380"/>
                </a:lnTo>
                <a:lnTo>
                  <a:pt x="45733" y="53136"/>
                </a:lnTo>
                <a:lnTo>
                  <a:pt x="46216" y="37489"/>
                </a:lnTo>
                <a:lnTo>
                  <a:pt x="46779" y="19439"/>
                </a:lnTo>
                <a:lnTo>
                  <a:pt x="47117" y="8636"/>
                </a:lnTo>
                <a:lnTo>
                  <a:pt x="11760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88083" y="2730373"/>
            <a:ext cx="195072" cy="375665"/>
          </a:xfrm>
          <a:custGeom>
            <a:avLst/>
            <a:gdLst/>
            <a:ahLst/>
            <a:cxnLst/>
            <a:rect l="l" t="t" r="r" b="b"/>
            <a:pathLst>
              <a:path w="195072" h="375665">
                <a:moveTo>
                  <a:pt x="117602" y="0"/>
                </a:moveTo>
                <a:lnTo>
                  <a:pt x="116470" y="15881"/>
                </a:lnTo>
                <a:lnTo>
                  <a:pt x="115500" y="30740"/>
                </a:lnTo>
                <a:lnTo>
                  <a:pt x="114696" y="44573"/>
                </a:lnTo>
                <a:lnTo>
                  <a:pt x="114057" y="57380"/>
                </a:lnTo>
                <a:lnTo>
                  <a:pt x="113587" y="69158"/>
                </a:lnTo>
                <a:lnTo>
                  <a:pt x="113288" y="79905"/>
                </a:lnTo>
                <a:lnTo>
                  <a:pt x="113161" y="89619"/>
                </a:lnTo>
                <a:lnTo>
                  <a:pt x="113156" y="91693"/>
                </a:lnTo>
                <a:lnTo>
                  <a:pt x="122356" y="91627"/>
                </a:lnTo>
                <a:lnTo>
                  <a:pt x="132988" y="91429"/>
                </a:lnTo>
                <a:lnTo>
                  <a:pt x="145050" y="91099"/>
                </a:lnTo>
                <a:lnTo>
                  <a:pt x="158543" y="90637"/>
                </a:lnTo>
                <a:lnTo>
                  <a:pt x="173468" y="90042"/>
                </a:lnTo>
                <a:lnTo>
                  <a:pt x="187833" y="89407"/>
                </a:lnTo>
                <a:lnTo>
                  <a:pt x="185547" y="148589"/>
                </a:lnTo>
                <a:lnTo>
                  <a:pt x="170401" y="148044"/>
                </a:lnTo>
                <a:lnTo>
                  <a:pt x="156278" y="147592"/>
                </a:lnTo>
                <a:lnTo>
                  <a:pt x="143177" y="147240"/>
                </a:lnTo>
                <a:lnTo>
                  <a:pt x="131098" y="146990"/>
                </a:lnTo>
                <a:lnTo>
                  <a:pt x="120042" y="146847"/>
                </a:lnTo>
                <a:lnTo>
                  <a:pt x="112014" y="146812"/>
                </a:lnTo>
                <a:lnTo>
                  <a:pt x="111806" y="159018"/>
                </a:lnTo>
                <a:lnTo>
                  <a:pt x="111647" y="171402"/>
                </a:lnTo>
                <a:lnTo>
                  <a:pt x="111530" y="183964"/>
                </a:lnTo>
                <a:lnTo>
                  <a:pt x="111451" y="196705"/>
                </a:lnTo>
                <a:lnTo>
                  <a:pt x="111403" y="209624"/>
                </a:lnTo>
                <a:lnTo>
                  <a:pt x="111381" y="222721"/>
                </a:lnTo>
                <a:lnTo>
                  <a:pt x="111379" y="229869"/>
                </a:lnTo>
                <a:lnTo>
                  <a:pt x="111712" y="247511"/>
                </a:lnTo>
                <a:lnTo>
                  <a:pt x="112714" y="262962"/>
                </a:lnTo>
                <a:lnTo>
                  <a:pt x="114383" y="276228"/>
                </a:lnTo>
                <a:lnTo>
                  <a:pt x="116720" y="287313"/>
                </a:lnTo>
                <a:lnTo>
                  <a:pt x="119725" y="296220"/>
                </a:lnTo>
                <a:lnTo>
                  <a:pt x="130097" y="310096"/>
                </a:lnTo>
                <a:lnTo>
                  <a:pt x="141106" y="316071"/>
                </a:lnTo>
                <a:lnTo>
                  <a:pt x="155095" y="318745"/>
                </a:lnTo>
                <a:lnTo>
                  <a:pt x="159893" y="318897"/>
                </a:lnTo>
                <a:lnTo>
                  <a:pt x="171898" y="318227"/>
                </a:lnTo>
                <a:lnTo>
                  <a:pt x="184521" y="316265"/>
                </a:lnTo>
                <a:lnTo>
                  <a:pt x="195072" y="313816"/>
                </a:lnTo>
                <a:lnTo>
                  <a:pt x="189992" y="366775"/>
                </a:lnTo>
                <a:lnTo>
                  <a:pt x="179397" y="370531"/>
                </a:lnTo>
                <a:lnTo>
                  <a:pt x="167609" y="373255"/>
                </a:lnTo>
                <a:lnTo>
                  <a:pt x="154607" y="374957"/>
                </a:lnTo>
                <a:lnTo>
                  <a:pt x="140370" y="375648"/>
                </a:lnTo>
                <a:lnTo>
                  <a:pt x="137541" y="375665"/>
                </a:lnTo>
                <a:lnTo>
                  <a:pt x="122325" y="374955"/>
                </a:lnTo>
                <a:lnTo>
                  <a:pt x="108391" y="372825"/>
                </a:lnTo>
                <a:lnTo>
                  <a:pt x="95742" y="369280"/>
                </a:lnTo>
                <a:lnTo>
                  <a:pt x="84382" y="364322"/>
                </a:lnTo>
                <a:lnTo>
                  <a:pt x="74313" y="357955"/>
                </a:lnTo>
                <a:lnTo>
                  <a:pt x="65539" y="350183"/>
                </a:lnTo>
                <a:lnTo>
                  <a:pt x="59298" y="342356"/>
                </a:lnTo>
                <a:lnTo>
                  <a:pt x="54429" y="333770"/>
                </a:lnTo>
                <a:lnTo>
                  <a:pt x="50289" y="323739"/>
                </a:lnTo>
                <a:lnTo>
                  <a:pt x="46878" y="312261"/>
                </a:lnTo>
                <a:lnTo>
                  <a:pt x="44196" y="299330"/>
                </a:lnTo>
                <a:lnTo>
                  <a:pt x="42243" y="284943"/>
                </a:lnTo>
                <a:lnTo>
                  <a:pt x="41019" y="269096"/>
                </a:lnTo>
                <a:lnTo>
                  <a:pt x="40524" y="251784"/>
                </a:lnTo>
                <a:lnTo>
                  <a:pt x="40512" y="248538"/>
                </a:lnTo>
                <a:lnTo>
                  <a:pt x="40524" y="237129"/>
                </a:lnTo>
                <a:lnTo>
                  <a:pt x="40558" y="225352"/>
                </a:lnTo>
                <a:lnTo>
                  <a:pt x="40613" y="213206"/>
                </a:lnTo>
                <a:lnTo>
                  <a:pt x="40687" y="200692"/>
                </a:lnTo>
                <a:lnTo>
                  <a:pt x="40779" y="187810"/>
                </a:lnTo>
                <a:lnTo>
                  <a:pt x="40887" y="174560"/>
                </a:lnTo>
                <a:lnTo>
                  <a:pt x="41010" y="160942"/>
                </a:lnTo>
                <a:lnTo>
                  <a:pt x="41146" y="146955"/>
                </a:lnTo>
                <a:lnTo>
                  <a:pt x="41148" y="146812"/>
                </a:lnTo>
                <a:lnTo>
                  <a:pt x="30735" y="146989"/>
                </a:lnTo>
                <a:lnTo>
                  <a:pt x="18293" y="147506"/>
                </a:lnTo>
                <a:lnTo>
                  <a:pt x="3823" y="148341"/>
                </a:lnTo>
                <a:lnTo>
                  <a:pt x="0" y="148589"/>
                </a:lnTo>
                <a:lnTo>
                  <a:pt x="2159" y="89915"/>
                </a:lnTo>
                <a:lnTo>
                  <a:pt x="15520" y="90855"/>
                </a:lnTo>
                <a:lnTo>
                  <a:pt x="28319" y="91429"/>
                </a:lnTo>
                <a:lnTo>
                  <a:pt x="40535" y="91676"/>
                </a:lnTo>
                <a:lnTo>
                  <a:pt x="44704" y="91693"/>
                </a:lnTo>
                <a:lnTo>
                  <a:pt x="44814" y="85659"/>
                </a:lnTo>
                <a:lnTo>
                  <a:pt x="45026" y="77221"/>
                </a:lnTo>
                <a:lnTo>
                  <a:pt x="45334" y="66380"/>
                </a:lnTo>
                <a:lnTo>
                  <a:pt x="45733" y="53136"/>
                </a:lnTo>
                <a:lnTo>
                  <a:pt x="46216" y="37489"/>
                </a:lnTo>
                <a:lnTo>
                  <a:pt x="46779" y="19439"/>
                </a:lnTo>
                <a:lnTo>
                  <a:pt x="47117" y="8636"/>
                </a:lnTo>
                <a:lnTo>
                  <a:pt x="11760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59020" y="2712212"/>
            <a:ext cx="377443" cy="387603"/>
          </a:xfrm>
          <a:custGeom>
            <a:avLst/>
            <a:gdLst/>
            <a:ahLst/>
            <a:cxnLst/>
            <a:rect l="l" t="t" r="r" b="b"/>
            <a:pathLst>
              <a:path w="377443" h="387603">
                <a:moveTo>
                  <a:pt x="139064" y="0"/>
                </a:moveTo>
                <a:lnTo>
                  <a:pt x="251587" y="0"/>
                </a:lnTo>
                <a:lnTo>
                  <a:pt x="251830" y="2728"/>
                </a:lnTo>
                <a:lnTo>
                  <a:pt x="252559" y="6698"/>
                </a:lnTo>
                <a:lnTo>
                  <a:pt x="255476" y="18359"/>
                </a:lnTo>
                <a:lnTo>
                  <a:pt x="257664" y="26050"/>
                </a:lnTo>
                <a:lnTo>
                  <a:pt x="260338" y="34982"/>
                </a:lnTo>
                <a:lnTo>
                  <a:pt x="263499" y="45154"/>
                </a:lnTo>
                <a:lnTo>
                  <a:pt x="267145" y="56567"/>
                </a:lnTo>
                <a:lnTo>
                  <a:pt x="271278" y="69221"/>
                </a:lnTo>
                <a:lnTo>
                  <a:pt x="275897" y="83115"/>
                </a:lnTo>
                <a:lnTo>
                  <a:pt x="281002" y="98249"/>
                </a:lnTo>
                <a:lnTo>
                  <a:pt x="286594" y="114624"/>
                </a:lnTo>
                <a:lnTo>
                  <a:pt x="292671" y="132240"/>
                </a:lnTo>
                <a:lnTo>
                  <a:pt x="299235" y="151097"/>
                </a:lnTo>
                <a:lnTo>
                  <a:pt x="306285" y="171194"/>
                </a:lnTo>
                <a:lnTo>
                  <a:pt x="313821" y="192531"/>
                </a:lnTo>
                <a:lnTo>
                  <a:pt x="322083" y="215817"/>
                </a:lnTo>
                <a:lnTo>
                  <a:pt x="329221" y="236069"/>
                </a:lnTo>
                <a:lnTo>
                  <a:pt x="335865" y="255065"/>
                </a:lnTo>
                <a:lnTo>
                  <a:pt x="342017" y="272806"/>
                </a:lnTo>
                <a:lnTo>
                  <a:pt x="347675" y="289290"/>
                </a:lnTo>
                <a:lnTo>
                  <a:pt x="352841" y="304517"/>
                </a:lnTo>
                <a:lnTo>
                  <a:pt x="357515" y="318487"/>
                </a:lnTo>
                <a:lnTo>
                  <a:pt x="361696" y="331200"/>
                </a:lnTo>
                <a:lnTo>
                  <a:pt x="365385" y="342655"/>
                </a:lnTo>
                <a:lnTo>
                  <a:pt x="368582" y="352852"/>
                </a:lnTo>
                <a:lnTo>
                  <a:pt x="371287" y="361790"/>
                </a:lnTo>
                <a:lnTo>
                  <a:pt x="373501" y="369469"/>
                </a:lnTo>
                <a:lnTo>
                  <a:pt x="375223" y="375888"/>
                </a:lnTo>
                <a:lnTo>
                  <a:pt x="376454" y="381048"/>
                </a:lnTo>
                <a:lnTo>
                  <a:pt x="377443" y="387603"/>
                </a:lnTo>
                <a:lnTo>
                  <a:pt x="282193" y="387603"/>
                </a:lnTo>
                <a:lnTo>
                  <a:pt x="281861" y="382371"/>
                </a:lnTo>
                <a:lnTo>
                  <a:pt x="280865" y="375369"/>
                </a:lnTo>
                <a:lnTo>
                  <a:pt x="279204" y="366597"/>
                </a:lnTo>
                <a:lnTo>
                  <a:pt x="276880" y="356054"/>
                </a:lnTo>
                <a:lnTo>
                  <a:pt x="273891" y="343738"/>
                </a:lnTo>
                <a:lnTo>
                  <a:pt x="270237" y="329649"/>
                </a:lnTo>
                <a:lnTo>
                  <a:pt x="265920" y="313786"/>
                </a:lnTo>
                <a:lnTo>
                  <a:pt x="260938" y="296147"/>
                </a:lnTo>
                <a:lnTo>
                  <a:pt x="255292" y="276732"/>
                </a:lnTo>
                <a:lnTo>
                  <a:pt x="255142" y="276225"/>
                </a:lnTo>
                <a:lnTo>
                  <a:pt x="117601" y="276225"/>
                </a:lnTo>
                <a:lnTo>
                  <a:pt x="111752" y="295350"/>
                </a:lnTo>
                <a:lnTo>
                  <a:pt x="106591" y="312780"/>
                </a:lnTo>
                <a:lnTo>
                  <a:pt x="102118" y="328516"/>
                </a:lnTo>
                <a:lnTo>
                  <a:pt x="98331" y="342558"/>
                </a:lnTo>
                <a:lnTo>
                  <a:pt x="95230" y="354908"/>
                </a:lnTo>
                <a:lnTo>
                  <a:pt x="92814" y="365567"/>
                </a:lnTo>
                <a:lnTo>
                  <a:pt x="91081" y="374536"/>
                </a:lnTo>
                <a:lnTo>
                  <a:pt x="90031" y="381815"/>
                </a:lnTo>
                <a:lnTo>
                  <a:pt x="89662" y="387603"/>
                </a:lnTo>
                <a:lnTo>
                  <a:pt x="0" y="387603"/>
                </a:lnTo>
                <a:lnTo>
                  <a:pt x="2459" y="377335"/>
                </a:lnTo>
                <a:lnTo>
                  <a:pt x="6830" y="363931"/>
                </a:lnTo>
                <a:lnTo>
                  <a:pt x="9835" y="355261"/>
                </a:lnTo>
                <a:lnTo>
                  <a:pt x="13385" y="345280"/>
                </a:lnTo>
                <a:lnTo>
                  <a:pt x="17481" y="333987"/>
                </a:lnTo>
                <a:lnTo>
                  <a:pt x="22121" y="321383"/>
                </a:lnTo>
                <a:lnTo>
                  <a:pt x="27307" y="307466"/>
                </a:lnTo>
                <a:lnTo>
                  <a:pt x="33038" y="292238"/>
                </a:lnTo>
                <a:lnTo>
                  <a:pt x="39314" y="275699"/>
                </a:lnTo>
                <a:lnTo>
                  <a:pt x="46134" y="257847"/>
                </a:lnTo>
                <a:lnTo>
                  <a:pt x="53499" y="238684"/>
                </a:lnTo>
                <a:lnTo>
                  <a:pt x="61407" y="218210"/>
                </a:lnTo>
                <a:lnTo>
                  <a:pt x="69595" y="197103"/>
                </a:lnTo>
                <a:lnTo>
                  <a:pt x="77768" y="175957"/>
                </a:lnTo>
                <a:lnTo>
                  <a:pt x="85432" y="155997"/>
                </a:lnTo>
                <a:lnTo>
                  <a:pt x="92585" y="137224"/>
                </a:lnTo>
                <a:lnTo>
                  <a:pt x="99228" y="119639"/>
                </a:lnTo>
                <a:lnTo>
                  <a:pt x="105360" y="103240"/>
                </a:lnTo>
                <a:lnTo>
                  <a:pt x="110981" y="88028"/>
                </a:lnTo>
                <a:lnTo>
                  <a:pt x="116091" y="74003"/>
                </a:lnTo>
                <a:lnTo>
                  <a:pt x="120689" y="61163"/>
                </a:lnTo>
                <a:lnTo>
                  <a:pt x="124775" y="49510"/>
                </a:lnTo>
                <a:lnTo>
                  <a:pt x="128349" y="39043"/>
                </a:lnTo>
                <a:lnTo>
                  <a:pt x="131410" y="29762"/>
                </a:lnTo>
                <a:lnTo>
                  <a:pt x="133958" y="21666"/>
                </a:lnTo>
                <a:lnTo>
                  <a:pt x="135992" y="14756"/>
                </a:lnTo>
                <a:lnTo>
                  <a:pt x="137513" y="9030"/>
                </a:lnTo>
                <a:lnTo>
                  <a:pt x="139011" y="1135"/>
                </a:lnTo>
                <a:lnTo>
                  <a:pt x="13906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1449" y="2712212"/>
            <a:ext cx="460781" cy="387603"/>
          </a:xfrm>
          <a:custGeom>
            <a:avLst/>
            <a:gdLst/>
            <a:ahLst/>
            <a:cxnLst/>
            <a:rect l="l" t="t" r="r" b="b"/>
            <a:pathLst>
              <a:path w="460781" h="387603">
                <a:moveTo>
                  <a:pt x="43167" y="0"/>
                </a:moveTo>
                <a:lnTo>
                  <a:pt x="158356" y="0"/>
                </a:lnTo>
                <a:lnTo>
                  <a:pt x="158612" y="6153"/>
                </a:lnTo>
                <a:lnTo>
                  <a:pt x="159380" y="13436"/>
                </a:lnTo>
                <a:lnTo>
                  <a:pt x="160661" y="21848"/>
                </a:lnTo>
                <a:lnTo>
                  <a:pt x="162454" y="31390"/>
                </a:lnTo>
                <a:lnTo>
                  <a:pt x="164760" y="42062"/>
                </a:lnTo>
                <a:lnTo>
                  <a:pt x="167578" y="53863"/>
                </a:lnTo>
                <a:lnTo>
                  <a:pt x="170908" y="66794"/>
                </a:lnTo>
                <a:lnTo>
                  <a:pt x="174750" y="80854"/>
                </a:lnTo>
                <a:lnTo>
                  <a:pt x="179105" y="96044"/>
                </a:lnTo>
                <a:lnTo>
                  <a:pt x="183972" y="112364"/>
                </a:lnTo>
                <a:lnTo>
                  <a:pt x="189351" y="129813"/>
                </a:lnTo>
                <a:lnTo>
                  <a:pt x="194817" y="147065"/>
                </a:lnTo>
                <a:lnTo>
                  <a:pt x="200729" y="165732"/>
                </a:lnTo>
                <a:lnTo>
                  <a:pt x="206118" y="183224"/>
                </a:lnTo>
                <a:lnTo>
                  <a:pt x="210984" y="199542"/>
                </a:lnTo>
                <a:lnTo>
                  <a:pt x="215328" y="214687"/>
                </a:lnTo>
                <a:lnTo>
                  <a:pt x="219149" y="228658"/>
                </a:lnTo>
                <a:lnTo>
                  <a:pt x="222448" y="241455"/>
                </a:lnTo>
                <a:lnTo>
                  <a:pt x="225225" y="253078"/>
                </a:lnTo>
                <a:lnTo>
                  <a:pt x="227479" y="263528"/>
                </a:lnTo>
                <a:lnTo>
                  <a:pt x="229210" y="272804"/>
                </a:lnTo>
                <a:lnTo>
                  <a:pt x="230419" y="280906"/>
                </a:lnTo>
                <a:lnTo>
                  <a:pt x="231106" y="287834"/>
                </a:lnTo>
                <a:lnTo>
                  <a:pt x="231279" y="292608"/>
                </a:lnTo>
                <a:lnTo>
                  <a:pt x="235750" y="292608"/>
                </a:lnTo>
                <a:lnTo>
                  <a:pt x="236041" y="286670"/>
                </a:lnTo>
                <a:lnTo>
                  <a:pt x="236915" y="279584"/>
                </a:lnTo>
                <a:lnTo>
                  <a:pt x="238373" y="271348"/>
                </a:lnTo>
                <a:lnTo>
                  <a:pt x="240413" y="261964"/>
                </a:lnTo>
                <a:lnTo>
                  <a:pt x="243036" y="251433"/>
                </a:lnTo>
                <a:lnTo>
                  <a:pt x="246242" y="239753"/>
                </a:lnTo>
                <a:lnTo>
                  <a:pt x="250031" y="226926"/>
                </a:lnTo>
                <a:lnTo>
                  <a:pt x="254403" y="212953"/>
                </a:lnTo>
                <a:lnTo>
                  <a:pt x="259358" y="197833"/>
                </a:lnTo>
                <a:lnTo>
                  <a:pt x="264896" y="181568"/>
                </a:lnTo>
                <a:lnTo>
                  <a:pt x="271017" y="164157"/>
                </a:lnTo>
                <a:lnTo>
                  <a:pt x="277279" y="146812"/>
                </a:lnTo>
                <a:lnTo>
                  <a:pt x="283902" y="128437"/>
                </a:lnTo>
                <a:lnTo>
                  <a:pt x="289950" y="111182"/>
                </a:lnTo>
                <a:lnTo>
                  <a:pt x="295423" y="95045"/>
                </a:lnTo>
                <a:lnTo>
                  <a:pt x="300321" y="80027"/>
                </a:lnTo>
                <a:lnTo>
                  <a:pt x="304644" y="66126"/>
                </a:lnTo>
                <a:lnTo>
                  <a:pt x="308391" y="53342"/>
                </a:lnTo>
                <a:lnTo>
                  <a:pt x="311564" y="41674"/>
                </a:lnTo>
                <a:lnTo>
                  <a:pt x="314161" y="31123"/>
                </a:lnTo>
                <a:lnTo>
                  <a:pt x="316182" y="21688"/>
                </a:lnTo>
                <a:lnTo>
                  <a:pt x="317629" y="13368"/>
                </a:lnTo>
                <a:lnTo>
                  <a:pt x="318499" y="6163"/>
                </a:lnTo>
                <a:lnTo>
                  <a:pt x="318795" y="0"/>
                </a:lnTo>
                <a:lnTo>
                  <a:pt x="433095" y="0"/>
                </a:lnTo>
                <a:lnTo>
                  <a:pt x="433141" y="7437"/>
                </a:lnTo>
                <a:lnTo>
                  <a:pt x="433279" y="15516"/>
                </a:lnTo>
                <a:lnTo>
                  <a:pt x="433509" y="24235"/>
                </a:lnTo>
                <a:lnTo>
                  <a:pt x="433831" y="33595"/>
                </a:lnTo>
                <a:lnTo>
                  <a:pt x="434245" y="43597"/>
                </a:lnTo>
                <a:lnTo>
                  <a:pt x="434751" y="54239"/>
                </a:lnTo>
                <a:lnTo>
                  <a:pt x="435348" y="65521"/>
                </a:lnTo>
                <a:lnTo>
                  <a:pt x="436039" y="77445"/>
                </a:lnTo>
                <a:lnTo>
                  <a:pt x="436821" y="90010"/>
                </a:lnTo>
                <a:lnTo>
                  <a:pt x="437695" y="103215"/>
                </a:lnTo>
                <a:lnTo>
                  <a:pt x="438661" y="117061"/>
                </a:lnTo>
                <a:lnTo>
                  <a:pt x="439719" y="131549"/>
                </a:lnTo>
                <a:lnTo>
                  <a:pt x="440870" y="146677"/>
                </a:lnTo>
                <a:lnTo>
                  <a:pt x="442113" y="162446"/>
                </a:lnTo>
                <a:lnTo>
                  <a:pt x="443447" y="178855"/>
                </a:lnTo>
                <a:lnTo>
                  <a:pt x="444874" y="195906"/>
                </a:lnTo>
                <a:lnTo>
                  <a:pt x="446394" y="213597"/>
                </a:lnTo>
                <a:lnTo>
                  <a:pt x="446938" y="219837"/>
                </a:lnTo>
                <a:lnTo>
                  <a:pt x="448946" y="242875"/>
                </a:lnTo>
                <a:lnTo>
                  <a:pt x="450797" y="264218"/>
                </a:lnTo>
                <a:lnTo>
                  <a:pt x="452492" y="283866"/>
                </a:lnTo>
                <a:lnTo>
                  <a:pt x="454028" y="301819"/>
                </a:lnTo>
                <a:lnTo>
                  <a:pt x="455408" y="318077"/>
                </a:lnTo>
                <a:lnTo>
                  <a:pt x="456630" y="332642"/>
                </a:lnTo>
                <a:lnTo>
                  <a:pt x="457695" y="345512"/>
                </a:lnTo>
                <a:lnTo>
                  <a:pt x="458603" y="356689"/>
                </a:lnTo>
                <a:lnTo>
                  <a:pt x="459353" y="366173"/>
                </a:lnTo>
                <a:lnTo>
                  <a:pt x="459945" y="373964"/>
                </a:lnTo>
                <a:lnTo>
                  <a:pt x="460380" y="380062"/>
                </a:lnTo>
                <a:lnTo>
                  <a:pt x="460776" y="387182"/>
                </a:lnTo>
                <a:lnTo>
                  <a:pt x="460781" y="387603"/>
                </a:lnTo>
                <a:lnTo>
                  <a:pt x="374154" y="387603"/>
                </a:lnTo>
                <a:lnTo>
                  <a:pt x="374120" y="379685"/>
                </a:lnTo>
                <a:lnTo>
                  <a:pt x="374016" y="370999"/>
                </a:lnTo>
                <a:lnTo>
                  <a:pt x="373843" y="361546"/>
                </a:lnTo>
                <a:lnTo>
                  <a:pt x="373601" y="351327"/>
                </a:lnTo>
                <a:lnTo>
                  <a:pt x="373291" y="340341"/>
                </a:lnTo>
                <a:lnTo>
                  <a:pt x="372911" y="328589"/>
                </a:lnTo>
                <a:lnTo>
                  <a:pt x="372461" y="316069"/>
                </a:lnTo>
                <a:lnTo>
                  <a:pt x="371943" y="302783"/>
                </a:lnTo>
                <a:lnTo>
                  <a:pt x="371356" y="288730"/>
                </a:lnTo>
                <a:lnTo>
                  <a:pt x="370700" y="273911"/>
                </a:lnTo>
                <a:lnTo>
                  <a:pt x="369974" y="258325"/>
                </a:lnTo>
                <a:lnTo>
                  <a:pt x="369180" y="241972"/>
                </a:lnTo>
                <a:lnTo>
                  <a:pt x="368316" y="224852"/>
                </a:lnTo>
                <a:lnTo>
                  <a:pt x="367906" y="216915"/>
                </a:lnTo>
                <a:lnTo>
                  <a:pt x="366890" y="197211"/>
                </a:lnTo>
                <a:lnTo>
                  <a:pt x="365960" y="178806"/>
                </a:lnTo>
                <a:lnTo>
                  <a:pt x="365115" y="161700"/>
                </a:lnTo>
                <a:lnTo>
                  <a:pt x="364356" y="145893"/>
                </a:lnTo>
                <a:lnTo>
                  <a:pt x="363682" y="131384"/>
                </a:lnTo>
                <a:lnTo>
                  <a:pt x="363093" y="118172"/>
                </a:lnTo>
                <a:lnTo>
                  <a:pt x="362590" y="106258"/>
                </a:lnTo>
                <a:lnTo>
                  <a:pt x="362172" y="95640"/>
                </a:lnTo>
                <a:lnTo>
                  <a:pt x="361840" y="86319"/>
                </a:lnTo>
                <a:lnTo>
                  <a:pt x="361594" y="78294"/>
                </a:lnTo>
                <a:lnTo>
                  <a:pt x="361433" y="71564"/>
                </a:lnTo>
                <a:lnTo>
                  <a:pt x="361365" y="67055"/>
                </a:lnTo>
                <a:lnTo>
                  <a:pt x="356895" y="67055"/>
                </a:lnTo>
                <a:lnTo>
                  <a:pt x="355439" y="74808"/>
                </a:lnTo>
                <a:lnTo>
                  <a:pt x="353296" y="84672"/>
                </a:lnTo>
                <a:lnTo>
                  <a:pt x="350465" y="96652"/>
                </a:lnTo>
                <a:lnTo>
                  <a:pt x="346945" y="110753"/>
                </a:lnTo>
                <a:lnTo>
                  <a:pt x="342739" y="126980"/>
                </a:lnTo>
                <a:lnTo>
                  <a:pt x="338793" y="141583"/>
                </a:lnTo>
                <a:lnTo>
                  <a:pt x="336142" y="150726"/>
                </a:lnTo>
                <a:lnTo>
                  <a:pt x="333170" y="160524"/>
                </a:lnTo>
                <a:lnTo>
                  <a:pt x="329875" y="170978"/>
                </a:lnTo>
                <a:lnTo>
                  <a:pt x="326258" y="182087"/>
                </a:lnTo>
                <a:lnTo>
                  <a:pt x="322319" y="193851"/>
                </a:lnTo>
                <a:lnTo>
                  <a:pt x="318059" y="206270"/>
                </a:lnTo>
                <a:lnTo>
                  <a:pt x="313476" y="219345"/>
                </a:lnTo>
                <a:lnTo>
                  <a:pt x="308572" y="233075"/>
                </a:lnTo>
                <a:lnTo>
                  <a:pt x="303346" y="247460"/>
                </a:lnTo>
                <a:lnTo>
                  <a:pt x="297798" y="262501"/>
                </a:lnTo>
                <a:lnTo>
                  <a:pt x="293052" y="275209"/>
                </a:lnTo>
                <a:lnTo>
                  <a:pt x="285855" y="294582"/>
                </a:lnTo>
                <a:lnTo>
                  <a:pt x="279478" y="312201"/>
                </a:lnTo>
                <a:lnTo>
                  <a:pt x="273921" y="328067"/>
                </a:lnTo>
                <a:lnTo>
                  <a:pt x="269185" y="342179"/>
                </a:lnTo>
                <a:lnTo>
                  <a:pt x="265268" y="354538"/>
                </a:lnTo>
                <a:lnTo>
                  <a:pt x="262171" y="365144"/>
                </a:lnTo>
                <a:lnTo>
                  <a:pt x="259895" y="373995"/>
                </a:lnTo>
                <a:lnTo>
                  <a:pt x="258439" y="381094"/>
                </a:lnTo>
                <a:lnTo>
                  <a:pt x="257803" y="386438"/>
                </a:lnTo>
                <a:lnTo>
                  <a:pt x="257771" y="387603"/>
                </a:lnTo>
                <a:lnTo>
                  <a:pt x="191998" y="387603"/>
                </a:lnTo>
                <a:lnTo>
                  <a:pt x="191609" y="382646"/>
                </a:lnTo>
                <a:lnTo>
                  <a:pt x="190441" y="375951"/>
                </a:lnTo>
                <a:lnTo>
                  <a:pt x="188495" y="367521"/>
                </a:lnTo>
                <a:lnTo>
                  <a:pt x="185771" y="357355"/>
                </a:lnTo>
                <a:lnTo>
                  <a:pt x="182269" y="345456"/>
                </a:lnTo>
                <a:lnTo>
                  <a:pt x="177989" y="331823"/>
                </a:lnTo>
                <a:lnTo>
                  <a:pt x="172930" y="316459"/>
                </a:lnTo>
                <a:lnTo>
                  <a:pt x="167094" y="299363"/>
                </a:lnTo>
                <a:lnTo>
                  <a:pt x="160480" y="280537"/>
                </a:lnTo>
                <a:lnTo>
                  <a:pt x="158216" y="274192"/>
                </a:lnTo>
                <a:lnTo>
                  <a:pt x="152253" y="257479"/>
                </a:lnTo>
                <a:lnTo>
                  <a:pt x="146677" y="241701"/>
                </a:lnTo>
                <a:lnTo>
                  <a:pt x="141490" y="226860"/>
                </a:lnTo>
                <a:lnTo>
                  <a:pt x="136692" y="212954"/>
                </a:lnTo>
                <a:lnTo>
                  <a:pt x="132281" y="199985"/>
                </a:lnTo>
                <a:lnTo>
                  <a:pt x="128258" y="187951"/>
                </a:lnTo>
                <a:lnTo>
                  <a:pt x="124623" y="176854"/>
                </a:lnTo>
                <a:lnTo>
                  <a:pt x="121377" y="166692"/>
                </a:lnTo>
                <a:lnTo>
                  <a:pt x="118518" y="157467"/>
                </a:lnTo>
                <a:lnTo>
                  <a:pt x="116046" y="149177"/>
                </a:lnTo>
                <a:lnTo>
                  <a:pt x="114007" y="141986"/>
                </a:lnTo>
                <a:lnTo>
                  <a:pt x="110674" y="129515"/>
                </a:lnTo>
                <a:lnTo>
                  <a:pt x="107570" y="117069"/>
                </a:lnTo>
                <a:lnTo>
                  <a:pt x="104694" y="104651"/>
                </a:lnTo>
                <a:lnTo>
                  <a:pt x="102047" y="92264"/>
                </a:lnTo>
                <a:lnTo>
                  <a:pt x="99628" y="79912"/>
                </a:lnTo>
                <a:lnTo>
                  <a:pt x="97436" y="67598"/>
                </a:lnTo>
                <a:lnTo>
                  <a:pt x="97345" y="67055"/>
                </a:lnTo>
                <a:lnTo>
                  <a:pt x="92875" y="67055"/>
                </a:lnTo>
                <a:lnTo>
                  <a:pt x="92784" y="73504"/>
                </a:lnTo>
                <a:lnTo>
                  <a:pt x="92609" y="81033"/>
                </a:lnTo>
                <a:lnTo>
                  <a:pt x="92349" y="89640"/>
                </a:lnTo>
                <a:lnTo>
                  <a:pt x="92005" y="99325"/>
                </a:lnTo>
                <a:lnTo>
                  <a:pt x="91577" y="110089"/>
                </a:lnTo>
                <a:lnTo>
                  <a:pt x="91064" y="121931"/>
                </a:lnTo>
                <a:lnTo>
                  <a:pt x="90466" y="134850"/>
                </a:lnTo>
                <a:lnTo>
                  <a:pt x="89784" y="148847"/>
                </a:lnTo>
                <a:lnTo>
                  <a:pt x="89017" y="163920"/>
                </a:lnTo>
                <a:lnTo>
                  <a:pt x="88166" y="180069"/>
                </a:lnTo>
                <a:lnTo>
                  <a:pt x="87229" y="197294"/>
                </a:lnTo>
                <a:lnTo>
                  <a:pt x="86208" y="215595"/>
                </a:lnTo>
                <a:lnTo>
                  <a:pt x="85585" y="226567"/>
                </a:lnTo>
                <a:lnTo>
                  <a:pt x="84526" y="245322"/>
                </a:lnTo>
                <a:lnTo>
                  <a:pt x="83555" y="263039"/>
                </a:lnTo>
                <a:lnTo>
                  <a:pt x="82669" y="279721"/>
                </a:lnTo>
                <a:lnTo>
                  <a:pt x="81871" y="295365"/>
                </a:lnTo>
                <a:lnTo>
                  <a:pt x="81159" y="309971"/>
                </a:lnTo>
                <a:lnTo>
                  <a:pt x="80534" y="323540"/>
                </a:lnTo>
                <a:lnTo>
                  <a:pt x="79996" y="336071"/>
                </a:lnTo>
                <a:lnTo>
                  <a:pt x="79545" y="347563"/>
                </a:lnTo>
                <a:lnTo>
                  <a:pt x="79180" y="358016"/>
                </a:lnTo>
                <a:lnTo>
                  <a:pt x="78902" y="367430"/>
                </a:lnTo>
                <a:lnTo>
                  <a:pt x="78712" y="375804"/>
                </a:lnTo>
                <a:lnTo>
                  <a:pt x="78608" y="383138"/>
                </a:lnTo>
                <a:lnTo>
                  <a:pt x="78587" y="387603"/>
                </a:lnTo>
                <a:lnTo>
                  <a:pt x="0" y="387603"/>
                </a:lnTo>
                <a:lnTo>
                  <a:pt x="965" y="376632"/>
                </a:lnTo>
                <a:lnTo>
                  <a:pt x="1715" y="369779"/>
                </a:lnTo>
                <a:lnTo>
                  <a:pt x="2680" y="361327"/>
                </a:lnTo>
                <a:lnTo>
                  <a:pt x="3860" y="351277"/>
                </a:lnTo>
                <a:lnTo>
                  <a:pt x="5253" y="339627"/>
                </a:lnTo>
                <a:lnTo>
                  <a:pt x="6861" y="326376"/>
                </a:lnTo>
                <a:lnTo>
                  <a:pt x="8684" y="311525"/>
                </a:lnTo>
                <a:lnTo>
                  <a:pt x="10720" y="295072"/>
                </a:lnTo>
                <a:lnTo>
                  <a:pt x="12971" y="277018"/>
                </a:lnTo>
                <a:lnTo>
                  <a:pt x="15436" y="257361"/>
                </a:lnTo>
                <a:lnTo>
                  <a:pt x="18115" y="236101"/>
                </a:lnTo>
                <a:lnTo>
                  <a:pt x="21009" y="213238"/>
                </a:lnTo>
                <a:lnTo>
                  <a:pt x="21589" y="208661"/>
                </a:lnTo>
                <a:lnTo>
                  <a:pt x="24124" y="188567"/>
                </a:lnTo>
                <a:lnTo>
                  <a:pt x="26500" y="169437"/>
                </a:lnTo>
                <a:lnTo>
                  <a:pt x="28717" y="151270"/>
                </a:lnTo>
                <a:lnTo>
                  <a:pt x="30776" y="134065"/>
                </a:lnTo>
                <a:lnTo>
                  <a:pt x="32677" y="117822"/>
                </a:lnTo>
                <a:lnTo>
                  <a:pt x="34420" y="102542"/>
                </a:lnTo>
                <a:lnTo>
                  <a:pt x="36005" y="88223"/>
                </a:lnTo>
                <a:lnTo>
                  <a:pt x="37431" y="74865"/>
                </a:lnTo>
                <a:lnTo>
                  <a:pt x="38699" y="62467"/>
                </a:lnTo>
                <a:lnTo>
                  <a:pt x="39808" y="51031"/>
                </a:lnTo>
                <a:lnTo>
                  <a:pt x="40760" y="40555"/>
                </a:lnTo>
                <a:lnTo>
                  <a:pt x="41553" y="31038"/>
                </a:lnTo>
                <a:lnTo>
                  <a:pt x="42189" y="22481"/>
                </a:lnTo>
                <a:lnTo>
                  <a:pt x="42666" y="14883"/>
                </a:lnTo>
                <a:lnTo>
                  <a:pt x="42985" y="8244"/>
                </a:lnTo>
                <a:lnTo>
                  <a:pt x="43146" y="2563"/>
                </a:lnTo>
                <a:lnTo>
                  <a:pt x="4316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61122" y="2683129"/>
            <a:ext cx="96774" cy="94615"/>
          </a:xfrm>
          <a:custGeom>
            <a:avLst/>
            <a:gdLst/>
            <a:ahLst/>
            <a:cxnLst/>
            <a:rect l="l" t="t" r="r" b="b"/>
            <a:pathLst>
              <a:path w="96774" h="94615">
                <a:moveTo>
                  <a:pt x="52704" y="0"/>
                </a:moveTo>
                <a:lnTo>
                  <a:pt x="66748" y="1694"/>
                </a:lnTo>
                <a:lnTo>
                  <a:pt x="78263" y="6777"/>
                </a:lnTo>
                <a:lnTo>
                  <a:pt x="85344" y="12954"/>
                </a:lnTo>
                <a:lnTo>
                  <a:pt x="92424" y="23621"/>
                </a:lnTo>
                <a:lnTo>
                  <a:pt x="96149" y="35828"/>
                </a:lnTo>
                <a:lnTo>
                  <a:pt x="96774" y="44069"/>
                </a:lnTo>
                <a:lnTo>
                  <a:pt x="95240" y="56999"/>
                </a:lnTo>
                <a:lnTo>
                  <a:pt x="90621" y="68826"/>
                </a:lnTo>
                <a:lnTo>
                  <a:pt x="82930" y="79501"/>
                </a:lnTo>
                <a:lnTo>
                  <a:pt x="73380" y="87342"/>
                </a:lnTo>
                <a:lnTo>
                  <a:pt x="61816" y="92356"/>
                </a:lnTo>
                <a:lnTo>
                  <a:pt x="48238" y="94521"/>
                </a:lnTo>
                <a:lnTo>
                  <a:pt x="44450" y="94615"/>
                </a:lnTo>
                <a:lnTo>
                  <a:pt x="30543" y="92919"/>
                </a:lnTo>
                <a:lnTo>
                  <a:pt x="19050" y="87807"/>
                </a:lnTo>
                <a:lnTo>
                  <a:pt x="11810" y="81534"/>
                </a:lnTo>
                <a:lnTo>
                  <a:pt x="4595" y="70888"/>
                </a:lnTo>
                <a:lnTo>
                  <a:pt x="723" y="58733"/>
                </a:lnTo>
                <a:lnTo>
                  <a:pt x="0" y="49911"/>
                </a:lnTo>
                <a:lnTo>
                  <a:pt x="1591" y="36907"/>
                </a:lnTo>
                <a:lnTo>
                  <a:pt x="6325" y="25114"/>
                </a:lnTo>
                <a:lnTo>
                  <a:pt x="13843" y="14859"/>
                </a:lnTo>
                <a:lnTo>
                  <a:pt x="23362" y="7172"/>
                </a:lnTo>
                <a:lnTo>
                  <a:pt x="34940" y="2254"/>
                </a:lnTo>
                <a:lnTo>
                  <a:pt x="48577" y="105"/>
                </a:lnTo>
                <a:lnTo>
                  <a:pt x="5270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63698" y="2683129"/>
            <a:ext cx="96774" cy="94615"/>
          </a:xfrm>
          <a:custGeom>
            <a:avLst/>
            <a:gdLst/>
            <a:ahLst/>
            <a:cxnLst/>
            <a:rect l="l" t="t" r="r" b="b"/>
            <a:pathLst>
              <a:path w="96774" h="94615">
                <a:moveTo>
                  <a:pt x="52704" y="0"/>
                </a:moveTo>
                <a:lnTo>
                  <a:pt x="66748" y="1694"/>
                </a:lnTo>
                <a:lnTo>
                  <a:pt x="78263" y="6777"/>
                </a:lnTo>
                <a:lnTo>
                  <a:pt x="85343" y="12954"/>
                </a:lnTo>
                <a:lnTo>
                  <a:pt x="92424" y="23621"/>
                </a:lnTo>
                <a:lnTo>
                  <a:pt x="96149" y="35828"/>
                </a:lnTo>
                <a:lnTo>
                  <a:pt x="96774" y="44069"/>
                </a:lnTo>
                <a:lnTo>
                  <a:pt x="95240" y="56999"/>
                </a:lnTo>
                <a:lnTo>
                  <a:pt x="90621" y="68826"/>
                </a:lnTo>
                <a:lnTo>
                  <a:pt x="82931" y="79501"/>
                </a:lnTo>
                <a:lnTo>
                  <a:pt x="73380" y="87342"/>
                </a:lnTo>
                <a:lnTo>
                  <a:pt x="61816" y="92356"/>
                </a:lnTo>
                <a:lnTo>
                  <a:pt x="48238" y="94521"/>
                </a:lnTo>
                <a:lnTo>
                  <a:pt x="44450" y="94615"/>
                </a:lnTo>
                <a:lnTo>
                  <a:pt x="30543" y="92919"/>
                </a:lnTo>
                <a:lnTo>
                  <a:pt x="19050" y="87807"/>
                </a:lnTo>
                <a:lnTo>
                  <a:pt x="11810" y="81534"/>
                </a:lnTo>
                <a:lnTo>
                  <a:pt x="4595" y="70888"/>
                </a:lnTo>
                <a:lnTo>
                  <a:pt x="723" y="58733"/>
                </a:lnTo>
                <a:lnTo>
                  <a:pt x="0" y="49911"/>
                </a:lnTo>
                <a:lnTo>
                  <a:pt x="1591" y="36907"/>
                </a:lnTo>
                <a:lnTo>
                  <a:pt x="6325" y="25114"/>
                </a:lnTo>
                <a:lnTo>
                  <a:pt x="13843" y="14859"/>
                </a:lnTo>
                <a:lnTo>
                  <a:pt x="23362" y="7172"/>
                </a:lnTo>
                <a:lnTo>
                  <a:pt x="34940" y="2254"/>
                </a:lnTo>
                <a:lnTo>
                  <a:pt x="48577" y="105"/>
                </a:lnTo>
                <a:lnTo>
                  <a:pt x="5270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3820" y="2683129"/>
            <a:ext cx="96735" cy="94615"/>
          </a:xfrm>
          <a:custGeom>
            <a:avLst/>
            <a:gdLst/>
            <a:ahLst/>
            <a:cxnLst/>
            <a:rect l="l" t="t" r="r" b="b"/>
            <a:pathLst>
              <a:path w="96735" h="94615">
                <a:moveTo>
                  <a:pt x="52679" y="0"/>
                </a:moveTo>
                <a:lnTo>
                  <a:pt x="66717" y="1697"/>
                </a:lnTo>
                <a:lnTo>
                  <a:pt x="78216" y="6791"/>
                </a:lnTo>
                <a:lnTo>
                  <a:pt x="85280" y="12954"/>
                </a:lnTo>
                <a:lnTo>
                  <a:pt x="92373" y="23618"/>
                </a:lnTo>
                <a:lnTo>
                  <a:pt x="96108" y="35821"/>
                </a:lnTo>
                <a:lnTo>
                  <a:pt x="96735" y="44069"/>
                </a:lnTo>
                <a:lnTo>
                  <a:pt x="95193" y="56999"/>
                </a:lnTo>
                <a:lnTo>
                  <a:pt x="90566" y="68826"/>
                </a:lnTo>
                <a:lnTo>
                  <a:pt x="82892" y="79501"/>
                </a:lnTo>
                <a:lnTo>
                  <a:pt x="73382" y="87333"/>
                </a:lnTo>
                <a:lnTo>
                  <a:pt x="61824" y="92345"/>
                </a:lnTo>
                <a:lnTo>
                  <a:pt x="48219" y="94518"/>
                </a:lnTo>
                <a:lnTo>
                  <a:pt x="44348" y="94615"/>
                </a:lnTo>
                <a:lnTo>
                  <a:pt x="30464" y="92914"/>
                </a:lnTo>
                <a:lnTo>
                  <a:pt x="18958" y="87789"/>
                </a:lnTo>
                <a:lnTo>
                  <a:pt x="11760" y="81534"/>
                </a:lnTo>
                <a:lnTo>
                  <a:pt x="4574" y="70882"/>
                </a:lnTo>
                <a:lnTo>
                  <a:pt x="718" y="58719"/>
                </a:lnTo>
                <a:lnTo>
                  <a:pt x="0" y="49911"/>
                </a:lnTo>
                <a:lnTo>
                  <a:pt x="1571" y="36907"/>
                </a:lnTo>
                <a:lnTo>
                  <a:pt x="6286" y="25114"/>
                </a:lnTo>
                <a:lnTo>
                  <a:pt x="13843" y="14859"/>
                </a:lnTo>
                <a:lnTo>
                  <a:pt x="23335" y="7168"/>
                </a:lnTo>
                <a:lnTo>
                  <a:pt x="34912" y="2250"/>
                </a:lnTo>
                <a:lnTo>
                  <a:pt x="48571" y="104"/>
                </a:lnTo>
                <a:lnTo>
                  <a:pt x="5267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14139" y="2676525"/>
            <a:ext cx="275844" cy="423290"/>
          </a:xfrm>
          <a:custGeom>
            <a:avLst/>
            <a:gdLst/>
            <a:ahLst/>
            <a:cxnLst/>
            <a:rect l="l" t="t" r="r" b="b"/>
            <a:pathLst>
              <a:path w="275844" h="423290">
                <a:moveTo>
                  <a:pt x="84200" y="0"/>
                </a:moveTo>
                <a:lnTo>
                  <a:pt x="83558" y="14447"/>
                </a:lnTo>
                <a:lnTo>
                  <a:pt x="82964" y="28606"/>
                </a:lnTo>
                <a:lnTo>
                  <a:pt x="82419" y="42478"/>
                </a:lnTo>
                <a:lnTo>
                  <a:pt x="81924" y="56062"/>
                </a:lnTo>
                <a:lnTo>
                  <a:pt x="81479" y="69357"/>
                </a:lnTo>
                <a:lnTo>
                  <a:pt x="81084" y="82363"/>
                </a:lnTo>
                <a:lnTo>
                  <a:pt x="80740" y="95081"/>
                </a:lnTo>
                <a:lnTo>
                  <a:pt x="80447" y="107509"/>
                </a:lnTo>
                <a:lnTo>
                  <a:pt x="80205" y="119647"/>
                </a:lnTo>
                <a:lnTo>
                  <a:pt x="80014" y="131495"/>
                </a:lnTo>
                <a:lnTo>
                  <a:pt x="79876" y="143052"/>
                </a:lnTo>
                <a:lnTo>
                  <a:pt x="79790" y="154319"/>
                </a:lnTo>
                <a:lnTo>
                  <a:pt x="79756" y="165295"/>
                </a:lnTo>
                <a:lnTo>
                  <a:pt x="79756" y="166750"/>
                </a:lnTo>
                <a:lnTo>
                  <a:pt x="83565" y="166750"/>
                </a:lnTo>
                <a:lnTo>
                  <a:pt x="94094" y="157927"/>
                </a:lnTo>
                <a:lnTo>
                  <a:pt x="105002" y="150335"/>
                </a:lnTo>
                <a:lnTo>
                  <a:pt x="116290" y="143978"/>
                </a:lnTo>
                <a:lnTo>
                  <a:pt x="127958" y="138857"/>
                </a:lnTo>
                <a:lnTo>
                  <a:pt x="140006" y="134974"/>
                </a:lnTo>
                <a:lnTo>
                  <a:pt x="152433" y="132331"/>
                </a:lnTo>
                <a:lnTo>
                  <a:pt x="165240" y="130928"/>
                </a:lnTo>
                <a:lnTo>
                  <a:pt x="173482" y="130683"/>
                </a:lnTo>
                <a:lnTo>
                  <a:pt x="188511" y="131254"/>
                </a:lnTo>
                <a:lnTo>
                  <a:pt x="202441" y="132970"/>
                </a:lnTo>
                <a:lnTo>
                  <a:pt x="215273" y="135830"/>
                </a:lnTo>
                <a:lnTo>
                  <a:pt x="227011" y="139834"/>
                </a:lnTo>
                <a:lnTo>
                  <a:pt x="237659" y="144981"/>
                </a:lnTo>
                <a:lnTo>
                  <a:pt x="247219" y="151272"/>
                </a:lnTo>
                <a:lnTo>
                  <a:pt x="256511" y="159997"/>
                </a:lnTo>
                <a:lnTo>
                  <a:pt x="263019" y="169214"/>
                </a:lnTo>
                <a:lnTo>
                  <a:pt x="268193" y="180051"/>
                </a:lnTo>
                <a:lnTo>
                  <a:pt x="272036" y="192506"/>
                </a:lnTo>
                <a:lnTo>
                  <a:pt x="274550" y="206581"/>
                </a:lnTo>
                <a:lnTo>
                  <a:pt x="275739" y="222276"/>
                </a:lnTo>
                <a:lnTo>
                  <a:pt x="275844" y="228980"/>
                </a:lnTo>
                <a:lnTo>
                  <a:pt x="275844" y="232663"/>
                </a:lnTo>
                <a:lnTo>
                  <a:pt x="275589" y="240411"/>
                </a:lnTo>
                <a:lnTo>
                  <a:pt x="275209" y="251967"/>
                </a:lnTo>
                <a:lnTo>
                  <a:pt x="274700" y="263651"/>
                </a:lnTo>
                <a:lnTo>
                  <a:pt x="274447" y="271272"/>
                </a:lnTo>
                <a:lnTo>
                  <a:pt x="274447" y="275082"/>
                </a:lnTo>
                <a:lnTo>
                  <a:pt x="274458" y="283960"/>
                </a:lnTo>
                <a:lnTo>
                  <a:pt x="274491" y="293555"/>
                </a:lnTo>
                <a:lnTo>
                  <a:pt x="274545" y="303866"/>
                </a:lnTo>
                <a:lnTo>
                  <a:pt x="274620" y="314893"/>
                </a:lnTo>
                <a:lnTo>
                  <a:pt x="274716" y="326636"/>
                </a:lnTo>
                <a:lnTo>
                  <a:pt x="274832" y="339096"/>
                </a:lnTo>
                <a:lnTo>
                  <a:pt x="274967" y="352271"/>
                </a:lnTo>
                <a:lnTo>
                  <a:pt x="275122" y="366163"/>
                </a:lnTo>
                <a:lnTo>
                  <a:pt x="275295" y="380771"/>
                </a:lnTo>
                <a:lnTo>
                  <a:pt x="275486" y="396094"/>
                </a:lnTo>
                <a:lnTo>
                  <a:pt x="275694" y="412134"/>
                </a:lnTo>
                <a:lnTo>
                  <a:pt x="275844" y="423290"/>
                </a:lnTo>
                <a:lnTo>
                  <a:pt x="196723" y="423290"/>
                </a:lnTo>
                <a:lnTo>
                  <a:pt x="197799" y="410280"/>
                </a:lnTo>
                <a:lnTo>
                  <a:pt x="198783" y="397328"/>
                </a:lnTo>
                <a:lnTo>
                  <a:pt x="199673" y="384435"/>
                </a:lnTo>
                <a:lnTo>
                  <a:pt x="200469" y="371602"/>
                </a:lnTo>
                <a:lnTo>
                  <a:pt x="201170" y="358830"/>
                </a:lnTo>
                <a:lnTo>
                  <a:pt x="201774" y="346121"/>
                </a:lnTo>
                <a:lnTo>
                  <a:pt x="202280" y="333474"/>
                </a:lnTo>
                <a:lnTo>
                  <a:pt x="202688" y="320892"/>
                </a:lnTo>
                <a:lnTo>
                  <a:pt x="202997" y="308375"/>
                </a:lnTo>
                <a:lnTo>
                  <a:pt x="203205" y="295924"/>
                </a:lnTo>
                <a:lnTo>
                  <a:pt x="203311" y="283540"/>
                </a:lnTo>
                <a:lnTo>
                  <a:pt x="203326" y="276860"/>
                </a:lnTo>
                <a:lnTo>
                  <a:pt x="202886" y="259017"/>
                </a:lnTo>
                <a:lnTo>
                  <a:pt x="201571" y="243515"/>
                </a:lnTo>
                <a:lnTo>
                  <a:pt x="199390" y="230363"/>
                </a:lnTo>
                <a:lnTo>
                  <a:pt x="196351" y="219569"/>
                </a:lnTo>
                <a:lnTo>
                  <a:pt x="192465" y="211142"/>
                </a:lnTo>
                <a:lnTo>
                  <a:pt x="181393" y="199664"/>
                </a:lnTo>
                <a:lnTo>
                  <a:pt x="170384" y="194364"/>
                </a:lnTo>
                <a:lnTo>
                  <a:pt x="156852" y="191475"/>
                </a:lnTo>
                <a:lnTo>
                  <a:pt x="145796" y="190880"/>
                </a:lnTo>
                <a:lnTo>
                  <a:pt x="133601" y="191655"/>
                </a:lnTo>
                <a:lnTo>
                  <a:pt x="121488" y="193980"/>
                </a:lnTo>
                <a:lnTo>
                  <a:pt x="109457" y="197855"/>
                </a:lnTo>
                <a:lnTo>
                  <a:pt x="97508" y="203279"/>
                </a:lnTo>
                <a:lnTo>
                  <a:pt x="85640" y="210254"/>
                </a:lnTo>
                <a:lnTo>
                  <a:pt x="82169" y="212598"/>
                </a:lnTo>
                <a:lnTo>
                  <a:pt x="82178" y="227692"/>
                </a:lnTo>
                <a:lnTo>
                  <a:pt x="82208" y="242478"/>
                </a:lnTo>
                <a:lnTo>
                  <a:pt x="82257" y="256958"/>
                </a:lnTo>
                <a:lnTo>
                  <a:pt x="82327" y="271130"/>
                </a:lnTo>
                <a:lnTo>
                  <a:pt x="82418" y="284995"/>
                </a:lnTo>
                <a:lnTo>
                  <a:pt x="82529" y="298553"/>
                </a:lnTo>
                <a:lnTo>
                  <a:pt x="82662" y="311804"/>
                </a:lnTo>
                <a:lnTo>
                  <a:pt x="82817" y="324747"/>
                </a:lnTo>
                <a:lnTo>
                  <a:pt x="82994" y="337383"/>
                </a:lnTo>
                <a:lnTo>
                  <a:pt x="83193" y="349712"/>
                </a:lnTo>
                <a:lnTo>
                  <a:pt x="83415" y="361733"/>
                </a:lnTo>
                <a:lnTo>
                  <a:pt x="83660" y="373448"/>
                </a:lnTo>
                <a:lnTo>
                  <a:pt x="83928" y="384855"/>
                </a:lnTo>
                <a:lnTo>
                  <a:pt x="84220" y="395954"/>
                </a:lnTo>
                <a:lnTo>
                  <a:pt x="84536" y="406747"/>
                </a:lnTo>
                <a:lnTo>
                  <a:pt x="84876" y="417232"/>
                </a:lnTo>
                <a:lnTo>
                  <a:pt x="85089" y="423290"/>
                </a:lnTo>
                <a:lnTo>
                  <a:pt x="5969" y="423290"/>
                </a:lnTo>
                <a:lnTo>
                  <a:pt x="6667" y="401622"/>
                </a:lnTo>
                <a:lnTo>
                  <a:pt x="7277" y="378980"/>
                </a:lnTo>
                <a:lnTo>
                  <a:pt x="7798" y="355368"/>
                </a:lnTo>
                <a:lnTo>
                  <a:pt x="8233" y="330787"/>
                </a:lnTo>
                <a:lnTo>
                  <a:pt x="8581" y="305241"/>
                </a:lnTo>
                <a:lnTo>
                  <a:pt x="8845" y="278731"/>
                </a:lnTo>
                <a:lnTo>
                  <a:pt x="9026" y="251259"/>
                </a:lnTo>
                <a:lnTo>
                  <a:pt x="9085" y="237164"/>
                </a:lnTo>
                <a:lnTo>
                  <a:pt x="9123" y="222829"/>
                </a:lnTo>
                <a:lnTo>
                  <a:pt x="9142" y="208255"/>
                </a:lnTo>
                <a:lnTo>
                  <a:pt x="9144" y="202184"/>
                </a:lnTo>
                <a:lnTo>
                  <a:pt x="9106" y="187068"/>
                </a:lnTo>
                <a:lnTo>
                  <a:pt x="8992" y="172286"/>
                </a:lnTo>
                <a:lnTo>
                  <a:pt x="8803" y="157838"/>
                </a:lnTo>
                <a:lnTo>
                  <a:pt x="8539" y="143724"/>
                </a:lnTo>
                <a:lnTo>
                  <a:pt x="7783" y="116496"/>
                </a:lnTo>
                <a:lnTo>
                  <a:pt x="6725" y="90604"/>
                </a:lnTo>
                <a:lnTo>
                  <a:pt x="5365" y="66047"/>
                </a:lnTo>
                <a:lnTo>
                  <a:pt x="3703" y="42824"/>
                </a:lnTo>
                <a:lnTo>
                  <a:pt x="1738" y="20937"/>
                </a:lnTo>
                <a:lnTo>
                  <a:pt x="0" y="4825"/>
                </a:lnTo>
                <a:lnTo>
                  <a:pt x="842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9156" y="3393948"/>
            <a:ext cx="5869686" cy="491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0765" y="3699764"/>
            <a:ext cx="103377" cy="86868"/>
          </a:xfrm>
          <a:custGeom>
            <a:avLst/>
            <a:gdLst/>
            <a:ahLst/>
            <a:cxnLst/>
            <a:rect l="l" t="t" r="r" b="b"/>
            <a:pathLst>
              <a:path w="103377" h="86867">
                <a:moveTo>
                  <a:pt x="101600" y="0"/>
                </a:moveTo>
                <a:lnTo>
                  <a:pt x="80223" y="639"/>
                </a:lnTo>
                <a:lnTo>
                  <a:pt x="61366" y="2557"/>
                </a:lnTo>
                <a:lnTo>
                  <a:pt x="45029" y="5756"/>
                </a:lnTo>
                <a:lnTo>
                  <a:pt x="31214" y="10236"/>
                </a:lnTo>
                <a:lnTo>
                  <a:pt x="19922" y="15998"/>
                </a:lnTo>
                <a:lnTo>
                  <a:pt x="11154" y="23044"/>
                </a:lnTo>
                <a:lnTo>
                  <a:pt x="4910" y="31374"/>
                </a:lnTo>
                <a:lnTo>
                  <a:pt x="1192" y="40990"/>
                </a:lnTo>
                <a:lnTo>
                  <a:pt x="0" y="51562"/>
                </a:lnTo>
                <a:lnTo>
                  <a:pt x="2231" y="65532"/>
                </a:lnTo>
                <a:lnTo>
                  <a:pt x="8915" y="76010"/>
                </a:lnTo>
                <a:lnTo>
                  <a:pt x="20035" y="82986"/>
                </a:lnTo>
                <a:lnTo>
                  <a:pt x="35573" y="86453"/>
                </a:lnTo>
                <a:lnTo>
                  <a:pt x="44704" y="86868"/>
                </a:lnTo>
                <a:lnTo>
                  <a:pt x="58751" y="86114"/>
                </a:lnTo>
                <a:lnTo>
                  <a:pt x="71815" y="83852"/>
                </a:lnTo>
                <a:lnTo>
                  <a:pt x="83897" y="80083"/>
                </a:lnTo>
                <a:lnTo>
                  <a:pt x="94994" y="74806"/>
                </a:lnTo>
                <a:lnTo>
                  <a:pt x="103377" y="69342"/>
                </a:lnTo>
                <a:lnTo>
                  <a:pt x="102755" y="54993"/>
                </a:lnTo>
                <a:lnTo>
                  <a:pt x="102276" y="41385"/>
                </a:lnTo>
                <a:lnTo>
                  <a:pt x="101932" y="28519"/>
                </a:lnTo>
                <a:lnTo>
                  <a:pt x="101714" y="16392"/>
                </a:lnTo>
                <a:lnTo>
                  <a:pt x="101611" y="5007"/>
                </a:lnTo>
                <a:lnTo>
                  <a:pt x="1016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0878" y="3592067"/>
            <a:ext cx="130937" cy="192532"/>
          </a:xfrm>
          <a:custGeom>
            <a:avLst/>
            <a:gdLst/>
            <a:ahLst/>
            <a:cxnLst/>
            <a:rect l="l" t="t" r="r" b="b"/>
            <a:pathLst>
              <a:path w="130937" h="192532">
                <a:moveTo>
                  <a:pt x="77343" y="0"/>
                </a:moveTo>
                <a:lnTo>
                  <a:pt x="62809" y="1101"/>
                </a:lnTo>
                <a:lnTo>
                  <a:pt x="49811" y="4409"/>
                </a:lnTo>
                <a:lnTo>
                  <a:pt x="38347" y="9929"/>
                </a:lnTo>
                <a:lnTo>
                  <a:pt x="28418" y="17667"/>
                </a:lnTo>
                <a:lnTo>
                  <a:pt x="20025" y="27629"/>
                </a:lnTo>
                <a:lnTo>
                  <a:pt x="13071" y="39480"/>
                </a:lnTo>
                <a:lnTo>
                  <a:pt x="8216" y="50659"/>
                </a:lnTo>
                <a:lnTo>
                  <a:pt x="4482" y="62615"/>
                </a:lnTo>
                <a:lnTo>
                  <a:pt x="1871" y="75346"/>
                </a:lnTo>
                <a:lnTo>
                  <a:pt x="383" y="88848"/>
                </a:lnTo>
                <a:lnTo>
                  <a:pt x="0" y="100584"/>
                </a:lnTo>
                <a:lnTo>
                  <a:pt x="651" y="114374"/>
                </a:lnTo>
                <a:lnTo>
                  <a:pt x="2608" y="127432"/>
                </a:lnTo>
                <a:lnTo>
                  <a:pt x="5877" y="139758"/>
                </a:lnTo>
                <a:lnTo>
                  <a:pt x="10462" y="151353"/>
                </a:lnTo>
                <a:lnTo>
                  <a:pt x="16369" y="162216"/>
                </a:lnTo>
                <a:lnTo>
                  <a:pt x="27207" y="175978"/>
                </a:lnTo>
                <a:lnTo>
                  <a:pt x="37373" y="183975"/>
                </a:lnTo>
                <a:lnTo>
                  <a:pt x="48899" y="189353"/>
                </a:lnTo>
                <a:lnTo>
                  <a:pt x="61767" y="192120"/>
                </a:lnTo>
                <a:lnTo>
                  <a:pt x="69596" y="192532"/>
                </a:lnTo>
                <a:lnTo>
                  <a:pt x="85745" y="191727"/>
                </a:lnTo>
                <a:lnTo>
                  <a:pt x="99880" y="189310"/>
                </a:lnTo>
                <a:lnTo>
                  <a:pt x="111998" y="185276"/>
                </a:lnTo>
                <a:lnTo>
                  <a:pt x="122101" y="179617"/>
                </a:lnTo>
                <a:lnTo>
                  <a:pt x="130188" y="172329"/>
                </a:lnTo>
                <a:lnTo>
                  <a:pt x="130937" y="171450"/>
                </a:lnTo>
                <a:lnTo>
                  <a:pt x="130909" y="156315"/>
                </a:lnTo>
                <a:lnTo>
                  <a:pt x="130826" y="141611"/>
                </a:lnTo>
                <a:lnTo>
                  <a:pt x="130687" y="127338"/>
                </a:lnTo>
                <a:lnTo>
                  <a:pt x="130491" y="113495"/>
                </a:lnTo>
                <a:lnTo>
                  <a:pt x="130237" y="100081"/>
                </a:lnTo>
                <a:lnTo>
                  <a:pt x="129924" y="87095"/>
                </a:lnTo>
                <a:lnTo>
                  <a:pt x="129552" y="74537"/>
                </a:lnTo>
                <a:lnTo>
                  <a:pt x="129119" y="62405"/>
                </a:lnTo>
                <a:lnTo>
                  <a:pt x="128626" y="50699"/>
                </a:lnTo>
                <a:lnTo>
                  <a:pt x="128070" y="39418"/>
                </a:lnTo>
                <a:lnTo>
                  <a:pt x="127452" y="28561"/>
                </a:lnTo>
                <a:lnTo>
                  <a:pt x="126771" y="18127"/>
                </a:lnTo>
                <a:lnTo>
                  <a:pt x="115785" y="8021"/>
                </a:lnTo>
                <a:lnTo>
                  <a:pt x="104093" y="3591"/>
                </a:lnTo>
                <a:lnTo>
                  <a:pt x="91415" y="921"/>
                </a:lnTo>
                <a:lnTo>
                  <a:pt x="77751" y="0"/>
                </a:lnTo>
                <a:lnTo>
                  <a:pt x="7734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6780" y="3590544"/>
            <a:ext cx="144018" cy="197611"/>
          </a:xfrm>
          <a:custGeom>
            <a:avLst/>
            <a:gdLst/>
            <a:ahLst/>
            <a:cxnLst/>
            <a:rect l="l" t="t" r="r" b="b"/>
            <a:pathLst>
              <a:path w="144018" h="197611">
                <a:moveTo>
                  <a:pt x="71120" y="0"/>
                </a:moveTo>
                <a:lnTo>
                  <a:pt x="57892" y="1307"/>
                </a:lnTo>
                <a:lnTo>
                  <a:pt x="45811" y="5228"/>
                </a:lnTo>
                <a:lnTo>
                  <a:pt x="34860" y="11763"/>
                </a:lnTo>
                <a:lnTo>
                  <a:pt x="25023" y="20913"/>
                </a:lnTo>
                <a:lnTo>
                  <a:pt x="19812" y="27431"/>
                </a:lnTo>
                <a:lnTo>
                  <a:pt x="13379" y="37588"/>
                </a:lnTo>
                <a:lnTo>
                  <a:pt x="8205" y="48636"/>
                </a:lnTo>
                <a:lnTo>
                  <a:pt x="4290" y="60571"/>
                </a:lnTo>
                <a:lnTo>
                  <a:pt x="1633" y="73388"/>
                </a:lnTo>
                <a:lnTo>
                  <a:pt x="235" y="87083"/>
                </a:lnTo>
                <a:lnTo>
                  <a:pt x="0" y="95884"/>
                </a:lnTo>
                <a:lnTo>
                  <a:pt x="576" y="110044"/>
                </a:lnTo>
                <a:lnTo>
                  <a:pt x="2306" y="123419"/>
                </a:lnTo>
                <a:lnTo>
                  <a:pt x="5189" y="136012"/>
                </a:lnTo>
                <a:lnTo>
                  <a:pt x="9226" y="147821"/>
                </a:lnTo>
                <a:lnTo>
                  <a:pt x="14416" y="158846"/>
                </a:lnTo>
                <a:lnTo>
                  <a:pt x="20193" y="168274"/>
                </a:lnTo>
                <a:lnTo>
                  <a:pt x="29301" y="179328"/>
                </a:lnTo>
                <a:lnTo>
                  <a:pt x="39463" y="187780"/>
                </a:lnTo>
                <a:lnTo>
                  <a:pt x="50686" y="193631"/>
                </a:lnTo>
                <a:lnTo>
                  <a:pt x="62979" y="196881"/>
                </a:lnTo>
                <a:lnTo>
                  <a:pt x="72898" y="197611"/>
                </a:lnTo>
                <a:lnTo>
                  <a:pt x="86152" y="196303"/>
                </a:lnTo>
                <a:lnTo>
                  <a:pt x="98271" y="192383"/>
                </a:lnTo>
                <a:lnTo>
                  <a:pt x="109246" y="185859"/>
                </a:lnTo>
                <a:lnTo>
                  <a:pt x="119069" y="176740"/>
                </a:lnTo>
                <a:lnTo>
                  <a:pt x="124205" y="170306"/>
                </a:lnTo>
                <a:lnTo>
                  <a:pt x="130628" y="160112"/>
                </a:lnTo>
                <a:lnTo>
                  <a:pt x="135796" y="149048"/>
                </a:lnTo>
                <a:lnTo>
                  <a:pt x="139710" y="137117"/>
                </a:lnTo>
                <a:lnTo>
                  <a:pt x="142370" y="124317"/>
                </a:lnTo>
                <a:lnTo>
                  <a:pt x="143776" y="110649"/>
                </a:lnTo>
                <a:lnTo>
                  <a:pt x="144018" y="101726"/>
                </a:lnTo>
                <a:lnTo>
                  <a:pt x="143441" y="87567"/>
                </a:lnTo>
                <a:lnTo>
                  <a:pt x="141711" y="74192"/>
                </a:lnTo>
                <a:lnTo>
                  <a:pt x="138828" y="61599"/>
                </a:lnTo>
                <a:lnTo>
                  <a:pt x="134791" y="49790"/>
                </a:lnTo>
                <a:lnTo>
                  <a:pt x="129601" y="38765"/>
                </a:lnTo>
                <a:lnTo>
                  <a:pt x="123825" y="29336"/>
                </a:lnTo>
                <a:lnTo>
                  <a:pt x="114766" y="18283"/>
                </a:lnTo>
                <a:lnTo>
                  <a:pt x="104608" y="9831"/>
                </a:lnTo>
                <a:lnTo>
                  <a:pt x="93363" y="3980"/>
                </a:lnTo>
                <a:lnTo>
                  <a:pt x="81046" y="730"/>
                </a:lnTo>
                <a:lnTo>
                  <a:pt x="7112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6567" y="3590544"/>
            <a:ext cx="144018" cy="197611"/>
          </a:xfrm>
          <a:custGeom>
            <a:avLst/>
            <a:gdLst/>
            <a:ahLst/>
            <a:cxnLst/>
            <a:rect l="l" t="t" r="r" b="b"/>
            <a:pathLst>
              <a:path w="144018" h="197611">
                <a:moveTo>
                  <a:pt x="71120" y="0"/>
                </a:moveTo>
                <a:lnTo>
                  <a:pt x="57892" y="1307"/>
                </a:lnTo>
                <a:lnTo>
                  <a:pt x="45811" y="5228"/>
                </a:lnTo>
                <a:lnTo>
                  <a:pt x="34860" y="11763"/>
                </a:lnTo>
                <a:lnTo>
                  <a:pt x="25023" y="20913"/>
                </a:lnTo>
                <a:lnTo>
                  <a:pt x="19812" y="27431"/>
                </a:lnTo>
                <a:lnTo>
                  <a:pt x="13379" y="37588"/>
                </a:lnTo>
                <a:lnTo>
                  <a:pt x="8205" y="48636"/>
                </a:lnTo>
                <a:lnTo>
                  <a:pt x="4290" y="60571"/>
                </a:lnTo>
                <a:lnTo>
                  <a:pt x="1633" y="73388"/>
                </a:lnTo>
                <a:lnTo>
                  <a:pt x="235" y="87083"/>
                </a:lnTo>
                <a:lnTo>
                  <a:pt x="0" y="95884"/>
                </a:lnTo>
                <a:lnTo>
                  <a:pt x="576" y="110044"/>
                </a:lnTo>
                <a:lnTo>
                  <a:pt x="2306" y="123419"/>
                </a:lnTo>
                <a:lnTo>
                  <a:pt x="5189" y="136012"/>
                </a:lnTo>
                <a:lnTo>
                  <a:pt x="9226" y="147821"/>
                </a:lnTo>
                <a:lnTo>
                  <a:pt x="14416" y="158846"/>
                </a:lnTo>
                <a:lnTo>
                  <a:pt x="20193" y="168274"/>
                </a:lnTo>
                <a:lnTo>
                  <a:pt x="29301" y="179328"/>
                </a:lnTo>
                <a:lnTo>
                  <a:pt x="39463" y="187780"/>
                </a:lnTo>
                <a:lnTo>
                  <a:pt x="50686" y="193631"/>
                </a:lnTo>
                <a:lnTo>
                  <a:pt x="62979" y="196881"/>
                </a:lnTo>
                <a:lnTo>
                  <a:pt x="72898" y="197611"/>
                </a:lnTo>
                <a:lnTo>
                  <a:pt x="86152" y="196303"/>
                </a:lnTo>
                <a:lnTo>
                  <a:pt x="98271" y="192383"/>
                </a:lnTo>
                <a:lnTo>
                  <a:pt x="109246" y="185859"/>
                </a:lnTo>
                <a:lnTo>
                  <a:pt x="119069" y="176740"/>
                </a:lnTo>
                <a:lnTo>
                  <a:pt x="124206" y="170306"/>
                </a:lnTo>
                <a:lnTo>
                  <a:pt x="130628" y="160112"/>
                </a:lnTo>
                <a:lnTo>
                  <a:pt x="135796" y="149048"/>
                </a:lnTo>
                <a:lnTo>
                  <a:pt x="139710" y="137117"/>
                </a:lnTo>
                <a:lnTo>
                  <a:pt x="142370" y="124317"/>
                </a:lnTo>
                <a:lnTo>
                  <a:pt x="143776" y="110649"/>
                </a:lnTo>
                <a:lnTo>
                  <a:pt x="144018" y="101726"/>
                </a:lnTo>
                <a:lnTo>
                  <a:pt x="143441" y="87567"/>
                </a:lnTo>
                <a:lnTo>
                  <a:pt x="141711" y="74192"/>
                </a:lnTo>
                <a:lnTo>
                  <a:pt x="138828" y="61599"/>
                </a:lnTo>
                <a:lnTo>
                  <a:pt x="134791" y="49790"/>
                </a:lnTo>
                <a:lnTo>
                  <a:pt x="129601" y="38765"/>
                </a:lnTo>
                <a:lnTo>
                  <a:pt x="123825" y="29336"/>
                </a:lnTo>
                <a:lnTo>
                  <a:pt x="114766" y="18283"/>
                </a:lnTo>
                <a:lnTo>
                  <a:pt x="104608" y="9831"/>
                </a:lnTo>
                <a:lnTo>
                  <a:pt x="93363" y="3980"/>
                </a:lnTo>
                <a:lnTo>
                  <a:pt x="81046" y="730"/>
                </a:lnTo>
                <a:lnTo>
                  <a:pt x="7112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3253" y="3588385"/>
            <a:ext cx="124460" cy="70865"/>
          </a:xfrm>
          <a:custGeom>
            <a:avLst/>
            <a:gdLst/>
            <a:ahLst/>
            <a:cxnLst/>
            <a:rect l="l" t="t" r="r" b="b"/>
            <a:pathLst>
              <a:path w="124460" h="70865">
                <a:moveTo>
                  <a:pt x="66167" y="0"/>
                </a:moveTo>
                <a:lnTo>
                  <a:pt x="52328" y="1215"/>
                </a:lnTo>
                <a:lnTo>
                  <a:pt x="40054" y="4863"/>
                </a:lnTo>
                <a:lnTo>
                  <a:pt x="29343" y="10943"/>
                </a:lnTo>
                <a:lnTo>
                  <a:pt x="20190" y="19455"/>
                </a:lnTo>
                <a:lnTo>
                  <a:pt x="12593" y="30398"/>
                </a:lnTo>
                <a:lnTo>
                  <a:pt x="6548" y="43774"/>
                </a:lnTo>
                <a:lnTo>
                  <a:pt x="2051" y="59581"/>
                </a:lnTo>
                <a:lnTo>
                  <a:pt x="0" y="70865"/>
                </a:lnTo>
                <a:lnTo>
                  <a:pt x="124460" y="68579"/>
                </a:lnTo>
                <a:lnTo>
                  <a:pt x="123299" y="50592"/>
                </a:lnTo>
                <a:lnTo>
                  <a:pt x="119817" y="35334"/>
                </a:lnTo>
                <a:lnTo>
                  <a:pt x="114014" y="22808"/>
                </a:lnTo>
                <a:lnTo>
                  <a:pt x="105890" y="13012"/>
                </a:lnTo>
                <a:lnTo>
                  <a:pt x="95445" y="5947"/>
                </a:lnTo>
                <a:lnTo>
                  <a:pt x="82679" y="1613"/>
                </a:lnTo>
                <a:lnTo>
                  <a:pt x="67592" y="10"/>
                </a:lnTo>
                <a:lnTo>
                  <a:pt x="66167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5013" y="3548507"/>
            <a:ext cx="282448" cy="282828"/>
          </a:xfrm>
          <a:custGeom>
            <a:avLst/>
            <a:gdLst/>
            <a:ahLst/>
            <a:cxnLst/>
            <a:rect l="l" t="t" r="r" b="b"/>
            <a:pathLst>
              <a:path w="282448" h="282828">
                <a:moveTo>
                  <a:pt x="0" y="0"/>
                </a:moveTo>
                <a:lnTo>
                  <a:pt x="86868" y="0"/>
                </a:lnTo>
                <a:lnTo>
                  <a:pt x="87276" y="4255"/>
                </a:lnTo>
                <a:lnTo>
                  <a:pt x="88503" y="10637"/>
                </a:lnTo>
                <a:lnTo>
                  <a:pt x="90547" y="19148"/>
                </a:lnTo>
                <a:lnTo>
                  <a:pt x="93409" y="29790"/>
                </a:lnTo>
                <a:lnTo>
                  <a:pt x="97088" y="42566"/>
                </a:lnTo>
                <a:lnTo>
                  <a:pt x="101585" y="57478"/>
                </a:lnTo>
                <a:lnTo>
                  <a:pt x="106900" y="74529"/>
                </a:lnTo>
                <a:lnTo>
                  <a:pt x="113033" y="93721"/>
                </a:lnTo>
                <a:lnTo>
                  <a:pt x="116205" y="103504"/>
                </a:lnTo>
                <a:lnTo>
                  <a:pt x="122599" y="123353"/>
                </a:lnTo>
                <a:lnTo>
                  <a:pt x="128209" y="141205"/>
                </a:lnTo>
                <a:lnTo>
                  <a:pt x="133034" y="157063"/>
                </a:lnTo>
                <a:lnTo>
                  <a:pt x="137073" y="170930"/>
                </a:lnTo>
                <a:lnTo>
                  <a:pt x="140327" y="182807"/>
                </a:lnTo>
                <a:lnTo>
                  <a:pt x="142796" y="192698"/>
                </a:lnTo>
                <a:lnTo>
                  <a:pt x="144480" y="200604"/>
                </a:lnTo>
                <a:lnTo>
                  <a:pt x="145378" y="206527"/>
                </a:lnTo>
                <a:lnTo>
                  <a:pt x="145541" y="209295"/>
                </a:lnTo>
                <a:lnTo>
                  <a:pt x="149351" y="209295"/>
                </a:lnTo>
                <a:lnTo>
                  <a:pt x="149773" y="204733"/>
                </a:lnTo>
                <a:lnTo>
                  <a:pt x="151037" y="198037"/>
                </a:lnTo>
                <a:lnTo>
                  <a:pt x="153143" y="189206"/>
                </a:lnTo>
                <a:lnTo>
                  <a:pt x="156088" y="178238"/>
                </a:lnTo>
                <a:lnTo>
                  <a:pt x="159871" y="165132"/>
                </a:lnTo>
                <a:lnTo>
                  <a:pt x="164491" y="149887"/>
                </a:lnTo>
                <a:lnTo>
                  <a:pt x="169946" y="132501"/>
                </a:lnTo>
                <a:lnTo>
                  <a:pt x="176236" y="112972"/>
                </a:lnTo>
                <a:lnTo>
                  <a:pt x="177419" y="109346"/>
                </a:lnTo>
                <a:lnTo>
                  <a:pt x="183364" y="90840"/>
                </a:lnTo>
                <a:lnTo>
                  <a:pt x="188597" y="73906"/>
                </a:lnTo>
                <a:lnTo>
                  <a:pt x="193117" y="58545"/>
                </a:lnTo>
                <a:lnTo>
                  <a:pt x="196927" y="44757"/>
                </a:lnTo>
                <a:lnTo>
                  <a:pt x="200028" y="32541"/>
                </a:lnTo>
                <a:lnTo>
                  <a:pt x="202420" y="21898"/>
                </a:lnTo>
                <a:lnTo>
                  <a:pt x="204104" y="12828"/>
                </a:lnTo>
                <a:lnTo>
                  <a:pt x="205082" y="5331"/>
                </a:lnTo>
                <a:lnTo>
                  <a:pt x="205359" y="0"/>
                </a:lnTo>
                <a:lnTo>
                  <a:pt x="282448" y="0"/>
                </a:lnTo>
                <a:lnTo>
                  <a:pt x="280942" y="8835"/>
                </a:lnTo>
                <a:lnTo>
                  <a:pt x="279061" y="15512"/>
                </a:lnTo>
                <a:lnTo>
                  <a:pt x="276426" y="23695"/>
                </a:lnTo>
                <a:lnTo>
                  <a:pt x="273039" y="33386"/>
                </a:lnTo>
                <a:lnTo>
                  <a:pt x="268900" y="44584"/>
                </a:lnTo>
                <a:lnTo>
                  <a:pt x="264008" y="57290"/>
                </a:lnTo>
                <a:lnTo>
                  <a:pt x="258363" y="71505"/>
                </a:lnTo>
                <a:lnTo>
                  <a:pt x="251965" y="87229"/>
                </a:lnTo>
                <a:lnTo>
                  <a:pt x="244815" y="104462"/>
                </a:lnTo>
                <a:lnTo>
                  <a:pt x="236912" y="123204"/>
                </a:lnTo>
                <a:lnTo>
                  <a:pt x="229108" y="141477"/>
                </a:lnTo>
                <a:lnTo>
                  <a:pt x="220544" y="161579"/>
                </a:lnTo>
                <a:lnTo>
                  <a:pt x="212729" y="180172"/>
                </a:lnTo>
                <a:lnTo>
                  <a:pt x="205665" y="197257"/>
                </a:lnTo>
                <a:lnTo>
                  <a:pt x="199350" y="212833"/>
                </a:lnTo>
                <a:lnTo>
                  <a:pt x="193787" y="226900"/>
                </a:lnTo>
                <a:lnTo>
                  <a:pt x="188974" y="239459"/>
                </a:lnTo>
                <a:lnTo>
                  <a:pt x="184913" y="250510"/>
                </a:lnTo>
                <a:lnTo>
                  <a:pt x="181604" y="260051"/>
                </a:lnTo>
                <a:lnTo>
                  <a:pt x="179048" y="268085"/>
                </a:lnTo>
                <a:lnTo>
                  <a:pt x="177245" y="274609"/>
                </a:lnTo>
                <a:lnTo>
                  <a:pt x="176195" y="279625"/>
                </a:lnTo>
                <a:lnTo>
                  <a:pt x="175895" y="282828"/>
                </a:lnTo>
                <a:lnTo>
                  <a:pt x="94614" y="282828"/>
                </a:lnTo>
                <a:lnTo>
                  <a:pt x="93300" y="273510"/>
                </a:lnTo>
                <a:lnTo>
                  <a:pt x="91657" y="266626"/>
                </a:lnTo>
                <a:lnTo>
                  <a:pt x="89356" y="258259"/>
                </a:lnTo>
                <a:lnTo>
                  <a:pt x="86396" y="248409"/>
                </a:lnTo>
                <a:lnTo>
                  <a:pt x="82777" y="237077"/>
                </a:lnTo>
                <a:lnTo>
                  <a:pt x="78499" y="224261"/>
                </a:lnTo>
                <a:lnTo>
                  <a:pt x="73561" y="209962"/>
                </a:lnTo>
                <a:lnTo>
                  <a:pt x="67963" y="194180"/>
                </a:lnTo>
                <a:lnTo>
                  <a:pt x="61704" y="176916"/>
                </a:lnTo>
                <a:lnTo>
                  <a:pt x="54783" y="158168"/>
                </a:lnTo>
                <a:lnTo>
                  <a:pt x="47244" y="138048"/>
                </a:lnTo>
                <a:lnTo>
                  <a:pt x="39377" y="117019"/>
                </a:lnTo>
                <a:lnTo>
                  <a:pt x="32227" y="97705"/>
                </a:lnTo>
                <a:lnTo>
                  <a:pt x="25792" y="80107"/>
                </a:lnTo>
                <a:lnTo>
                  <a:pt x="20073" y="64227"/>
                </a:lnTo>
                <a:lnTo>
                  <a:pt x="15070" y="50066"/>
                </a:lnTo>
                <a:lnTo>
                  <a:pt x="10783" y="37624"/>
                </a:lnTo>
                <a:lnTo>
                  <a:pt x="7212" y="26902"/>
                </a:lnTo>
                <a:lnTo>
                  <a:pt x="4356" y="17903"/>
                </a:lnTo>
                <a:lnTo>
                  <a:pt x="2217" y="10626"/>
                </a:lnTo>
                <a:lnTo>
                  <a:pt x="793" y="5072"/>
                </a:lnTo>
                <a:lnTo>
                  <a:pt x="85" y="124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8028" y="3548507"/>
            <a:ext cx="460756" cy="282828"/>
          </a:xfrm>
          <a:custGeom>
            <a:avLst/>
            <a:gdLst/>
            <a:ahLst/>
            <a:cxnLst/>
            <a:rect l="l" t="t" r="r" b="b"/>
            <a:pathLst>
              <a:path w="460756" h="282828">
                <a:moveTo>
                  <a:pt x="0" y="0"/>
                </a:moveTo>
                <a:lnTo>
                  <a:pt x="85725" y="0"/>
                </a:lnTo>
                <a:lnTo>
                  <a:pt x="86099" y="4060"/>
                </a:lnTo>
                <a:lnTo>
                  <a:pt x="87225" y="10379"/>
                </a:lnTo>
                <a:lnTo>
                  <a:pt x="89102" y="18953"/>
                </a:lnTo>
                <a:lnTo>
                  <a:pt x="91732" y="29781"/>
                </a:lnTo>
                <a:lnTo>
                  <a:pt x="95117" y="42863"/>
                </a:lnTo>
                <a:lnTo>
                  <a:pt x="99257" y="58196"/>
                </a:lnTo>
                <a:lnTo>
                  <a:pt x="104154" y="75780"/>
                </a:lnTo>
                <a:lnTo>
                  <a:pt x="109810" y="95613"/>
                </a:lnTo>
                <a:lnTo>
                  <a:pt x="111760" y="102361"/>
                </a:lnTo>
                <a:lnTo>
                  <a:pt x="117433" y="122144"/>
                </a:lnTo>
                <a:lnTo>
                  <a:pt x="122407" y="139987"/>
                </a:lnTo>
                <a:lnTo>
                  <a:pt x="126684" y="155890"/>
                </a:lnTo>
                <a:lnTo>
                  <a:pt x="130264" y="169851"/>
                </a:lnTo>
                <a:lnTo>
                  <a:pt x="133149" y="181870"/>
                </a:lnTo>
                <a:lnTo>
                  <a:pt x="135339" y="191944"/>
                </a:lnTo>
                <a:lnTo>
                  <a:pt x="136836" y="200074"/>
                </a:lnTo>
                <a:lnTo>
                  <a:pt x="137641" y="206258"/>
                </a:lnTo>
                <a:lnTo>
                  <a:pt x="137795" y="209295"/>
                </a:lnTo>
                <a:lnTo>
                  <a:pt x="142239" y="209295"/>
                </a:lnTo>
                <a:lnTo>
                  <a:pt x="142630" y="203717"/>
                </a:lnTo>
                <a:lnTo>
                  <a:pt x="143803" y="196415"/>
                </a:lnTo>
                <a:lnTo>
                  <a:pt x="145760" y="187391"/>
                </a:lnTo>
                <a:lnTo>
                  <a:pt x="148501" y="176644"/>
                </a:lnTo>
                <a:lnTo>
                  <a:pt x="152028" y="164175"/>
                </a:lnTo>
                <a:lnTo>
                  <a:pt x="156343" y="149983"/>
                </a:lnTo>
                <a:lnTo>
                  <a:pt x="161445" y="134068"/>
                </a:lnTo>
                <a:lnTo>
                  <a:pt x="167336" y="116431"/>
                </a:lnTo>
                <a:lnTo>
                  <a:pt x="172085" y="102615"/>
                </a:lnTo>
                <a:lnTo>
                  <a:pt x="178730" y="83124"/>
                </a:lnTo>
                <a:lnTo>
                  <a:pt x="184536" y="65594"/>
                </a:lnTo>
                <a:lnTo>
                  <a:pt x="189502" y="50030"/>
                </a:lnTo>
                <a:lnTo>
                  <a:pt x="193627" y="36433"/>
                </a:lnTo>
                <a:lnTo>
                  <a:pt x="196913" y="24806"/>
                </a:lnTo>
                <a:lnTo>
                  <a:pt x="199359" y="15152"/>
                </a:lnTo>
                <a:lnTo>
                  <a:pt x="200965" y="7474"/>
                </a:lnTo>
                <a:lnTo>
                  <a:pt x="201731" y="1773"/>
                </a:lnTo>
                <a:lnTo>
                  <a:pt x="201802" y="0"/>
                </a:lnTo>
                <a:lnTo>
                  <a:pt x="271780" y="0"/>
                </a:lnTo>
                <a:lnTo>
                  <a:pt x="272189" y="3847"/>
                </a:lnTo>
                <a:lnTo>
                  <a:pt x="273419" y="9951"/>
                </a:lnTo>
                <a:lnTo>
                  <a:pt x="275468" y="18315"/>
                </a:lnTo>
                <a:lnTo>
                  <a:pt x="278337" y="28940"/>
                </a:lnTo>
                <a:lnTo>
                  <a:pt x="282026" y="41830"/>
                </a:lnTo>
                <a:lnTo>
                  <a:pt x="286535" y="56988"/>
                </a:lnTo>
                <a:lnTo>
                  <a:pt x="291863" y="74415"/>
                </a:lnTo>
                <a:lnTo>
                  <a:pt x="298011" y="94114"/>
                </a:lnTo>
                <a:lnTo>
                  <a:pt x="300736" y="102742"/>
                </a:lnTo>
                <a:lnTo>
                  <a:pt x="307051" y="122759"/>
                </a:lnTo>
                <a:lnTo>
                  <a:pt x="312591" y="140752"/>
                </a:lnTo>
                <a:lnTo>
                  <a:pt x="317358" y="156725"/>
                </a:lnTo>
                <a:lnTo>
                  <a:pt x="321353" y="170680"/>
                </a:lnTo>
                <a:lnTo>
                  <a:pt x="324577" y="182619"/>
                </a:lnTo>
                <a:lnTo>
                  <a:pt x="327030" y="192545"/>
                </a:lnTo>
                <a:lnTo>
                  <a:pt x="328715" y="200460"/>
                </a:lnTo>
                <a:lnTo>
                  <a:pt x="329633" y="206366"/>
                </a:lnTo>
                <a:lnTo>
                  <a:pt x="329819" y="209295"/>
                </a:lnTo>
                <a:lnTo>
                  <a:pt x="334010" y="209295"/>
                </a:lnTo>
                <a:lnTo>
                  <a:pt x="334396" y="204271"/>
                </a:lnTo>
                <a:lnTo>
                  <a:pt x="335557" y="197240"/>
                </a:lnTo>
                <a:lnTo>
                  <a:pt x="337491" y="188202"/>
                </a:lnTo>
                <a:lnTo>
                  <a:pt x="340198" y="177158"/>
                </a:lnTo>
                <a:lnTo>
                  <a:pt x="343680" y="164106"/>
                </a:lnTo>
                <a:lnTo>
                  <a:pt x="347934" y="149048"/>
                </a:lnTo>
                <a:lnTo>
                  <a:pt x="352963" y="131982"/>
                </a:lnTo>
                <a:lnTo>
                  <a:pt x="358765" y="112910"/>
                </a:lnTo>
                <a:lnTo>
                  <a:pt x="360299" y="107949"/>
                </a:lnTo>
                <a:lnTo>
                  <a:pt x="365965" y="89410"/>
                </a:lnTo>
                <a:lnTo>
                  <a:pt x="370945" y="72466"/>
                </a:lnTo>
                <a:lnTo>
                  <a:pt x="375237" y="57119"/>
                </a:lnTo>
                <a:lnTo>
                  <a:pt x="378843" y="43372"/>
                </a:lnTo>
                <a:lnTo>
                  <a:pt x="381761" y="31227"/>
                </a:lnTo>
                <a:lnTo>
                  <a:pt x="383993" y="20686"/>
                </a:lnTo>
                <a:lnTo>
                  <a:pt x="385537" y="11752"/>
                </a:lnTo>
                <a:lnTo>
                  <a:pt x="386395" y="4428"/>
                </a:lnTo>
                <a:lnTo>
                  <a:pt x="386588" y="0"/>
                </a:lnTo>
                <a:lnTo>
                  <a:pt x="460756" y="0"/>
                </a:lnTo>
                <a:lnTo>
                  <a:pt x="459294" y="8938"/>
                </a:lnTo>
                <a:lnTo>
                  <a:pt x="457467" y="15742"/>
                </a:lnTo>
                <a:lnTo>
                  <a:pt x="454909" y="24102"/>
                </a:lnTo>
                <a:lnTo>
                  <a:pt x="451621" y="34016"/>
                </a:lnTo>
                <a:lnTo>
                  <a:pt x="447601" y="45486"/>
                </a:lnTo>
                <a:lnTo>
                  <a:pt x="442851" y="58510"/>
                </a:lnTo>
                <a:lnTo>
                  <a:pt x="437370" y="73087"/>
                </a:lnTo>
                <a:lnTo>
                  <a:pt x="431158" y="89218"/>
                </a:lnTo>
                <a:lnTo>
                  <a:pt x="424216" y="106902"/>
                </a:lnTo>
                <a:lnTo>
                  <a:pt x="416542" y="126138"/>
                </a:lnTo>
                <a:lnTo>
                  <a:pt x="411225" y="139318"/>
                </a:lnTo>
                <a:lnTo>
                  <a:pt x="403285" y="159074"/>
                </a:lnTo>
                <a:lnTo>
                  <a:pt x="396039" y="177415"/>
                </a:lnTo>
                <a:lnTo>
                  <a:pt x="389485" y="194343"/>
                </a:lnTo>
                <a:lnTo>
                  <a:pt x="383624" y="209856"/>
                </a:lnTo>
                <a:lnTo>
                  <a:pt x="378457" y="223955"/>
                </a:lnTo>
                <a:lnTo>
                  <a:pt x="373983" y="236638"/>
                </a:lnTo>
                <a:lnTo>
                  <a:pt x="370202" y="247905"/>
                </a:lnTo>
                <a:lnTo>
                  <a:pt x="367115" y="257756"/>
                </a:lnTo>
                <a:lnTo>
                  <a:pt x="364720" y="266191"/>
                </a:lnTo>
                <a:lnTo>
                  <a:pt x="363019" y="273208"/>
                </a:lnTo>
                <a:lnTo>
                  <a:pt x="362011" y="278808"/>
                </a:lnTo>
                <a:lnTo>
                  <a:pt x="361696" y="282828"/>
                </a:lnTo>
                <a:lnTo>
                  <a:pt x="292226" y="282828"/>
                </a:lnTo>
                <a:lnTo>
                  <a:pt x="291715" y="277663"/>
                </a:lnTo>
                <a:lnTo>
                  <a:pt x="290179" y="270114"/>
                </a:lnTo>
                <a:lnTo>
                  <a:pt x="287620" y="260182"/>
                </a:lnTo>
                <a:lnTo>
                  <a:pt x="284038" y="247867"/>
                </a:lnTo>
                <a:lnTo>
                  <a:pt x="279431" y="233169"/>
                </a:lnTo>
                <a:lnTo>
                  <a:pt x="273802" y="216087"/>
                </a:lnTo>
                <a:lnTo>
                  <a:pt x="267843" y="198627"/>
                </a:lnTo>
                <a:lnTo>
                  <a:pt x="261961" y="181430"/>
                </a:lnTo>
                <a:lnTo>
                  <a:pt x="256521" y="165376"/>
                </a:lnTo>
                <a:lnTo>
                  <a:pt x="251525" y="150467"/>
                </a:lnTo>
                <a:lnTo>
                  <a:pt x="246975" y="136702"/>
                </a:lnTo>
                <a:lnTo>
                  <a:pt x="242872" y="124082"/>
                </a:lnTo>
                <a:lnTo>
                  <a:pt x="239217" y="112606"/>
                </a:lnTo>
                <a:lnTo>
                  <a:pt x="236013" y="102275"/>
                </a:lnTo>
                <a:lnTo>
                  <a:pt x="233260" y="93088"/>
                </a:lnTo>
                <a:lnTo>
                  <a:pt x="230960" y="85045"/>
                </a:lnTo>
                <a:lnTo>
                  <a:pt x="229235" y="78612"/>
                </a:lnTo>
                <a:lnTo>
                  <a:pt x="224409" y="78612"/>
                </a:lnTo>
                <a:lnTo>
                  <a:pt x="222590" y="85487"/>
                </a:lnTo>
                <a:lnTo>
                  <a:pt x="220331" y="93559"/>
                </a:lnTo>
                <a:lnTo>
                  <a:pt x="217628" y="102827"/>
                </a:lnTo>
                <a:lnTo>
                  <a:pt x="214479" y="113291"/>
                </a:lnTo>
                <a:lnTo>
                  <a:pt x="210881" y="124953"/>
                </a:lnTo>
                <a:lnTo>
                  <a:pt x="206832" y="137811"/>
                </a:lnTo>
                <a:lnTo>
                  <a:pt x="202330" y="151865"/>
                </a:lnTo>
                <a:lnTo>
                  <a:pt x="197372" y="167116"/>
                </a:lnTo>
                <a:lnTo>
                  <a:pt x="191956" y="183564"/>
                </a:lnTo>
                <a:lnTo>
                  <a:pt x="187451" y="197103"/>
                </a:lnTo>
                <a:lnTo>
                  <a:pt x="181231" y="215931"/>
                </a:lnTo>
                <a:lnTo>
                  <a:pt x="175961" y="232565"/>
                </a:lnTo>
                <a:lnTo>
                  <a:pt x="171644" y="247005"/>
                </a:lnTo>
                <a:lnTo>
                  <a:pt x="168283" y="259252"/>
                </a:lnTo>
                <a:lnTo>
                  <a:pt x="165880" y="269306"/>
                </a:lnTo>
                <a:lnTo>
                  <a:pt x="164437" y="277166"/>
                </a:lnTo>
                <a:lnTo>
                  <a:pt x="163957" y="282828"/>
                </a:lnTo>
                <a:lnTo>
                  <a:pt x="94361" y="282828"/>
                </a:lnTo>
                <a:lnTo>
                  <a:pt x="93046" y="273771"/>
                </a:lnTo>
                <a:lnTo>
                  <a:pt x="91404" y="266977"/>
                </a:lnTo>
                <a:lnTo>
                  <a:pt x="89104" y="258673"/>
                </a:lnTo>
                <a:lnTo>
                  <a:pt x="86147" y="248859"/>
                </a:lnTo>
                <a:lnTo>
                  <a:pt x="82533" y="237534"/>
                </a:lnTo>
                <a:lnTo>
                  <a:pt x="78262" y="224699"/>
                </a:lnTo>
                <a:lnTo>
                  <a:pt x="73334" y="210354"/>
                </a:lnTo>
                <a:lnTo>
                  <a:pt x="67748" y="194499"/>
                </a:lnTo>
                <a:lnTo>
                  <a:pt x="61506" y="177133"/>
                </a:lnTo>
                <a:lnTo>
                  <a:pt x="54607" y="158257"/>
                </a:lnTo>
                <a:lnTo>
                  <a:pt x="47117" y="138048"/>
                </a:lnTo>
                <a:lnTo>
                  <a:pt x="39278" y="116864"/>
                </a:lnTo>
                <a:lnTo>
                  <a:pt x="32151" y="97430"/>
                </a:lnTo>
                <a:lnTo>
                  <a:pt x="25736" y="79744"/>
                </a:lnTo>
                <a:lnTo>
                  <a:pt x="20032" y="63808"/>
                </a:lnTo>
                <a:lnTo>
                  <a:pt x="15041" y="49619"/>
                </a:lnTo>
                <a:lnTo>
                  <a:pt x="10763" y="37179"/>
                </a:lnTo>
                <a:lnTo>
                  <a:pt x="7198" y="26485"/>
                </a:lnTo>
                <a:lnTo>
                  <a:pt x="4347" y="17538"/>
                </a:lnTo>
                <a:lnTo>
                  <a:pt x="2211" y="10337"/>
                </a:lnTo>
                <a:lnTo>
                  <a:pt x="790" y="4882"/>
                </a:lnTo>
                <a:lnTo>
                  <a:pt x="84" y="117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67017" y="3547999"/>
            <a:ext cx="273812" cy="291973"/>
          </a:xfrm>
          <a:custGeom>
            <a:avLst/>
            <a:gdLst/>
            <a:ahLst/>
            <a:cxnLst/>
            <a:rect l="l" t="t" r="r" b="b"/>
            <a:pathLst>
              <a:path w="273811" h="291973">
                <a:moveTo>
                  <a:pt x="83058" y="0"/>
                </a:moveTo>
                <a:lnTo>
                  <a:pt x="82005" y="13303"/>
                </a:lnTo>
                <a:lnTo>
                  <a:pt x="81079" y="26440"/>
                </a:lnTo>
                <a:lnTo>
                  <a:pt x="80281" y="39412"/>
                </a:lnTo>
                <a:lnTo>
                  <a:pt x="79612" y="52221"/>
                </a:lnTo>
                <a:lnTo>
                  <a:pt x="79073" y="64867"/>
                </a:lnTo>
                <a:lnTo>
                  <a:pt x="78666" y="77352"/>
                </a:lnTo>
                <a:lnTo>
                  <a:pt x="78392" y="89678"/>
                </a:lnTo>
                <a:lnTo>
                  <a:pt x="78251" y="101844"/>
                </a:lnTo>
                <a:lnTo>
                  <a:pt x="78232" y="108331"/>
                </a:lnTo>
                <a:lnTo>
                  <a:pt x="78414" y="126299"/>
                </a:lnTo>
                <a:lnTo>
                  <a:pt x="78960" y="142684"/>
                </a:lnTo>
                <a:lnTo>
                  <a:pt x="79868" y="157488"/>
                </a:lnTo>
                <a:lnTo>
                  <a:pt x="81137" y="170715"/>
                </a:lnTo>
                <a:lnTo>
                  <a:pt x="82764" y="182367"/>
                </a:lnTo>
                <a:lnTo>
                  <a:pt x="84749" y="192448"/>
                </a:lnTo>
                <a:lnTo>
                  <a:pt x="87089" y="200962"/>
                </a:lnTo>
                <a:lnTo>
                  <a:pt x="96078" y="217814"/>
                </a:lnTo>
                <a:lnTo>
                  <a:pt x="105744" y="225824"/>
                </a:lnTo>
                <a:lnTo>
                  <a:pt x="118150" y="230520"/>
                </a:lnTo>
                <a:lnTo>
                  <a:pt x="131826" y="231901"/>
                </a:lnTo>
                <a:lnTo>
                  <a:pt x="145628" y="231206"/>
                </a:lnTo>
                <a:lnTo>
                  <a:pt x="158633" y="229121"/>
                </a:lnTo>
                <a:lnTo>
                  <a:pt x="170836" y="225645"/>
                </a:lnTo>
                <a:lnTo>
                  <a:pt x="182230" y="220779"/>
                </a:lnTo>
                <a:lnTo>
                  <a:pt x="191897" y="215137"/>
                </a:lnTo>
                <a:lnTo>
                  <a:pt x="191884" y="196781"/>
                </a:lnTo>
                <a:lnTo>
                  <a:pt x="191847" y="179145"/>
                </a:lnTo>
                <a:lnTo>
                  <a:pt x="191786" y="162230"/>
                </a:lnTo>
                <a:lnTo>
                  <a:pt x="191699" y="146035"/>
                </a:lnTo>
                <a:lnTo>
                  <a:pt x="191587" y="130561"/>
                </a:lnTo>
                <a:lnTo>
                  <a:pt x="191450" y="115805"/>
                </a:lnTo>
                <a:lnTo>
                  <a:pt x="191287" y="101769"/>
                </a:lnTo>
                <a:lnTo>
                  <a:pt x="191099" y="88453"/>
                </a:lnTo>
                <a:lnTo>
                  <a:pt x="190885" y="75854"/>
                </a:lnTo>
                <a:lnTo>
                  <a:pt x="190645" y="63974"/>
                </a:lnTo>
                <a:lnTo>
                  <a:pt x="190378" y="52812"/>
                </a:lnTo>
                <a:lnTo>
                  <a:pt x="190086" y="42368"/>
                </a:lnTo>
                <a:lnTo>
                  <a:pt x="189767" y="32641"/>
                </a:lnTo>
                <a:lnTo>
                  <a:pt x="189422" y="23631"/>
                </a:lnTo>
                <a:lnTo>
                  <a:pt x="189049" y="15338"/>
                </a:lnTo>
                <a:lnTo>
                  <a:pt x="188340" y="2666"/>
                </a:lnTo>
                <a:lnTo>
                  <a:pt x="268732" y="0"/>
                </a:lnTo>
                <a:lnTo>
                  <a:pt x="268254" y="10042"/>
                </a:lnTo>
                <a:lnTo>
                  <a:pt x="267818" y="20593"/>
                </a:lnTo>
                <a:lnTo>
                  <a:pt x="267423" y="31652"/>
                </a:lnTo>
                <a:lnTo>
                  <a:pt x="267070" y="43217"/>
                </a:lnTo>
                <a:lnTo>
                  <a:pt x="266759" y="55289"/>
                </a:lnTo>
                <a:lnTo>
                  <a:pt x="266492" y="67867"/>
                </a:lnTo>
                <a:lnTo>
                  <a:pt x="266267" y="80951"/>
                </a:lnTo>
                <a:lnTo>
                  <a:pt x="266087" y="94540"/>
                </a:lnTo>
                <a:lnTo>
                  <a:pt x="265952" y="108634"/>
                </a:lnTo>
                <a:lnTo>
                  <a:pt x="265861" y="123231"/>
                </a:lnTo>
                <a:lnTo>
                  <a:pt x="265816" y="138332"/>
                </a:lnTo>
                <a:lnTo>
                  <a:pt x="265811" y="145795"/>
                </a:lnTo>
                <a:lnTo>
                  <a:pt x="265879" y="158111"/>
                </a:lnTo>
                <a:lnTo>
                  <a:pt x="266083" y="170499"/>
                </a:lnTo>
                <a:lnTo>
                  <a:pt x="266425" y="182959"/>
                </a:lnTo>
                <a:lnTo>
                  <a:pt x="266902" y="195493"/>
                </a:lnTo>
                <a:lnTo>
                  <a:pt x="267516" y="208100"/>
                </a:lnTo>
                <a:lnTo>
                  <a:pt x="268267" y="220782"/>
                </a:lnTo>
                <a:lnTo>
                  <a:pt x="269154" y="233539"/>
                </a:lnTo>
                <a:lnTo>
                  <a:pt x="270178" y="246372"/>
                </a:lnTo>
                <a:lnTo>
                  <a:pt x="271338" y="259281"/>
                </a:lnTo>
                <a:lnTo>
                  <a:pt x="272634" y="272267"/>
                </a:lnTo>
                <a:lnTo>
                  <a:pt x="273812" y="283082"/>
                </a:lnTo>
                <a:lnTo>
                  <a:pt x="204215" y="285369"/>
                </a:lnTo>
                <a:lnTo>
                  <a:pt x="200667" y="271271"/>
                </a:lnTo>
                <a:lnTo>
                  <a:pt x="199392" y="260269"/>
                </a:lnTo>
                <a:lnTo>
                  <a:pt x="199389" y="259842"/>
                </a:lnTo>
                <a:lnTo>
                  <a:pt x="194690" y="259842"/>
                </a:lnTo>
                <a:lnTo>
                  <a:pt x="184207" y="267741"/>
                </a:lnTo>
                <a:lnTo>
                  <a:pt x="173274" y="274525"/>
                </a:lnTo>
                <a:lnTo>
                  <a:pt x="161892" y="280194"/>
                </a:lnTo>
                <a:lnTo>
                  <a:pt x="150056" y="284751"/>
                </a:lnTo>
                <a:lnTo>
                  <a:pt x="137767" y="288198"/>
                </a:lnTo>
                <a:lnTo>
                  <a:pt x="125023" y="290535"/>
                </a:lnTo>
                <a:lnTo>
                  <a:pt x="111820" y="291765"/>
                </a:lnTo>
                <a:lnTo>
                  <a:pt x="103505" y="291973"/>
                </a:lnTo>
                <a:lnTo>
                  <a:pt x="88242" y="291291"/>
                </a:lnTo>
                <a:lnTo>
                  <a:pt x="74233" y="289249"/>
                </a:lnTo>
                <a:lnTo>
                  <a:pt x="61487" y="285850"/>
                </a:lnTo>
                <a:lnTo>
                  <a:pt x="50014" y="281097"/>
                </a:lnTo>
                <a:lnTo>
                  <a:pt x="39823" y="274993"/>
                </a:lnTo>
                <a:lnTo>
                  <a:pt x="30925" y="267541"/>
                </a:lnTo>
                <a:lnTo>
                  <a:pt x="23963" y="259279"/>
                </a:lnTo>
                <a:lnTo>
                  <a:pt x="19059" y="250885"/>
                </a:lnTo>
                <a:lnTo>
                  <a:pt x="14876" y="241011"/>
                </a:lnTo>
                <a:lnTo>
                  <a:pt x="11413" y="229655"/>
                </a:lnTo>
                <a:lnTo>
                  <a:pt x="8670" y="216817"/>
                </a:lnTo>
                <a:lnTo>
                  <a:pt x="6643" y="202499"/>
                </a:lnTo>
                <a:lnTo>
                  <a:pt x="5333" y="186700"/>
                </a:lnTo>
                <a:lnTo>
                  <a:pt x="4738" y="169419"/>
                </a:lnTo>
                <a:lnTo>
                  <a:pt x="4699" y="163321"/>
                </a:lnTo>
                <a:lnTo>
                  <a:pt x="4806" y="152481"/>
                </a:lnTo>
                <a:lnTo>
                  <a:pt x="5190" y="138035"/>
                </a:lnTo>
                <a:lnTo>
                  <a:pt x="5207" y="137540"/>
                </a:lnTo>
                <a:lnTo>
                  <a:pt x="5466" y="123767"/>
                </a:lnTo>
                <a:lnTo>
                  <a:pt x="5581" y="111640"/>
                </a:lnTo>
                <a:lnTo>
                  <a:pt x="5587" y="108331"/>
                </a:lnTo>
                <a:lnTo>
                  <a:pt x="5505" y="99791"/>
                </a:lnTo>
                <a:lnTo>
                  <a:pt x="5258" y="90125"/>
                </a:lnTo>
                <a:lnTo>
                  <a:pt x="4849" y="79328"/>
                </a:lnTo>
                <a:lnTo>
                  <a:pt x="4278" y="67397"/>
                </a:lnTo>
                <a:lnTo>
                  <a:pt x="3547" y="54332"/>
                </a:lnTo>
                <a:lnTo>
                  <a:pt x="2657" y="40127"/>
                </a:lnTo>
                <a:lnTo>
                  <a:pt x="1610" y="24782"/>
                </a:lnTo>
                <a:lnTo>
                  <a:pt x="406" y="8293"/>
                </a:lnTo>
                <a:lnTo>
                  <a:pt x="0" y="2921"/>
                </a:lnTo>
                <a:lnTo>
                  <a:pt x="8305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37705" y="3542665"/>
            <a:ext cx="85978" cy="288671"/>
          </a:xfrm>
          <a:custGeom>
            <a:avLst/>
            <a:gdLst/>
            <a:ahLst/>
            <a:cxnLst/>
            <a:rect l="l" t="t" r="r" b="b"/>
            <a:pathLst>
              <a:path w="85978" h="288671">
                <a:moveTo>
                  <a:pt x="85725" y="0"/>
                </a:moveTo>
                <a:lnTo>
                  <a:pt x="85093" y="10183"/>
                </a:lnTo>
                <a:lnTo>
                  <a:pt x="84514" y="20837"/>
                </a:lnTo>
                <a:lnTo>
                  <a:pt x="83988" y="31963"/>
                </a:lnTo>
                <a:lnTo>
                  <a:pt x="83516" y="43561"/>
                </a:lnTo>
                <a:lnTo>
                  <a:pt x="83098" y="55633"/>
                </a:lnTo>
                <a:lnTo>
                  <a:pt x="82736" y="68180"/>
                </a:lnTo>
                <a:lnTo>
                  <a:pt x="82431" y="81202"/>
                </a:lnTo>
                <a:lnTo>
                  <a:pt x="82184" y="94700"/>
                </a:lnTo>
                <a:lnTo>
                  <a:pt x="81996" y="108676"/>
                </a:lnTo>
                <a:lnTo>
                  <a:pt x="81867" y="123131"/>
                </a:lnTo>
                <a:lnTo>
                  <a:pt x="81799" y="138065"/>
                </a:lnTo>
                <a:lnTo>
                  <a:pt x="81788" y="147320"/>
                </a:lnTo>
                <a:lnTo>
                  <a:pt x="81821" y="160948"/>
                </a:lnTo>
                <a:lnTo>
                  <a:pt x="81923" y="174393"/>
                </a:lnTo>
                <a:lnTo>
                  <a:pt x="82092" y="187653"/>
                </a:lnTo>
                <a:lnTo>
                  <a:pt x="82328" y="200728"/>
                </a:lnTo>
                <a:lnTo>
                  <a:pt x="82633" y="213619"/>
                </a:lnTo>
                <a:lnTo>
                  <a:pt x="83004" y="226326"/>
                </a:lnTo>
                <a:lnTo>
                  <a:pt x="83444" y="238849"/>
                </a:lnTo>
                <a:lnTo>
                  <a:pt x="83951" y="251187"/>
                </a:lnTo>
                <a:lnTo>
                  <a:pt x="84525" y="263341"/>
                </a:lnTo>
                <a:lnTo>
                  <a:pt x="85168" y="275310"/>
                </a:lnTo>
                <a:lnTo>
                  <a:pt x="85878" y="287095"/>
                </a:lnTo>
                <a:lnTo>
                  <a:pt x="85978" y="288671"/>
                </a:lnTo>
                <a:lnTo>
                  <a:pt x="5969" y="288671"/>
                </a:lnTo>
                <a:lnTo>
                  <a:pt x="6687" y="277468"/>
                </a:lnTo>
                <a:lnTo>
                  <a:pt x="7339" y="265966"/>
                </a:lnTo>
                <a:lnTo>
                  <a:pt x="7923" y="254167"/>
                </a:lnTo>
                <a:lnTo>
                  <a:pt x="8439" y="242071"/>
                </a:lnTo>
                <a:lnTo>
                  <a:pt x="8887" y="229681"/>
                </a:lnTo>
                <a:lnTo>
                  <a:pt x="9268" y="216997"/>
                </a:lnTo>
                <a:lnTo>
                  <a:pt x="9582" y="204023"/>
                </a:lnTo>
                <a:lnTo>
                  <a:pt x="9827" y="190759"/>
                </a:lnTo>
                <a:lnTo>
                  <a:pt x="10005" y="177207"/>
                </a:lnTo>
                <a:lnTo>
                  <a:pt x="10116" y="163369"/>
                </a:lnTo>
                <a:lnTo>
                  <a:pt x="10159" y="149246"/>
                </a:lnTo>
                <a:lnTo>
                  <a:pt x="10160" y="147320"/>
                </a:lnTo>
                <a:lnTo>
                  <a:pt x="10074" y="133009"/>
                </a:lnTo>
                <a:lnTo>
                  <a:pt x="9817" y="119030"/>
                </a:lnTo>
                <a:lnTo>
                  <a:pt x="9390" y="105380"/>
                </a:lnTo>
                <a:lnTo>
                  <a:pt x="8793" y="92062"/>
                </a:lnTo>
                <a:lnTo>
                  <a:pt x="8026" y="79073"/>
                </a:lnTo>
                <a:lnTo>
                  <a:pt x="7091" y="66416"/>
                </a:lnTo>
                <a:lnTo>
                  <a:pt x="5988" y="54089"/>
                </a:lnTo>
                <a:lnTo>
                  <a:pt x="4717" y="42092"/>
                </a:lnTo>
                <a:lnTo>
                  <a:pt x="3280" y="30426"/>
                </a:lnTo>
                <a:lnTo>
                  <a:pt x="1676" y="19090"/>
                </a:lnTo>
                <a:lnTo>
                  <a:pt x="0" y="8636"/>
                </a:lnTo>
                <a:lnTo>
                  <a:pt x="857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1525" y="3542665"/>
            <a:ext cx="85978" cy="288671"/>
          </a:xfrm>
          <a:custGeom>
            <a:avLst/>
            <a:gdLst/>
            <a:ahLst/>
            <a:cxnLst/>
            <a:rect l="l" t="t" r="r" b="b"/>
            <a:pathLst>
              <a:path w="85978" h="288671">
                <a:moveTo>
                  <a:pt x="85725" y="0"/>
                </a:moveTo>
                <a:lnTo>
                  <a:pt x="85093" y="10183"/>
                </a:lnTo>
                <a:lnTo>
                  <a:pt x="84514" y="20837"/>
                </a:lnTo>
                <a:lnTo>
                  <a:pt x="83988" y="31963"/>
                </a:lnTo>
                <a:lnTo>
                  <a:pt x="83516" y="43561"/>
                </a:lnTo>
                <a:lnTo>
                  <a:pt x="83098" y="55633"/>
                </a:lnTo>
                <a:lnTo>
                  <a:pt x="82736" y="68180"/>
                </a:lnTo>
                <a:lnTo>
                  <a:pt x="82431" y="81202"/>
                </a:lnTo>
                <a:lnTo>
                  <a:pt x="82184" y="94700"/>
                </a:lnTo>
                <a:lnTo>
                  <a:pt x="81996" y="108676"/>
                </a:lnTo>
                <a:lnTo>
                  <a:pt x="81867" y="123131"/>
                </a:lnTo>
                <a:lnTo>
                  <a:pt x="81799" y="138065"/>
                </a:lnTo>
                <a:lnTo>
                  <a:pt x="81787" y="147320"/>
                </a:lnTo>
                <a:lnTo>
                  <a:pt x="81821" y="160948"/>
                </a:lnTo>
                <a:lnTo>
                  <a:pt x="81923" y="174393"/>
                </a:lnTo>
                <a:lnTo>
                  <a:pt x="82092" y="187653"/>
                </a:lnTo>
                <a:lnTo>
                  <a:pt x="82328" y="200728"/>
                </a:lnTo>
                <a:lnTo>
                  <a:pt x="82633" y="213619"/>
                </a:lnTo>
                <a:lnTo>
                  <a:pt x="83004" y="226326"/>
                </a:lnTo>
                <a:lnTo>
                  <a:pt x="83444" y="238849"/>
                </a:lnTo>
                <a:lnTo>
                  <a:pt x="83951" y="251187"/>
                </a:lnTo>
                <a:lnTo>
                  <a:pt x="84525" y="263341"/>
                </a:lnTo>
                <a:lnTo>
                  <a:pt x="85168" y="275310"/>
                </a:lnTo>
                <a:lnTo>
                  <a:pt x="85878" y="287095"/>
                </a:lnTo>
                <a:lnTo>
                  <a:pt x="85978" y="288671"/>
                </a:lnTo>
                <a:lnTo>
                  <a:pt x="5969" y="288671"/>
                </a:lnTo>
                <a:lnTo>
                  <a:pt x="6687" y="277468"/>
                </a:lnTo>
                <a:lnTo>
                  <a:pt x="7339" y="265966"/>
                </a:lnTo>
                <a:lnTo>
                  <a:pt x="7923" y="254167"/>
                </a:lnTo>
                <a:lnTo>
                  <a:pt x="8439" y="242071"/>
                </a:lnTo>
                <a:lnTo>
                  <a:pt x="8887" y="229681"/>
                </a:lnTo>
                <a:lnTo>
                  <a:pt x="9268" y="216997"/>
                </a:lnTo>
                <a:lnTo>
                  <a:pt x="9582" y="204023"/>
                </a:lnTo>
                <a:lnTo>
                  <a:pt x="9827" y="190759"/>
                </a:lnTo>
                <a:lnTo>
                  <a:pt x="10005" y="177207"/>
                </a:lnTo>
                <a:lnTo>
                  <a:pt x="10116" y="163369"/>
                </a:lnTo>
                <a:lnTo>
                  <a:pt x="10159" y="149246"/>
                </a:lnTo>
                <a:lnTo>
                  <a:pt x="10160" y="147320"/>
                </a:lnTo>
                <a:lnTo>
                  <a:pt x="10074" y="133009"/>
                </a:lnTo>
                <a:lnTo>
                  <a:pt x="9817" y="119030"/>
                </a:lnTo>
                <a:lnTo>
                  <a:pt x="9390" y="105380"/>
                </a:lnTo>
                <a:lnTo>
                  <a:pt x="8793" y="92062"/>
                </a:lnTo>
                <a:lnTo>
                  <a:pt x="8026" y="79073"/>
                </a:lnTo>
                <a:lnTo>
                  <a:pt x="7091" y="66416"/>
                </a:lnTo>
                <a:lnTo>
                  <a:pt x="5988" y="54089"/>
                </a:lnTo>
                <a:lnTo>
                  <a:pt x="4717" y="42092"/>
                </a:lnTo>
                <a:lnTo>
                  <a:pt x="3280" y="30426"/>
                </a:lnTo>
                <a:lnTo>
                  <a:pt x="1676" y="19090"/>
                </a:lnTo>
                <a:lnTo>
                  <a:pt x="0" y="8636"/>
                </a:lnTo>
                <a:lnTo>
                  <a:pt x="857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0026" y="3538728"/>
            <a:ext cx="253491" cy="300101"/>
          </a:xfrm>
          <a:custGeom>
            <a:avLst/>
            <a:gdLst/>
            <a:ahLst/>
            <a:cxnLst/>
            <a:rect l="l" t="t" r="r" b="b"/>
            <a:pathLst>
              <a:path w="253491" h="300100">
                <a:moveTo>
                  <a:pt x="133603" y="0"/>
                </a:moveTo>
                <a:lnTo>
                  <a:pt x="148952" y="488"/>
                </a:lnTo>
                <a:lnTo>
                  <a:pt x="163227" y="1954"/>
                </a:lnTo>
                <a:lnTo>
                  <a:pt x="176433" y="4402"/>
                </a:lnTo>
                <a:lnTo>
                  <a:pt x="188570" y="7832"/>
                </a:lnTo>
                <a:lnTo>
                  <a:pt x="199643" y="12248"/>
                </a:lnTo>
                <a:lnTo>
                  <a:pt x="209652" y="17652"/>
                </a:lnTo>
                <a:lnTo>
                  <a:pt x="216788" y="22606"/>
                </a:lnTo>
                <a:lnTo>
                  <a:pt x="224944" y="30185"/>
                </a:lnTo>
                <a:lnTo>
                  <a:pt x="231774" y="39297"/>
                </a:lnTo>
                <a:lnTo>
                  <a:pt x="237279" y="49940"/>
                </a:lnTo>
                <a:lnTo>
                  <a:pt x="241459" y="62116"/>
                </a:lnTo>
                <a:lnTo>
                  <a:pt x="244313" y="75823"/>
                </a:lnTo>
                <a:lnTo>
                  <a:pt x="245842" y="91061"/>
                </a:lnTo>
                <a:lnTo>
                  <a:pt x="246125" y="101854"/>
                </a:lnTo>
                <a:lnTo>
                  <a:pt x="246039" y="110398"/>
                </a:lnTo>
                <a:lnTo>
                  <a:pt x="245791" y="122178"/>
                </a:lnTo>
                <a:lnTo>
                  <a:pt x="245398" y="137160"/>
                </a:lnTo>
                <a:lnTo>
                  <a:pt x="245110" y="147320"/>
                </a:lnTo>
                <a:lnTo>
                  <a:pt x="244546" y="164558"/>
                </a:lnTo>
                <a:lnTo>
                  <a:pt x="244172" y="178103"/>
                </a:lnTo>
                <a:lnTo>
                  <a:pt x="243988" y="187988"/>
                </a:lnTo>
                <a:lnTo>
                  <a:pt x="243966" y="191389"/>
                </a:lnTo>
                <a:lnTo>
                  <a:pt x="244116" y="206490"/>
                </a:lnTo>
                <a:lnTo>
                  <a:pt x="244564" y="220878"/>
                </a:lnTo>
                <a:lnTo>
                  <a:pt x="245311" y="234559"/>
                </a:lnTo>
                <a:lnTo>
                  <a:pt x="246357" y="247536"/>
                </a:lnTo>
                <a:lnTo>
                  <a:pt x="247701" y="259814"/>
                </a:lnTo>
                <a:lnTo>
                  <a:pt x="249344" y="271397"/>
                </a:lnTo>
                <a:lnTo>
                  <a:pt x="251286" y="282291"/>
                </a:lnTo>
                <a:lnTo>
                  <a:pt x="253491" y="292354"/>
                </a:lnTo>
                <a:lnTo>
                  <a:pt x="183261" y="294640"/>
                </a:lnTo>
                <a:lnTo>
                  <a:pt x="180086" y="286385"/>
                </a:lnTo>
                <a:lnTo>
                  <a:pt x="178562" y="278765"/>
                </a:lnTo>
                <a:lnTo>
                  <a:pt x="178562" y="272034"/>
                </a:lnTo>
                <a:lnTo>
                  <a:pt x="174625" y="272034"/>
                </a:lnTo>
                <a:lnTo>
                  <a:pt x="165261" y="279181"/>
                </a:lnTo>
                <a:lnTo>
                  <a:pt x="155017" y="285284"/>
                </a:lnTo>
                <a:lnTo>
                  <a:pt x="143899" y="290339"/>
                </a:lnTo>
                <a:lnTo>
                  <a:pt x="131912" y="294346"/>
                </a:lnTo>
                <a:lnTo>
                  <a:pt x="119063" y="297302"/>
                </a:lnTo>
                <a:lnTo>
                  <a:pt x="105358" y="299204"/>
                </a:lnTo>
                <a:lnTo>
                  <a:pt x="90802" y="300052"/>
                </a:lnTo>
                <a:lnTo>
                  <a:pt x="86233" y="300101"/>
                </a:lnTo>
                <a:lnTo>
                  <a:pt x="72217" y="299305"/>
                </a:lnTo>
                <a:lnTo>
                  <a:pt x="59159" y="296926"/>
                </a:lnTo>
                <a:lnTo>
                  <a:pt x="47058" y="292974"/>
                </a:lnTo>
                <a:lnTo>
                  <a:pt x="35914" y="287461"/>
                </a:lnTo>
                <a:lnTo>
                  <a:pt x="25727" y="280399"/>
                </a:lnTo>
                <a:lnTo>
                  <a:pt x="15244" y="270045"/>
                </a:lnTo>
                <a:lnTo>
                  <a:pt x="8174" y="259496"/>
                </a:lnTo>
                <a:lnTo>
                  <a:pt x="3293" y="247747"/>
                </a:lnTo>
                <a:lnTo>
                  <a:pt x="595" y="234789"/>
                </a:lnTo>
                <a:lnTo>
                  <a:pt x="0" y="224409"/>
                </a:lnTo>
                <a:lnTo>
                  <a:pt x="885" y="211019"/>
                </a:lnTo>
                <a:lnTo>
                  <a:pt x="3543" y="198378"/>
                </a:lnTo>
                <a:lnTo>
                  <a:pt x="7977" y="186491"/>
                </a:lnTo>
                <a:lnTo>
                  <a:pt x="14189" y="175364"/>
                </a:lnTo>
                <a:lnTo>
                  <a:pt x="22182" y="165002"/>
                </a:lnTo>
                <a:lnTo>
                  <a:pt x="31958" y="155411"/>
                </a:lnTo>
                <a:lnTo>
                  <a:pt x="38226" y="150368"/>
                </a:lnTo>
                <a:lnTo>
                  <a:pt x="45785" y="145256"/>
                </a:lnTo>
                <a:lnTo>
                  <a:pt x="54325" y="140610"/>
                </a:lnTo>
                <a:lnTo>
                  <a:pt x="63844" y="136429"/>
                </a:lnTo>
                <a:lnTo>
                  <a:pt x="74344" y="132712"/>
                </a:lnTo>
                <a:lnTo>
                  <a:pt x="85824" y="129458"/>
                </a:lnTo>
                <a:lnTo>
                  <a:pt x="98285" y="126665"/>
                </a:lnTo>
                <a:lnTo>
                  <a:pt x="111726" y="124333"/>
                </a:lnTo>
                <a:lnTo>
                  <a:pt x="126147" y="122459"/>
                </a:lnTo>
                <a:lnTo>
                  <a:pt x="141549" y="121044"/>
                </a:lnTo>
                <a:lnTo>
                  <a:pt x="157931" y="120085"/>
                </a:lnTo>
                <a:lnTo>
                  <a:pt x="172338" y="119634"/>
                </a:lnTo>
                <a:lnTo>
                  <a:pt x="172720" y="116078"/>
                </a:lnTo>
                <a:lnTo>
                  <a:pt x="172847" y="112776"/>
                </a:lnTo>
                <a:lnTo>
                  <a:pt x="172847" y="109601"/>
                </a:lnTo>
                <a:lnTo>
                  <a:pt x="171636" y="93237"/>
                </a:lnTo>
                <a:lnTo>
                  <a:pt x="167980" y="80353"/>
                </a:lnTo>
                <a:lnTo>
                  <a:pt x="161846" y="70930"/>
                </a:lnTo>
                <a:lnTo>
                  <a:pt x="157352" y="67183"/>
                </a:lnTo>
                <a:lnTo>
                  <a:pt x="149304" y="63152"/>
                </a:lnTo>
                <a:lnTo>
                  <a:pt x="138744" y="60119"/>
                </a:lnTo>
                <a:lnTo>
                  <a:pt x="125674" y="58082"/>
                </a:lnTo>
                <a:lnTo>
                  <a:pt x="110092" y="57042"/>
                </a:lnTo>
                <a:lnTo>
                  <a:pt x="100584" y="56896"/>
                </a:lnTo>
                <a:lnTo>
                  <a:pt x="87745" y="57138"/>
                </a:lnTo>
                <a:lnTo>
                  <a:pt x="74987" y="57865"/>
                </a:lnTo>
                <a:lnTo>
                  <a:pt x="62312" y="59076"/>
                </a:lnTo>
                <a:lnTo>
                  <a:pt x="49721" y="60772"/>
                </a:lnTo>
                <a:lnTo>
                  <a:pt x="37218" y="62952"/>
                </a:lnTo>
                <a:lnTo>
                  <a:pt x="24804" y="65617"/>
                </a:lnTo>
                <a:lnTo>
                  <a:pt x="12700" y="68707"/>
                </a:lnTo>
                <a:lnTo>
                  <a:pt x="19303" y="13970"/>
                </a:lnTo>
                <a:lnTo>
                  <a:pt x="28620" y="11069"/>
                </a:lnTo>
                <a:lnTo>
                  <a:pt x="38752" y="8503"/>
                </a:lnTo>
                <a:lnTo>
                  <a:pt x="49699" y="6273"/>
                </a:lnTo>
                <a:lnTo>
                  <a:pt x="61462" y="4380"/>
                </a:lnTo>
                <a:lnTo>
                  <a:pt x="74041" y="2824"/>
                </a:lnTo>
                <a:lnTo>
                  <a:pt x="87436" y="1608"/>
                </a:lnTo>
                <a:lnTo>
                  <a:pt x="101646" y="731"/>
                </a:lnTo>
                <a:lnTo>
                  <a:pt x="116672" y="195"/>
                </a:lnTo>
                <a:lnTo>
                  <a:pt x="132513" y="0"/>
                </a:lnTo>
                <a:lnTo>
                  <a:pt x="13360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6307" y="3538728"/>
            <a:ext cx="206882" cy="292608"/>
          </a:xfrm>
          <a:custGeom>
            <a:avLst/>
            <a:gdLst/>
            <a:ahLst/>
            <a:cxnLst/>
            <a:rect l="l" t="t" r="r" b="b"/>
            <a:pathLst>
              <a:path w="206882" h="292608">
                <a:moveTo>
                  <a:pt x="158622" y="0"/>
                </a:moveTo>
                <a:lnTo>
                  <a:pt x="170006" y="656"/>
                </a:lnTo>
                <a:lnTo>
                  <a:pt x="182137" y="2618"/>
                </a:lnTo>
                <a:lnTo>
                  <a:pt x="195003" y="5871"/>
                </a:lnTo>
                <a:lnTo>
                  <a:pt x="206882" y="9779"/>
                </a:lnTo>
                <a:lnTo>
                  <a:pt x="189610" y="79502"/>
                </a:lnTo>
                <a:lnTo>
                  <a:pt x="177264" y="75219"/>
                </a:lnTo>
                <a:lnTo>
                  <a:pt x="164841" y="72340"/>
                </a:lnTo>
                <a:lnTo>
                  <a:pt x="152326" y="70848"/>
                </a:lnTo>
                <a:lnTo>
                  <a:pt x="144906" y="70612"/>
                </a:lnTo>
                <a:lnTo>
                  <a:pt x="129967" y="71909"/>
                </a:lnTo>
                <a:lnTo>
                  <a:pt x="117009" y="75801"/>
                </a:lnTo>
                <a:lnTo>
                  <a:pt x="106022" y="82287"/>
                </a:lnTo>
                <a:lnTo>
                  <a:pt x="96998" y="91368"/>
                </a:lnTo>
                <a:lnTo>
                  <a:pt x="89928" y="103043"/>
                </a:lnTo>
                <a:lnTo>
                  <a:pt x="87121" y="109855"/>
                </a:lnTo>
                <a:lnTo>
                  <a:pt x="87131" y="126086"/>
                </a:lnTo>
                <a:lnTo>
                  <a:pt x="87158" y="141790"/>
                </a:lnTo>
                <a:lnTo>
                  <a:pt x="87203" y="156968"/>
                </a:lnTo>
                <a:lnTo>
                  <a:pt x="87266" y="171619"/>
                </a:lnTo>
                <a:lnTo>
                  <a:pt x="87346" y="185743"/>
                </a:lnTo>
                <a:lnTo>
                  <a:pt x="87443" y="199339"/>
                </a:lnTo>
                <a:lnTo>
                  <a:pt x="87558" y="212408"/>
                </a:lnTo>
                <a:lnTo>
                  <a:pt x="87688" y="224949"/>
                </a:lnTo>
                <a:lnTo>
                  <a:pt x="87836" y="236961"/>
                </a:lnTo>
                <a:lnTo>
                  <a:pt x="87999" y="248445"/>
                </a:lnTo>
                <a:lnTo>
                  <a:pt x="88178" y="259401"/>
                </a:lnTo>
                <a:lnTo>
                  <a:pt x="88372" y="269827"/>
                </a:lnTo>
                <a:lnTo>
                  <a:pt x="88582" y="279724"/>
                </a:lnTo>
                <a:lnTo>
                  <a:pt x="88808" y="289092"/>
                </a:lnTo>
                <a:lnTo>
                  <a:pt x="88900" y="292608"/>
                </a:lnTo>
                <a:lnTo>
                  <a:pt x="9778" y="292608"/>
                </a:lnTo>
                <a:lnTo>
                  <a:pt x="10630" y="277330"/>
                </a:lnTo>
                <a:lnTo>
                  <a:pt x="11402" y="262539"/>
                </a:lnTo>
                <a:lnTo>
                  <a:pt x="12095" y="248237"/>
                </a:lnTo>
                <a:lnTo>
                  <a:pt x="12709" y="234425"/>
                </a:lnTo>
                <a:lnTo>
                  <a:pt x="13245" y="221104"/>
                </a:lnTo>
                <a:lnTo>
                  <a:pt x="13704" y="208274"/>
                </a:lnTo>
                <a:lnTo>
                  <a:pt x="14085" y="195936"/>
                </a:lnTo>
                <a:lnTo>
                  <a:pt x="14389" y="184093"/>
                </a:lnTo>
                <a:lnTo>
                  <a:pt x="14618" y="172743"/>
                </a:lnTo>
                <a:lnTo>
                  <a:pt x="14770" y="161890"/>
                </a:lnTo>
                <a:lnTo>
                  <a:pt x="14848" y="151532"/>
                </a:lnTo>
                <a:lnTo>
                  <a:pt x="14858" y="146177"/>
                </a:lnTo>
                <a:lnTo>
                  <a:pt x="14727" y="132916"/>
                </a:lnTo>
                <a:lnTo>
                  <a:pt x="14333" y="119790"/>
                </a:lnTo>
                <a:lnTo>
                  <a:pt x="13676" y="106798"/>
                </a:lnTo>
                <a:lnTo>
                  <a:pt x="12756" y="93938"/>
                </a:lnTo>
                <a:lnTo>
                  <a:pt x="11574" y="81210"/>
                </a:lnTo>
                <a:lnTo>
                  <a:pt x="10129" y="68614"/>
                </a:lnTo>
                <a:lnTo>
                  <a:pt x="8421" y="56149"/>
                </a:lnTo>
                <a:lnTo>
                  <a:pt x="6450" y="43815"/>
                </a:lnTo>
                <a:lnTo>
                  <a:pt x="4216" y="31610"/>
                </a:lnTo>
                <a:lnTo>
                  <a:pt x="1720" y="19534"/>
                </a:lnTo>
                <a:lnTo>
                  <a:pt x="0" y="11937"/>
                </a:lnTo>
                <a:lnTo>
                  <a:pt x="75818" y="3556"/>
                </a:lnTo>
                <a:lnTo>
                  <a:pt x="78618" y="22101"/>
                </a:lnTo>
                <a:lnTo>
                  <a:pt x="80302" y="34855"/>
                </a:lnTo>
                <a:lnTo>
                  <a:pt x="80897" y="41817"/>
                </a:lnTo>
                <a:lnTo>
                  <a:pt x="80898" y="42037"/>
                </a:lnTo>
                <a:lnTo>
                  <a:pt x="85725" y="42037"/>
                </a:lnTo>
                <a:lnTo>
                  <a:pt x="94371" y="30292"/>
                </a:lnTo>
                <a:lnTo>
                  <a:pt x="103864" y="20471"/>
                </a:lnTo>
                <a:lnTo>
                  <a:pt x="114196" y="12571"/>
                </a:lnTo>
                <a:lnTo>
                  <a:pt x="125363" y="6590"/>
                </a:lnTo>
                <a:lnTo>
                  <a:pt x="137359" y="2525"/>
                </a:lnTo>
                <a:lnTo>
                  <a:pt x="150180" y="374"/>
                </a:lnTo>
                <a:lnTo>
                  <a:pt x="15862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2876" y="3538474"/>
            <a:ext cx="237871" cy="301498"/>
          </a:xfrm>
          <a:custGeom>
            <a:avLst/>
            <a:gdLst/>
            <a:ahLst/>
            <a:cxnLst/>
            <a:rect l="l" t="t" r="r" b="b"/>
            <a:pathLst>
              <a:path w="237871" h="301498">
                <a:moveTo>
                  <a:pt x="161416" y="0"/>
                </a:moveTo>
                <a:lnTo>
                  <a:pt x="175264" y="312"/>
                </a:lnTo>
                <a:lnTo>
                  <a:pt x="188513" y="1246"/>
                </a:lnTo>
                <a:lnTo>
                  <a:pt x="201163" y="2796"/>
                </a:lnTo>
                <a:lnTo>
                  <a:pt x="213215" y="4956"/>
                </a:lnTo>
                <a:lnTo>
                  <a:pt x="224669" y="7721"/>
                </a:lnTo>
                <a:lnTo>
                  <a:pt x="226568" y="8254"/>
                </a:lnTo>
                <a:lnTo>
                  <a:pt x="216408" y="68961"/>
                </a:lnTo>
                <a:lnTo>
                  <a:pt x="204968" y="64843"/>
                </a:lnTo>
                <a:lnTo>
                  <a:pt x="192992" y="61647"/>
                </a:lnTo>
                <a:lnTo>
                  <a:pt x="180478" y="59381"/>
                </a:lnTo>
                <a:lnTo>
                  <a:pt x="167427" y="58050"/>
                </a:lnTo>
                <a:lnTo>
                  <a:pt x="155066" y="57658"/>
                </a:lnTo>
                <a:lnTo>
                  <a:pt x="141009" y="58720"/>
                </a:lnTo>
                <a:lnTo>
                  <a:pt x="128220" y="61908"/>
                </a:lnTo>
                <a:lnTo>
                  <a:pt x="116699" y="67222"/>
                </a:lnTo>
                <a:lnTo>
                  <a:pt x="106448" y="74661"/>
                </a:lnTo>
                <a:lnTo>
                  <a:pt x="98298" y="83184"/>
                </a:lnTo>
                <a:lnTo>
                  <a:pt x="91020" y="93387"/>
                </a:lnTo>
                <a:lnTo>
                  <a:pt x="85312" y="104483"/>
                </a:lnTo>
                <a:lnTo>
                  <a:pt x="81163" y="116459"/>
                </a:lnTo>
                <a:lnTo>
                  <a:pt x="78562" y="129307"/>
                </a:lnTo>
                <a:lnTo>
                  <a:pt x="77499" y="143014"/>
                </a:lnTo>
                <a:lnTo>
                  <a:pt x="77470" y="145795"/>
                </a:lnTo>
                <a:lnTo>
                  <a:pt x="78214" y="159569"/>
                </a:lnTo>
                <a:lnTo>
                  <a:pt x="80453" y="172560"/>
                </a:lnTo>
                <a:lnTo>
                  <a:pt x="84194" y="184779"/>
                </a:lnTo>
                <a:lnTo>
                  <a:pt x="89445" y="196232"/>
                </a:lnTo>
                <a:lnTo>
                  <a:pt x="96215" y="206928"/>
                </a:lnTo>
                <a:lnTo>
                  <a:pt x="102108" y="214249"/>
                </a:lnTo>
                <a:lnTo>
                  <a:pt x="111025" y="222893"/>
                </a:lnTo>
                <a:lnTo>
                  <a:pt x="121095" y="229955"/>
                </a:lnTo>
                <a:lnTo>
                  <a:pt x="132326" y="235432"/>
                </a:lnTo>
                <a:lnTo>
                  <a:pt x="144724" y="239319"/>
                </a:lnTo>
                <a:lnTo>
                  <a:pt x="158298" y="241614"/>
                </a:lnTo>
                <a:lnTo>
                  <a:pt x="172085" y="242315"/>
                </a:lnTo>
                <a:lnTo>
                  <a:pt x="182610" y="241877"/>
                </a:lnTo>
                <a:lnTo>
                  <a:pt x="194066" y="240570"/>
                </a:lnTo>
                <a:lnTo>
                  <a:pt x="206446" y="238403"/>
                </a:lnTo>
                <a:lnTo>
                  <a:pt x="219745" y="235389"/>
                </a:lnTo>
                <a:lnTo>
                  <a:pt x="233958" y="231536"/>
                </a:lnTo>
                <a:lnTo>
                  <a:pt x="237871" y="230377"/>
                </a:lnTo>
                <a:lnTo>
                  <a:pt x="232790" y="287146"/>
                </a:lnTo>
                <a:lnTo>
                  <a:pt x="223061" y="291585"/>
                </a:lnTo>
                <a:lnTo>
                  <a:pt x="212215" y="295209"/>
                </a:lnTo>
                <a:lnTo>
                  <a:pt x="200252" y="298016"/>
                </a:lnTo>
                <a:lnTo>
                  <a:pt x="187173" y="300001"/>
                </a:lnTo>
                <a:lnTo>
                  <a:pt x="172977" y="301162"/>
                </a:lnTo>
                <a:lnTo>
                  <a:pt x="159258" y="301498"/>
                </a:lnTo>
                <a:lnTo>
                  <a:pt x="144088" y="301057"/>
                </a:lnTo>
                <a:lnTo>
                  <a:pt x="129645" y="299736"/>
                </a:lnTo>
                <a:lnTo>
                  <a:pt x="115929" y="297536"/>
                </a:lnTo>
                <a:lnTo>
                  <a:pt x="102940" y="294457"/>
                </a:lnTo>
                <a:lnTo>
                  <a:pt x="90680" y="290501"/>
                </a:lnTo>
                <a:lnTo>
                  <a:pt x="79148" y="285667"/>
                </a:lnTo>
                <a:lnTo>
                  <a:pt x="68346" y="279956"/>
                </a:lnTo>
                <a:lnTo>
                  <a:pt x="58275" y="273370"/>
                </a:lnTo>
                <a:lnTo>
                  <a:pt x="48936" y="265910"/>
                </a:lnTo>
                <a:lnTo>
                  <a:pt x="41275" y="258571"/>
                </a:lnTo>
                <a:lnTo>
                  <a:pt x="32347" y="248524"/>
                </a:lnTo>
                <a:lnTo>
                  <a:pt x="24508" y="238027"/>
                </a:lnTo>
                <a:lnTo>
                  <a:pt x="17757" y="227079"/>
                </a:lnTo>
                <a:lnTo>
                  <a:pt x="12094" y="215681"/>
                </a:lnTo>
                <a:lnTo>
                  <a:pt x="7516" y="203834"/>
                </a:lnTo>
                <a:lnTo>
                  <a:pt x="4023" y="191535"/>
                </a:lnTo>
                <a:lnTo>
                  <a:pt x="1613" y="178787"/>
                </a:lnTo>
                <a:lnTo>
                  <a:pt x="286" y="165589"/>
                </a:lnTo>
                <a:lnTo>
                  <a:pt x="0" y="155701"/>
                </a:lnTo>
                <a:lnTo>
                  <a:pt x="508" y="142325"/>
                </a:lnTo>
                <a:lnTo>
                  <a:pt x="2033" y="129332"/>
                </a:lnTo>
                <a:lnTo>
                  <a:pt x="4571" y="116720"/>
                </a:lnTo>
                <a:lnTo>
                  <a:pt x="8121" y="104489"/>
                </a:lnTo>
                <a:lnTo>
                  <a:pt x="12682" y="92639"/>
                </a:lnTo>
                <a:lnTo>
                  <a:pt x="18250" y="81168"/>
                </a:lnTo>
                <a:lnTo>
                  <a:pt x="24825" y="70074"/>
                </a:lnTo>
                <a:lnTo>
                  <a:pt x="32404" y="59358"/>
                </a:lnTo>
                <a:lnTo>
                  <a:pt x="40986" y="49018"/>
                </a:lnTo>
                <a:lnTo>
                  <a:pt x="52138" y="37749"/>
                </a:lnTo>
                <a:lnTo>
                  <a:pt x="61728" y="29824"/>
                </a:lnTo>
                <a:lnTo>
                  <a:pt x="71952" y="22833"/>
                </a:lnTo>
                <a:lnTo>
                  <a:pt x="82810" y="16777"/>
                </a:lnTo>
                <a:lnTo>
                  <a:pt x="94302" y="11653"/>
                </a:lnTo>
                <a:lnTo>
                  <a:pt x="106429" y="7461"/>
                </a:lnTo>
                <a:lnTo>
                  <a:pt x="119193" y="4200"/>
                </a:lnTo>
                <a:lnTo>
                  <a:pt x="132593" y="1871"/>
                </a:lnTo>
                <a:lnTo>
                  <a:pt x="146631" y="471"/>
                </a:lnTo>
                <a:lnTo>
                  <a:pt x="16141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6163" y="3536315"/>
            <a:ext cx="271145" cy="303657"/>
          </a:xfrm>
          <a:custGeom>
            <a:avLst/>
            <a:gdLst/>
            <a:ahLst/>
            <a:cxnLst/>
            <a:rect l="l" t="t" r="r" b="b"/>
            <a:pathLst>
              <a:path w="271145" h="303657">
                <a:moveTo>
                  <a:pt x="146812" y="0"/>
                </a:moveTo>
                <a:lnTo>
                  <a:pt x="162335" y="555"/>
                </a:lnTo>
                <a:lnTo>
                  <a:pt x="176810" y="2221"/>
                </a:lnTo>
                <a:lnTo>
                  <a:pt x="190236" y="4997"/>
                </a:lnTo>
                <a:lnTo>
                  <a:pt x="202613" y="8884"/>
                </a:lnTo>
                <a:lnTo>
                  <a:pt x="213941" y="13881"/>
                </a:lnTo>
                <a:lnTo>
                  <a:pt x="224220" y="19989"/>
                </a:lnTo>
                <a:lnTo>
                  <a:pt x="233451" y="27207"/>
                </a:lnTo>
                <a:lnTo>
                  <a:pt x="240537" y="34289"/>
                </a:lnTo>
                <a:lnTo>
                  <a:pt x="248251" y="43909"/>
                </a:lnTo>
                <a:lnTo>
                  <a:pt x="254844" y="54268"/>
                </a:lnTo>
                <a:lnTo>
                  <a:pt x="260317" y="65369"/>
                </a:lnTo>
                <a:lnTo>
                  <a:pt x="264672" y="77216"/>
                </a:lnTo>
                <a:lnTo>
                  <a:pt x="267911" y="89813"/>
                </a:lnTo>
                <a:lnTo>
                  <a:pt x="270037" y="103164"/>
                </a:lnTo>
                <a:lnTo>
                  <a:pt x="271050" y="117272"/>
                </a:lnTo>
                <a:lnTo>
                  <a:pt x="271145" y="123317"/>
                </a:lnTo>
                <a:lnTo>
                  <a:pt x="270979" y="133963"/>
                </a:lnTo>
                <a:lnTo>
                  <a:pt x="270448" y="146551"/>
                </a:lnTo>
                <a:lnTo>
                  <a:pt x="269502" y="161053"/>
                </a:lnTo>
                <a:lnTo>
                  <a:pt x="269366" y="162814"/>
                </a:lnTo>
                <a:lnTo>
                  <a:pt x="77724" y="166116"/>
                </a:lnTo>
                <a:lnTo>
                  <a:pt x="80249" y="179247"/>
                </a:lnTo>
                <a:lnTo>
                  <a:pt x="84440" y="191450"/>
                </a:lnTo>
                <a:lnTo>
                  <a:pt x="90292" y="202723"/>
                </a:lnTo>
                <a:lnTo>
                  <a:pt x="97798" y="213067"/>
                </a:lnTo>
                <a:lnTo>
                  <a:pt x="106552" y="222123"/>
                </a:lnTo>
                <a:lnTo>
                  <a:pt x="116239" y="229613"/>
                </a:lnTo>
                <a:lnTo>
                  <a:pt x="126975" y="235586"/>
                </a:lnTo>
                <a:lnTo>
                  <a:pt x="138763" y="240036"/>
                </a:lnTo>
                <a:lnTo>
                  <a:pt x="151610" y="242958"/>
                </a:lnTo>
                <a:lnTo>
                  <a:pt x="165519" y="244349"/>
                </a:lnTo>
                <a:lnTo>
                  <a:pt x="171450" y="244475"/>
                </a:lnTo>
                <a:lnTo>
                  <a:pt x="183395" y="244235"/>
                </a:lnTo>
                <a:lnTo>
                  <a:pt x="195529" y="243518"/>
                </a:lnTo>
                <a:lnTo>
                  <a:pt x="207853" y="242328"/>
                </a:lnTo>
                <a:lnTo>
                  <a:pt x="220370" y="240667"/>
                </a:lnTo>
                <a:lnTo>
                  <a:pt x="233080" y="238540"/>
                </a:lnTo>
                <a:lnTo>
                  <a:pt x="245987" y="235950"/>
                </a:lnTo>
                <a:lnTo>
                  <a:pt x="259091" y="232901"/>
                </a:lnTo>
                <a:lnTo>
                  <a:pt x="266446" y="231012"/>
                </a:lnTo>
                <a:lnTo>
                  <a:pt x="260476" y="288798"/>
                </a:lnTo>
                <a:lnTo>
                  <a:pt x="250027" y="292238"/>
                </a:lnTo>
                <a:lnTo>
                  <a:pt x="238984" y="295226"/>
                </a:lnTo>
                <a:lnTo>
                  <a:pt x="227346" y="297762"/>
                </a:lnTo>
                <a:lnTo>
                  <a:pt x="215113" y="299845"/>
                </a:lnTo>
                <a:lnTo>
                  <a:pt x="202282" y="301476"/>
                </a:lnTo>
                <a:lnTo>
                  <a:pt x="188853" y="302654"/>
                </a:lnTo>
                <a:lnTo>
                  <a:pt x="174823" y="303380"/>
                </a:lnTo>
                <a:lnTo>
                  <a:pt x="160192" y="303654"/>
                </a:lnTo>
                <a:lnTo>
                  <a:pt x="158623" y="303657"/>
                </a:lnTo>
                <a:lnTo>
                  <a:pt x="143439" y="303215"/>
                </a:lnTo>
                <a:lnTo>
                  <a:pt x="128991" y="301889"/>
                </a:lnTo>
                <a:lnTo>
                  <a:pt x="115277" y="299679"/>
                </a:lnTo>
                <a:lnTo>
                  <a:pt x="102298" y="296582"/>
                </a:lnTo>
                <a:lnTo>
                  <a:pt x="90054" y="292600"/>
                </a:lnTo>
                <a:lnTo>
                  <a:pt x="78544" y="287730"/>
                </a:lnTo>
                <a:lnTo>
                  <a:pt x="67769" y="281973"/>
                </a:lnTo>
                <a:lnTo>
                  <a:pt x="57729" y="275326"/>
                </a:lnTo>
                <a:lnTo>
                  <a:pt x="48424" y="267791"/>
                </a:lnTo>
                <a:lnTo>
                  <a:pt x="40894" y="260477"/>
                </a:lnTo>
                <a:lnTo>
                  <a:pt x="32142" y="250450"/>
                </a:lnTo>
                <a:lnTo>
                  <a:pt x="24437" y="239961"/>
                </a:lnTo>
                <a:lnTo>
                  <a:pt x="17783" y="229012"/>
                </a:lnTo>
                <a:lnTo>
                  <a:pt x="12180" y="217602"/>
                </a:lnTo>
                <a:lnTo>
                  <a:pt x="7631" y="205733"/>
                </a:lnTo>
                <a:lnTo>
                  <a:pt x="4139" y="193406"/>
                </a:lnTo>
                <a:lnTo>
                  <a:pt x="1705" y="180623"/>
                </a:lnTo>
                <a:lnTo>
                  <a:pt x="332" y="167384"/>
                </a:lnTo>
                <a:lnTo>
                  <a:pt x="0" y="156591"/>
                </a:lnTo>
                <a:lnTo>
                  <a:pt x="460" y="142980"/>
                </a:lnTo>
                <a:lnTo>
                  <a:pt x="1842" y="129774"/>
                </a:lnTo>
                <a:lnTo>
                  <a:pt x="4146" y="116970"/>
                </a:lnTo>
                <a:lnTo>
                  <a:pt x="7370" y="104567"/>
                </a:lnTo>
                <a:lnTo>
                  <a:pt x="11516" y="92563"/>
                </a:lnTo>
                <a:lnTo>
                  <a:pt x="16584" y="80955"/>
                </a:lnTo>
                <a:lnTo>
                  <a:pt x="22572" y="69742"/>
                </a:lnTo>
                <a:lnTo>
                  <a:pt x="29483" y="58922"/>
                </a:lnTo>
                <a:lnTo>
                  <a:pt x="37314" y="48493"/>
                </a:lnTo>
                <a:lnTo>
                  <a:pt x="47608" y="37106"/>
                </a:lnTo>
                <a:lnTo>
                  <a:pt x="57057" y="28680"/>
                </a:lnTo>
                <a:lnTo>
                  <a:pt x="67211" y="21335"/>
                </a:lnTo>
                <a:lnTo>
                  <a:pt x="78070" y="15070"/>
                </a:lnTo>
                <a:lnTo>
                  <a:pt x="89635" y="9889"/>
                </a:lnTo>
                <a:lnTo>
                  <a:pt x="101907" y="5793"/>
                </a:lnTo>
                <a:lnTo>
                  <a:pt x="114887" y="2784"/>
                </a:lnTo>
                <a:lnTo>
                  <a:pt x="128576" y="865"/>
                </a:lnTo>
                <a:lnTo>
                  <a:pt x="142975" y="36"/>
                </a:lnTo>
                <a:lnTo>
                  <a:pt x="1468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9056" y="3535426"/>
            <a:ext cx="299466" cy="307467"/>
          </a:xfrm>
          <a:custGeom>
            <a:avLst/>
            <a:gdLst/>
            <a:ahLst/>
            <a:cxnLst/>
            <a:rect l="l" t="t" r="r" b="b"/>
            <a:pathLst>
              <a:path w="299466" h="307467">
                <a:moveTo>
                  <a:pt x="155448" y="0"/>
                </a:moveTo>
                <a:lnTo>
                  <a:pt x="169048" y="529"/>
                </a:lnTo>
                <a:lnTo>
                  <a:pt x="182184" y="2118"/>
                </a:lnTo>
                <a:lnTo>
                  <a:pt x="194857" y="4767"/>
                </a:lnTo>
                <a:lnTo>
                  <a:pt x="207070" y="8475"/>
                </a:lnTo>
                <a:lnTo>
                  <a:pt x="218825" y="13242"/>
                </a:lnTo>
                <a:lnTo>
                  <a:pt x="230125" y="19069"/>
                </a:lnTo>
                <a:lnTo>
                  <a:pt x="240972" y="25956"/>
                </a:lnTo>
                <a:lnTo>
                  <a:pt x="251369" y="33901"/>
                </a:lnTo>
                <a:lnTo>
                  <a:pt x="265764" y="47663"/>
                </a:lnTo>
                <a:lnTo>
                  <a:pt x="273477" y="57200"/>
                </a:lnTo>
                <a:lnTo>
                  <a:pt x="280186" y="67475"/>
                </a:lnTo>
                <a:lnTo>
                  <a:pt x="285895" y="78489"/>
                </a:lnTo>
                <a:lnTo>
                  <a:pt x="290602" y="90242"/>
                </a:lnTo>
                <a:lnTo>
                  <a:pt x="294309" y="102736"/>
                </a:lnTo>
                <a:lnTo>
                  <a:pt x="297018" y="115971"/>
                </a:lnTo>
                <a:lnTo>
                  <a:pt x="298728" y="129949"/>
                </a:lnTo>
                <a:lnTo>
                  <a:pt x="299442" y="144670"/>
                </a:lnTo>
                <a:lnTo>
                  <a:pt x="299466" y="147955"/>
                </a:lnTo>
                <a:lnTo>
                  <a:pt x="298998" y="162743"/>
                </a:lnTo>
                <a:lnTo>
                  <a:pt x="297594" y="176867"/>
                </a:lnTo>
                <a:lnTo>
                  <a:pt x="295256" y="190326"/>
                </a:lnTo>
                <a:lnTo>
                  <a:pt x="291981" y="203119"/>
                </a:lnTo>
                <a:lnTo>
                  <a:pt x="287771" y="215248"/>
                </a:lnTo>
                <a:lnTo>
                  <a:pt x="282626" y="226712"/>
                </a:lnTo>
                <a:lnTo>
                  <a:pt x="276545" y="237511"/>
                </a:lnTo>
                <a:lnTo>
                  <a:pt x="269528" y="247645"/>
                </a:lnTo>
                <a:lnTo>
                  <a:pt x="261576" y="257115"/>
                </a:lnTo>
                <a:lnTo>
                  <a:pt x="253365" y="265303"/>
                </a:lnTo>
                <a:lnTo>
                  <a:pt x="243124" y="273976"/>
                </a:lnTo>
                <a:lnTo>
                  <a:pt x="232487" y="281654"/>
                </a:lnTo>
                <a:lnTo>
                  <a:pt x="221456" y="288336"/>
                </a:lnTo>
                <a:lnTo>
                  <a:pt x="210034" y="294021"/>
                </a:lnTo>
                <a:lnTo>
                  <a:pt x="198222" y="298707"/>
                </a:lnTo>
                <a:lnTo>
                  <a:pt x="186022" y="302394"/>
                </a:lnTo>
                <a:lnTo>
                  <a:pt x="173436" y="305081"/>
                </a:lnTo>
                <a:lnTo>
                  <a:pt x="160466" y="306767"/>
                </a:lnTo>
                <a:lnTo>
                  <a:pt x="147114" y="307450"/>
                </a:lnTo>
                <a:lnTo>
                  <a:pt x="144652" y="307467"/>
                </a:lnTo>
                <a:lnTo>
                  <a:pt x="131044" y="306945"/>
                </a:lnTo>
                <a:lnTo>
                  <a:pt x="117890" y="305381"/>
                </a:lnTo>
                <a:lnTo>
                  <a:pt x="105191" y="302775"/>
                </a:lnTo>
                <a:lnTo>
                  <a:pt x="92945" y="299126"/>
                </a:lnTo>
                <a:lnTo>
                  <a:pt x="81154" y="294435"/>
                </a:lnTo>
                <a:lnTo>
                  <a:pt x="69816" y="288701"/>
                </a:lnTo>
                <a:lnTo>
                  <a:pt x="58933" y="281925"/>
                </a:lnTo>
                <a:lnTo>
                  <a:pt x="48504" y="274106"/>
                </a:lnTo>
                <a:lnTo>
                  <a:pt x="33785" y="260220"/>
                </a:lnTo>
                <a:lnTo>
                  <a:pt x="26033" y="250705"/>
                </a:lnTo>
                <a:lnTo>
                  <a:pt x="19287" y="240439"/>
                </a:lnTo>
                <a:lnTo>
                  <a:pt x="13549" y="229425"/>
                </a:lnTo>
                <a:lnTo>
                  <a:pt x="8820" y="217664"/>
                </a:lnTo>
                <a:lnTo>
                  <a:pt x="5101" y="205156"/>
                </a:lnTo>
                <a:lnTo>
                  <a:pt x="2393" y="191902"/>
                </a:lnTo>
                <a:lnTo>
                  <a:pt x="698" y="177904"/>
                </a:lnTo>
                <a:lnTo>
                  <a:pt x="15" y="163162"/>
                </a:lnTo>
                <a:lnTo>
                  <a:pt x="0" y="160528"/>
                </a:lnTo>
                <a:lnTo>
                  <a:pt x="466" y="145749"/>
                </a:lnTo>
                <a:lnTo>
                  <a:pt x="1864" y="131635"/>
                </a:lnTo>
                <a:lnTo>
                  <a:pt x="4195" y="118182"/>
                </a:lnTo>
                <a:lnTo>
                  <a:pt x="7459" y="105389"/>
                </a:lnTo>
                <a:lnTo>
                  <a:pt x="11655" y="93256"/>
                </a:lnTo>
                <a:lnTo>
                  <a:pt x="16783" y="81779"/>
                </a:lnTo>
                <a:lnTo>
                  <a:pt x="22844" y="70959"/>
                </a:lnTo>
                <a:lnTo>
                  <a:pt x="29838" y="60792"/>
                </a:lnTo>
                <a:lnTo>
                  <a:pt x="37763" y="51279"/>
                </a:lnTo>
                <a:lnTo>
                  <a:pt x="46482" y="42545"/>
                </a:lnTo>
                <a:lnTo>
                  <a:pt x="56763" y="33819"/>
                </a:lnTo>
                <a:lnTo>
                  <a:pt x="67422" y="26091"/>
                </a:lnTo>
                <a:lnTo>
                  <a:pt x="78458" y="19362"/>
                </a:lnTo>
                <a:lnTo>
                  <a:pt x="89871" y="13634"/>
                </a:lnTo>
                <a:lnTo>
                  <a:pt x="101662" y="8906"/>
                </a:lnTo>
                <a:lnTo>
                  <a:pt x="113829" y="5179"/>
                </a:lnTo>
                <a:lnTo>
                  <a:pt x="126374" y="2456"/>
                </a:lnTo>
                <a:lnTo>
                  <a:pt x="139296" y="737"/>
                </a:lnTo>
                <a:lnTo>
                  <a:pt x="152596" y="22"/>
                </a:lnTo>
                <a:lnTo>
                  <a:pt x="15544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8844" y="3535426"/>
            <a:ext cx="299465" cy="307467"/>
          </a:xfrm>
          <a:custGeom>
            <a:avLst/>
            <a:gdLst/>
            <a:ahLst/>
            <a:cxnLst/>
            <a:rect l="l" t="t" r="r" b="b"/>
            <a:pathLst>
              <a:path w="299465" h="307467">
                <a:moveTo>
                  <a:pt x="155447" y="0"/>
                </a:moveTo>
                <a:lnTo>
                  <a:pt x="169048" y="529"/>
                </a:lnTo>
                <a:lnTo>
                  <a:pt x="182184" y="2118"/>
                </a:lnTo>
                <a:lnTo>
                  <a:pt x="194857" y="4767"/>
                </a:lnTo>
                <a:lnTo>
                  <a:pt x="207070" y="8475"/>
                </a:lnTo>
                <a:lnTo>
                  <a:pt x="218825" y="13242"/>
                </a:lnTo>
                <a:lnTo>
                  <a:pt x="230125" y="19069"/>
                </a:lnTo>
                <a:lnTo>
                  <a:pt x="240972" y="25956"/>
                </a:lnTo>
                <a:lnTo>
                  <a:pt x="251369" y="33901"/>
                </a:lnTo>
                <a:lnTo>
                  <a:pt x="265764" y="47663"/>
                </a:lnTo>
                <a:lnTo>
                  <a:pt x="273477" y="57200"/>
                </a:lnTo>
                <a:lnTo>
                  <a:pt x="280186" y="67475"/>
                </a:lnTo>
                <a:lnTo>
                  <a:pt x="285895" y="78489"/>
                </a:lnTo>
                <a:lnTo>
                  <a:pt x="290602" y="90242"/>
                </a:lnTo>
                <a:lnTo>
                  <a:pt x="294309" y="102736"/>
                </a:lnTo>
                <a:lnTo>
                  <a:pt x="297018" y="115971"/>
                </a:lnTo>
                <a:lnTo>
                  <a:pt x="298728" y="129949"/>
                </a:lnTo>
                <a:lnTo>
                  <a:pt x="299442" y="144670"/>
                </a:lnTo>
                <a:lnTo>
                  <a:pt x="299465" y="147955"/>
                </a:lnTo>
                <a:lnTo>
                  <a:pt x="298998" y="162743"/>
                </a:lnTo>
                <a:lnTo>
                  <a:pt x="297594" y="176867"/>
                </a:lnTo>
                <a:lnTo>
                  <a:pt x="295256" y="190326"/>
                </a:lnTo>
                <a:lnTo>
                  <a:pt x="291981" y="203119"/>
                </a:lnTo>
                <a:lnTo>
                  <a:pt x="287771" y="215248"/>
                </a:lnTo>
                <a:lnTo>
                  <a:pt x="282626" y="226712"/>
                </a:lnTo>
                <a:lnTo>
                  <a:pt x="276545" y="237511"/>
                </a:lnTo>
                <a:lnTo>
                  <a:pt x="269528" y="247645"/>
                </a:lnTo>
                <a:lnTo>
                  <a:pt x="261576" y="257115"/>
                </a:lnTo>
                <a:lnTo>
                  <a:pt x="253364" y="265303"/>
                </a:lnTo>
                <a:lnTo>
                  <a:pt x="243124" y="273976"/>
                </a:lnTo>
                <a:lnTo>
                  <a:pt x="232487" y="281654"/>
                </a:lnTo>
                <a:lnTo>
                  <a:pt x="221456" y="288336"/>
                </a:lnTo>
                <a:lnTo>
                  <a:pt x="210034" y="294021"/>
                </a:lnTo>
                <a:lnTo>
                  <a:pt x="198222" y="298707"/>
                </a:lnTo>
                <a:lnTo>
                  <a:pt x="186022" y="302394"/>
                </a:lnTo>
                <a:lnTo>
                  <a:pt x="173436" y="305081"/>
                </a:lnTo>
                <a:lnTo>
                  <a:pt x="160466" y="306767"/>
                </a:lnTo>
                <a:lnTo>
                  <a:pt x="147114" y="307450"/>
                </a:lnTo>
                <a:lnTo>
                  <a:pt x="144652" y="307467"/>
                </a:lnTo>
                <a:lnTo>
                  <a:pt x="131044" y="306945"/>
                </a:lnTo>
                <a:lnTo>
                  <a:pt x="117890" y="305381"/>
                </a:lnTo>
                <a:lnTo>
                  <a:pt x="105191" y="302775"/>
                </a:lnTo>
                <a:lnTo>
                  <a:pt x="92945" y="299126"/>
                </a:lnTo>
                <a:lnTo>
                  <a:pt x="81154" y="294435"/>
                </a:lnTo>
                <a:lnTo>
                  <a:pt x="69816" y="288701"/>
                </a:lnTo>
                <a:lnTo>
                  <a:pt x="58933" y="281925"/>
                </a:lnTo>
                <a:lnTo>
                  <a:pt x="48504" y="274106"/>
                </a:lnTo>
                <a:lnTo>
                  <a:pt x="33785" y="260220"/>
                </a:lnTo>
                <a:lnTo>
                  <a:pt x="26033" y="250705"/>
                </a:lnTo>
                <a:lnTo>
                  <a:pt x="19287" y="240439"/>
                </a:lnTo>
                <a:lnTo>
                  <a:pt x="13549" y="229425"/>
                </a:lnTo>
                <a:lnTo>
                  <a:pt x="8820" y="217664"/>
                </a:lnTo>
                <a:lnTo>
                  <a:pt x="5101" y="205156"/>
                </a:lnTo>
                <a:lnTo>
                  <a:pt x="2393" y="191902"/>
                </a:lnTo>
                <a:lnTo>
                  <a:pt x="698" y="177904"/>
                </a:lnTo>
                <a:lnTo>
                  <a:pt x="15" y="163162"/>
                </a:lnTo>
                <a:lnTo>
                  <a:pt x="0" y="160528"/>
                </a:lnTo>
                <a:lnTo>
                  <a:pt x="466" y="145749"/>
                </a:lnTo>
                <a:lnTo>
                  <a:pt x="1864" y="131635"/>
                </a:lnTo>
                <a:lnTo>
                  <a:pt x="4195" y="118182"/>
                </a:lnTo>
                <a:lnTo>
                  <a:pt x="7459" y="105389"/>
                </a:lnTo>
                <a:lnTo>
                  <a:pt x="11655" y="93256"/>
                </a:lnTo>
                <a:lnTo>
                  <a:pt x="16783" y="81779"/>
                </a:lnTo>
                <a:lnTo>
                  <a:pt x="22844" y="70959"/>
                </a:lnTo>
                <a:lnTo>
                  <a:pt x="29838" y="60792"/>
                </a:lnTo>
                <a:lnTo>
                  <a:pt x="37763" y="51279"/>
                </a:lnTo>
                <a:lnTo>
                  <a:pt x="46481" y="42545"/>
                </a:lnTo>
                <a:lnTo>
                  <a:pt x="56763" y="33819"/>
                </a:lnTo>
                <a:lnTo>
                  <a:pt x="67422" y="26091"/>
                </a:lnTo>
                <a:lnTo>
                  <a:pt x="78458" y="19362"/>
                </a:lnTo>
                <a:lnTo>
                  <a:pt x="89871" y="13634"/>
                </a:lnTo>
                <a:lnTo>
                  <a:pt x="101662" y="8906"/>
                </a:lnTo>
                <a:lnTo>
                  <a:pt x="113829" y="5179"/>
                </a:lnTo>
                <a:lnTo>
                  <a:pt x="126374" y="2456"/>
                </a:lnTo>
                <a:lnTo>
                  <a:pt x="139296" y="737"/>
                </a:lnTo>
                <a:lnTo>
                  <a:pt x="152596" y="22"/>
                </a:lnTo>
                <a:lnTo>
                  <a:pt x="1554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35242" y="3461892"/>
            <a:ext cx="195072" cy="375666"/>
          </a:xfrm>
          <a:custGeom>
            <a:avLst/>
            <a:gdLst/>
            <a:ahLst/>
            <a:cxnLst/>
            <a:rect l="l" t="t" r="r" b="b"/>
            <a:pathLst>
              <a:path w="195072" h="375665">
                <a:moveTo>
                  <a:pt x="117602" y="0"/>
                </a:moveTo>
                <a:lnTo>
                  <a:pt x="116470" y="15881"/>
                </a:lnTo>
                <a:lnTo>
                  <a:pt x="115500" y="30740"/>
                </a:lnTo>
                <a:lnTo>
                  <a:pt x="114696" y="44573"/>
                </a:lnTo>
                <a:lnTo>
                  <a:pt x="114057" y="57380"/>
                </a:lnTo>
                <a:lnTo>
                  <a:pt x="113587" y="69158"/>
                </a:lnTo>
                <a:lnTo>
                  <a:pt x="113288" y="79905"/>
                </a:lnTo>
                <a:lnTo>
                  <a:pt x="113161" y="89619"/>
                </a:lnTo>
                <a:lnTo>
                  <a:pt x="113157" y="91694"/>
                </a:lnTo>
                <a:lnTo>
                  <a:pt x="122356" y="91627"/>
                </a:lnTo>
                <a:lnTo>
                  <a:pt x="132988" y="91429"/>
                </a:lnTo>
                <a:lnTo>
                  <a:pt x="145050" y="91099"/>
                </a:lnTo>
                <a:lnTo>
                  <a:pt x="158543" y="90637"/>
                </a:lnTo>
                <a:lnTo>
                  <a:pt x="173468" y="90042"/>
                </a:lnTo>
                <a:lnTo>
                  <a:pt x="187833" y="89408"/>
                </a:lnTo>
                <a:lnTo>
                  <a:pt x="185547" y="148590"/>
                </a:lnTo>
                <a:lnTo>
                  <a:pt x="170401" y="148044"/>
                </a:lnTo>
                <a:lnTo>
                  <a:pt x="156278" y="147592"/>
                </a:lnTo>
                <a:lnTo>
                  <a:pt x="143177" y="147240"/>
                </a:lnTo>
                <a:lnTo>
                  <a:pt x="131098" y="146990"/>
                </a:lnTo>
                <a:lnTo>
                  <a:pt x="120042" y="146847"/>
                </a:lnTo>
                <a:lnTo>
                  <a:pt x="112014" y="146812"/>
                </a:lnTo>
                <a:lnTo>
                  <a:pt x="111806" y="159018"/>
                </a:lnTo>
                <a:lnTo>
                  <a:pt x="111647" y="171402"/>
                </a:lnTo>
                <a:lnTo>
                  <a:pt x="111530" y="183964"/>
                </a:lnTo>
                <a:lnTo>
                  <a:pt x="111451" y="196705"/>
                </a:lnTo>
                <a:lnTo>
                  <a:pt x="111403" y="209624"/>
                </a:lnTo>
                <a:lnTo>
                  <a:pt x="111381" y="222721"/>
                </a:lnTo>
                <a:lnTo>
                  <a:pt x="111379" y="229870"/>
                </a:lnTo>
                <a:lnTo>
                  <a:pt x="111712" y="247511"/>
                </a:lnTo>
                <a:lnTo>
                  <a:pt x="112714" y="262962"/>
                </a:lnTo>
                <a:lnTo>
                  <a:pt x="114383" y="276228"/>
                </a:lnTo>
                <a:lnTo>
                  <a:pt x="116720" y="287313"/>
                </a:lnTo>
                <a:lnTo>
                  <a:pt x="119725" y="296220"/>
                </a:lnTo>
                <a:lnTo>
                  <a:pt x="130097" y="310096"/>
                </a:lnTo>
                <a:lnTo>
                  <a:pt x="141106" y="316071"/>
                </a:lnTo>
                <a:lnTo>
                  <a:pt x="155095" y="318745"/>
                </a:lnTo>
                <a:lnTo>
                  <a:pt x="159893" y="318897"/>
                </a:lnTo>
                <a:lnTo>
                  <a:pt x="171898" y="318227"/>
                </a:lnTo>
                <a:lnTo>
                  <a:pt x="184521" y="316265"/>
                </a:lnTo>
                <a:lnTo>
                  <a:pt x="195072" y="313817"/>
                </a:lnTo>
                <a:lnTo>
                  <a:pt x="189992" y="366776"/>
                </a:lnTo>
                <a:lnTo>
                  <a:pt x="179397" y="370531"/>
                </a:lnTo>
                <a:lnTo>
                  <a:pt x="167609" y="373255"/>
                </a:lnTo>
                <a:lnTo>
                  <a:pt x="154607" y="374957"/>
                </a:lnTo>
                <a:lnTo>
                  <a:pt x="140370" y="375648"/>
                </a:lnTo>
                <a:lnTo>
                  <a:pt x="137541" y="375666"/>
                </a:lnTo>
                <a:lnTo>
                  <a:pt x="122325" y="374955"/>
                </a:lnTo>
                <a:lnTo>
                  <a:pt x="108391" y="372825"/>
                </a:lnTo>
                <a:lnTo>
                  <a:pt x="95742" y="369280"/>
                </a:lnTo>
                <a:lnTo>
                  <a:pt x="84382" y="364322"/>
                </a:lnTo>
                <a:lnTo>
                  <a:pt x="74313" y="357955"/>
                </a:lnTo>
                <a:lnTo>
                  <a:pt x="65539" y="350183"/>
                </a:lnTo>
                <a:lnTo>
                  <a:pt x="59298" y="342356"/>
                </a:lnTo>
                <a:lnTo>
                  <a:pt x="54429" y="333770"/>
                </a:lnTo>
                <a:lnTo>
                  <a:pt x="50289" y="323739"/>
                </a:lnTo>
                <a:lnTo>
                  <a:pt x="46878" y="312261"/>
                </a:lnTo>
                <a:lnTo>
                  <a:pt x="44196" y="299330"/>
                </a:lnTo>
                <a:lnTo>
                  <a:pt x="42243" y="284943"/>
                </a:lnTo>
                <a:lnTo>
                  <a:pt x="41019" y="269096"/>
                </a:lnTo>
                <a:lnTo>
                  <a:pt x="40524" y="251784"/>
                </a:lnTo>
                <a:lnTo>
                  <a:pt x="40512" y="248539"/>
                </a:lnTo>
                <a:lnTo>
                  <a:pt x="40524" y="237129"/>
                </a:lnTo>
                <a:lnTo>
                  <a:pt x="40558" y="225352"/>
                </a:lnTo>
                <a:lnTo>
                  <a:pt x="40613" y="213206"/>
                </a:lnTo>
                <a:lnTo>
                  <a:pt x="40687" y="200692"/>
                </a:lnTo>
                <a:lnTo>
                  <a:pt x="40779" y="187810"/>
                </a:lnTo>
                <a:lnTo>
                  <a:pt x="40887" y="174560"/>
                </a:lnTo>
                <a:lnTo>
                  <a:pt x="41010" y="160942"/>
                </a:lnTo>
                <a:lnTo>
                  <a:pt x="41146" y="146955"/>
                </a:lnTo>
                <a:lnTo>
                  <a:pt x="41148" y="146812"/>
                </a:lnTo>
                <a:lnTo>
                  <a:pt x="30735" y="146989"/>
                </a:lnTo>
                <a:lnTo>
                  <a:pt x="18293" y="147506"/>
                </a:lnTo>
                <a:lnTo>
                  <a:pt x="3823" y="148341"/>
                </a:lnTo>
                <a:lnTo>
                  <a:pt x="0" y="148590"/>
                </a:lnTo>
                <a:lnTo>
                  <a:pt x="2159" y="89916"/>
                </a:lnTo>
                <a:lnTo>
                  <a:pt x="15520" y="90855"/>
                </a:lnTo>
                <a:lnTo>
                  <a:pt x="28319" y="91429"/>
                </a:lnTo>
                <a:lnTo>
                  <a:pt x="40535" y="91676"/>
                </a:lnTo>
                <a:lnTo>
                  <a:pt x="44704" y="91694"/>
                </a:lnTo>
                <a:lnTo>
                  <a:pt x="44814" y="85659"/>
                </a:lnTo>
                <a:lnTo>
                  <a:pt x="45026" y="77221"/>
                </a:lnTo>
                <a:lnTo>
                  <a:pt x="45334" y="66380"/>
                </a:lnTo>
                <a:lnTo>
                  <a:pt x="45733" y="53136"/>
                </a:lnTo>
                <a:lnTo>
                  <a:pt x="46216" y="37489"/>
                </a:lnTo>
                <a:lnTo>
                  <a:pt x="46779" y="19439"/>
                </a:lnTo>
                <a:lnTo>
                  <a:pt x="47117" y="8636"/>
                </a:lnTo>
                <a:lnTo>
                  <a:pt x="11760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2189" y="3443732"/>
            <a:ext cx="460756" cy="387603"/>
          </a:xfrm>
          <a:custGeom>
            <a:avLst/>
            <a:gdLst/>
            <a:ahLst/>
            <a:cxnLst/>
            <a:rect l="l" t="t" r="r" b="b"/>
            <a:pathLst>
              <a:path w="460756" h="387603">
                <a:moveTo>
                  <a:pt x="43053" y="0"/>
                </a:moveTo>
                <a:lnTo>
                  <a:pt x="158242" y="0"/>
                </a:lnTo>
                <a:lnTo>
                  <a:pt x="158498" y="6152"/>
                </a:lnTo>
                <a:lnTo>
                  <a:pt x="159269" y="13433"/>
                </a:lnTo>
                <a:lnTo>
                  <a:pt x="160553" y="21843"/>
                </a:lnTo>
                <a:lnTo>
                  <a:pt x="162351" y="31383"/>
                </a:lnTo>
                <a:lnTo>
                  <a:pt x="164663" y="42052"/>
                </a:lnTo>
                <a:lnTo>
                  <a:pt x="167489" y="53850"/>
                </a:lnTo>
                <a:lnTo>
                  <a:pt x="170828" y="66777"/>
                </a:lnTo>
                <a:lnTo>
                  <a:pt x="174681" y="80833"/>
                </a:lnTo>
                <a:lnTo>
                  <a:pt x="179048" y="96019"/>
                </a:lnTo>
                <a:lnTo>
                  <a:pt x="183929" y="112333"/>
                </a:lnTo>
                <a:lnTo>
                  <a:pt x="189323" y="129777"/>
                </a:lnTo>
                <a:lnTo>
                  <a:pt x="194818" y="147065"/>
                </a:lnTo>
                <a:lnTo>
                  <a:pt x="200718" y="165732"/>
                </a:lnTo>
                <a:lnTo>
                  <a:pt x="206099" y="183224"/>
                </a:lnTo>
                <a:lnTo>
                  <a:pt x="210961" y="199543"/>
                </a:lnTo>
                <a:lnTo>
                  <a:pt x="215302" y="214688"/>
                </a:lnTo>
                <a:lnTo>
                  <a:pt x="219123" y="228659"/>
                </a:lnTo>
                <a:lnTo>
                  <a:pt x="222423" y="241456"/>
                </a:lnTo>
                <a:lnTo>
                  <a:pt x="225202" y="253080"/>
                </a:lnTo>
                <a:lnTo>
                  <a:pt x="227459" y="263529"/>
                </a:lnTo>
                <a:lnTo>
                  <a:pt x="229193" y="272805"/>
                </a:lnTo>
                <a:lnTo>
                  <a:pt x="230405" y="280907"/>
                </a:lnTo>
                <a:lnTo>
                  <a:pt x="231093" y="287835"/>
                </a:lnTo>
                <a:lnTo>
                  <a:pt x="231267" y="292607"/>
                </a:lnTo>
                <a:lnTo>
                  <a:pt x="235712" y="292607"/>
                </a:lnTo>
                <a:lnTo>
                  <a:pt x="236003" y="286670"/>
                </a:lnTo>
                <a:lnTo>
                  <a:pt x="236877" y="279584"/>
                </a:lnTo>
                <a:lnTo>
                  <a:pt x="238335" y="271348"/>
                </a:lnTo>
                <a:lnTo>
                  <a:pt x="240375" y="261964"/>
                </a:lnTo>
                <a:lnTo>
                  <a:pt x="242998" y="251433"/>
                </a:lnTo>
                <a:lnTo>
                  <a:pt x="246204" y="239753"/>
                </a:lnTo>
                <a:lnTo>
                  <a:pt x="249993" y="226926"/>
                </a:lnTo>
                <a:lnTo>
                  <a:pt x="254365" y="212953"/>
                </a:lnTo>
                <a:lnTo>
                  <a:pt x="259320" y="197833"/>
                </a:lnTo>
                <a:lnTo>
                  <a:pt x="264858" y="181568"/>
                </a:lnTo>
                <a:lnTo>
                  <a:pt x="270979" y="164157"/>
                </a:lnTo>
                <a:lnTo>
                  <a:pt x="277241" y="146812"/>
                </a:lnTo>
                <a:lnTo>
                  <a:pt x="283866" y="128438"/>
                </a:lnTo>
                <a:lnTo>
                  <a:pt x="289917" y="111183"/>
                </a:lnTo>
                <a:lnTo>
                  <a:pt x="295392" y="95046"/>
                </a:lnTo>
                <a:lnTo>
                  <a:pt x="300291" y="80028"/>
                </a:lnTo>
                <a:lnTo>
                  <a:pt x="304615" y="66127"/>
                </a:lnTo>
                <a:lnTo>
                  <a:pt x="308364" y="53343"/>
                </a:lnTo>
                <a:lnTo>
                  <a:pt x="311537" y="41676"/>
                </a:lnTo>
                <a:lnTo>
                  <a:pt x="314134" y="31125"/>
                </a:lnTo>
                <a:lnTo>
                  <a:pt x="316156" y="21690"/>
                </a:lnTo>
                <a:lnTo>
                  <a:pt x="317603" y="13370"/>
                </a:lnTo>
                <a:lnTo>
                  <a:pt x="318474" y="6165"/>
                </a:lnTo>
                <a:lnTo>
                  <a:pt x="318769" y="0"/>
                </a:lnTo>
                <a:lnTo>
                  <a:pt x="433069" y="0"/>
                </a:lnTo>
                <a:lnTo>
                  <a:pt x="433115" y="7437"/>
                </a:lnTo>
                <a:lnTo>
                  <a:pt x="433252" y="15516"/>
                </a:lnTo>
                <a:lnTo>
                  <a:pt x="433481" y="24235"/>
                </a:lnTo>
                <a:lnTo>
                  <a:pt x="433801" y="33595"/>
                </a:lnTo>
                <a:lnTo>
                  <a:pt x="434212" y="43597"/>
                </a:lnTo>
                <a:lnTo>
                  <a:pt x="434716" y="54239"/>
                </a:lnTo>
                <a:lnTo>
                  <a:pt x="435312" y="65521"/>
                </a:lnTo>
                <a:lnTo>
                  <a:pt x="436000" y="77445"/>
                </a:lnTo>
                <a:lnTo>
                  <a:pt x="436780" y="90010"/>
                </a:lnTo>
                <a:lnTo>
                  <a:pt x="437653" y="103215"/>
                </a:lnTo>
                <a:lnTo>
                  <a:pt x="438619" y="117061"/>
                </a:lnTo>
                <a:lnTo>
                  <a:pt x="439677" y="131549"/>
                </a:lnTo>
                <a:lnTo>
                  <a:pt x="440828" y="146677"/>
                </a:lnTo>
                <a:lnTo>
                  <a:pt x="442073" y="162446"/>
                </a:lnTo>
                <a:lnTo>
                  <a:pt x="443410" y="178855"/>
                </a:lnTo>
                <a:lnTo>
                  <a:pt x="444841" y="195906"/>
                </a:lnTo>
                <a:lnTo>
                  <a:pt x="446366" y="213597"/>
                </a:lnTo>
                <a:lnTo>
                  <a:pt x="446913" y="219836"/>
                </a:lnTo>
                <a:lnTo>
                  <a:pt x="448906" y="242875"/>
                </a:lnTo>
                <a:lnTo>
                  <a:pt x="450747" y="264218"/>
                </a:lnTo>
                <a:lnTo>
                  <a:pt x="452435" y="283866"/>
                </a:lnTo>
                <a:lnTo>
                  <a:pt x="453969" y="301819"/>
                </a:lnTo>
                <a:lnTo>
                  <a:pt x="455349" y="318077"/>
                </a:lnTo>
                <a:lnTo>
                  <a:pt x="456574" y="332642"/>
                </a:lnTo>
                <a:lnTo>
                  <a:pt x="457643" y="345512"/>
                </a:lnTo>
                <a:lnTo>
                  <a:pt x="458556" y="356689"/>
                </a:lnTo>
                <a:lnTo>
                  <a:pt x="459311" y="366173"/>
                </a:lnTo>
                <a:lnTo>
                  <a:pt x="459909" y="373964"/>
                </a:lnTo>
                <a:lnTo>
                  <a:pt x="460349" y="380062"/>
                </a:lnTo>
                <a:lnTo>
                  <a:pt x="460750" y="387182"/>
                </a:lnTo>
                <a:lnTo>
                  <a:pt x="460756" y="387603"/>
                </a:lnTo>
                <a:lnTo>
                  <a:pt x="374142" y="387603"/>
                </a:lnTo>
                <a:lnTo>
                  <a:pt x="374106" y="379685"/>
                </a:lnTo>
                <a:lnTo>
                  <a:pt x="373999" y="370999"/>
                </a:lnTo>
                <a:lnTo>
                  <a:pt x="373821" y="361547"/>
                </a:lnTo>
                <a:lnTo>
                  <a:pt x="373572" y="351328"/>
                </a:lnTo>
                <a:lnTo>
                  <a:pt x="373253" y="340343"/>
                </a:lnTo>
                <a:lnTo>
                  <a:pt x="372864" y="328590"/>
                </a:lnTo>
                <a:lnTo>
                  <a:pt x="372405" y="316071"/>
                </a:lnTo>
                <a:lnTo>
                  <a:pt x="371877" y="302786"/>
                </a:lnTo>
                <a:lnTo>
                  <a:pt x="371279" y="288733"/>
                </a:lnTo>
                <a:lnTo>
                  <a:pt x="370613" y="273914"/>
                </a:lnTo>
                <a:lnTo>
                  <a:pt x="369878" y="258328"/>
                </a:lnTo>
                <a:lnTo>
                  <a:pt x="369075" y="241976"/>
                </a:lnTo>
                <a:lnTo>
                  <a:pt x="368205" y="224857"/>
                </a:lnTo>
                <a:lnTo>
                  <a:pt x="367792" y="216915"/>
                </a:lnTo>
                <a:lnTo>
                  <a:pt x="366798" y="197211"/>
                </a:lnTo>
                <a:lnTo>
                  <a:pt x="365882" y="178805"/>
                </a:lnTo>
                <a:lnTo>
                  <a:pt x="365045" y="161699"/>
                </a:lnTo>
                <a:lnTo>
                  <a:pt x="364289" y="145892"/>
                </a:lnTo>
                <a:lnTo>
                  <a:pt x="363615" y="131382"/>
                </a:lnTo>
                <a:lnTo>
                  <a:pt x="363024" y="118171"/>
                </a:lnTo>
                <a:lnTo>
                  <a:pt x="362519" y="106256"/>
                </a:lnTo>
                <a:lnTo>
                  <a:pt x="362099" y="95639"/>
                </a:lnTo>
                <a:lnTo>
                  <a:pt x="361767" y="86318"/>
                </a:lnTo>
                <a:lnTo>
                  <a:pt x="361524" y="78292"/>
                </a:lnTo>
                <a:lnTo>
                  <a:pt x="361371" y="71563"/>
                </a:lnTo>
                <a:lnTo>
                  <a:pt x="361315" y="67055"/>
                </a:lnTo>
                <a:lnTo>
                  <a:pt x="356869" y="67055"/>
                </a:lnTo>
                <a:lnTo>
                  <a:pt x="355395" y="74805"/>
                </a:lnTo>
                <a:lnTo>
                  <a:pt x="353244" y="84665"/>
                </a:lnTo>
                <a:lnTo>
                  <a:pt x="350408" y="96638"/>
                </a:lnTo>
                <a:lnTo>
                  <a:pt x="346876" y="110732"/>
                </a:lnTo>
                <a:lnTo>
                  <a:pt x="342637" y="126950"/>
                </a:lnTo>
                <a:lnTo>
                  <a:pt x="338672" y="141584"/>
                </a:lnTo>
                <a:lnTo>
                  <a:pt x="336027" y="150729"/>
                </a:lnTo>
                <a:lnTo>
                  <a:pt x="333061" y="160529"/>
                </a:lnTo>
                <a:lnTo>
                  <a:pt x="329771" y="170984"/>
                </a:lnTo>
                <a:lnTo>
                  <a:pt x="326160" y="182095"/>
                </a:lnTo>
                <a:lnTo>
                  <a:pt x="322226" y="193861"/>
                </a:lnTo>
                <a:lnTo>
                  <a:pt x="317970" y="206282"/>
                </a:lnTo>
                <a:lnTo>
                  <a:pt x="313392" y="219360"/>
                </a:lnTo>
                <a:lnTo>
                  <a:pt x="308491" y="233092"/>
                </a:lnTo>
                <a:lnTo>
                  <a:pt x="303269" y="247480"/>
                </a:lnTo>
                <a:lnTo>
                  <a:pt x="297723" y="262524"/>
                </a:lnTo>
                <a:lnTo>
                  <a:pt x="292988" y="275208"/>
                </a:lnTo>
                <a:lnTo>
                  <a:pt x="285798" y="294580"/>
                </a:lnTo>
                <a:lnTo>
                  <a:pt x="279422" y="312199"/>
                </a:lnTo>
                <a:lnTo>
                  <a:pt x="273864" y="328064"/>
                </a:lnTo>
                <a:lnTo>
                  <a:pt x="269123" y="342176"/>
                </a:lnTo>
                <a:lnTo>
                  <a:pt x="265200" y="354535"/>
                </a:lnTo>
                <a:lnTo>
                  <a:pt x="262097" y="365140"/>
                </a:lnTo>
                <a:lnTo>
                  <a:pt x="259814" y="373992"/>
                </a:lnTo>
                <a:lnTo>
                  <a:pt x="258353" y="381090"/>
                </a:lnTo>
                <a:lnTo>
                  <a:pt x="257714" y="386436"/>
                </a:lnTo>
                <a:lnTo>
                  <a:pt x="257683" y="387603"/>
                </a:lnTo>
                <a:lnTo>
                  <a:pt x="191897" y="387603"/>
                </a:lnTo>
                <a:lnTo>
                  <a:pt x="191510" y="382646"/>
                </a:lnTo>
                <a:lnTo>
                  <a:pt x="190349" y="375951"/>
                </a:lnTo>
                <a:lnTo>
                  <a:pt x="188412" y="367521"/>
                </a:lnTo>
                <a:lnTo>
                  <a:pt x="185698" y="357355"/>
                </a:lnTo>
                <a:lnTo>
                  <a:pt x="182203" y="345456"/>
                </a:lnTo>
                <a:lnTo>
                  <a:pt x="177926" y="331823"/>
                </a:lnTo>
                <a:lnTo>
                  <a:pt x="172866" y="316459"/>
                </a:lnTo>
                <a:lnTo>
                  <a:pt x="167020" y="299363"/>
                </a:lnTo>
                <a:lnTo>
                  <a:pt x="160387" y="280537"/>
                </a:lnTo>
                <a:lnTo>
                  <a:pt x="158115" y="274192"/>
                </a:lnTo>
                <a:lnTo>
                  <a:pt x="152164" y="257478"/>
                </a:lnTo>
                <a:lnTo>
                  <a:pt x="146598" y="241701"/>
                </a:lnTo>
                <a:lnTo>
                  <a:pt x="141419" y="226859"/>
                </a:lnTo>
                <a:lnTo>
                  <a:pt x="136625" y="212953"/>
                </a:lnTo>
                <a:lnTo>
                  <a:pt x="132218" y="199983"/>
                </a:lnTo>
                <a:lnTo>
                  <a:pt x="128196" y="187949"/>
                </a:lnTo>
                <a:lnTo>
                  <a:pt x="124560" y="176852"/>
                </a:lnTo>
                <a:lnTo>
                  <a:pt x="121309" y="166690"/>
                </a:lnTo>
                <a:lnTo>
                  <a:pt x="118445" y="157465"/>
                </a:lnTo>
                <a:lnTo>
                  <a:pt x="115966" y="149175"/>
                </a:lnTo>
                <a:lnTo>
                  <a:pt x="113918" y="141985"/>
                </a:lnTo>
                <a:lnTo>
                  <a:pt x="110619" y="129514"/>
                </a:lnTo>
                <a:lnTo>
                  <a:pt x="107532" y="117068"/>
                </a:lnTo>
                <a:lnTo>
                  <a:pt x="104660" y="104649"/>
                </a:lnTo>
                <a:lnTo>
                  <a:pt x="102007" y="92261"/>
                </a:lnTo>
                <a:lnTo>
                  <a:pt x="99577" y="79908"/>
                </a:lnTo>
                <a:lnTo>
                  <a:pt x="97373" y="67593"/>
                </a:lnTo>
                <a:lnTo>
                  <a:pt x="97281" y="67055"/>
                </a:lnTo>
                <a:lnTo>
                  <a:pt x="92837" y="67055"/>
                </a:lnTo>
                <a:lnTo>
                  <a:pt x="92735" y="73504"/>
                </a:lnTo>
                <a:lnTo>
                  <a:pt x="92551" y="81032"/>
                </a:lnTo>
                <a:lnTo>
                  <a:pt x="92284" y="89639"/>
                </a:lnTo>
                <a:lnTo>
                  <a:pt x="91934" y="99325"/>
                </a:lnTo>
                <a:lnTo>
                  <a:pt x="91501" y="110088"/>
                </a:lnTo>
                <a:lnTo>
                  <a:pt x="90984" y="121930"/>
                </a:lnTo>
                <a:lnTo>
                  <a:pt x="90383" y="134848"/>
                </a:lnTo>
                <a:lnTo>
                  <a:pt x="89697" y="148844"/>
                </a:lnTo>
                <a:lnTo>
                  <a:pt x="88926" y="163917"/>
                </a:lnTo>
                <a:lnTo>
                  <a:pt x="88070" y="180065"/>
                </a:lnTo>
                <a:lnTo>
                  <a:pt x="87127" y="197290"/>
                </a:lnTo>
                <a:lnTo>
                  <a:pt x="86099" y="215590"/>
                </a:lnTo>
                <a:lnTo>
                  <a:pt x="85471" y="226567"/>
                </a:lnTo>
                <a:lnTo>
                  <a:pt x="84430" y="245322"/>
                </a:lnTo>
                <a:lnTo>
                  <a:pt x="83471" y="263040"/>
                </a:lnTo>
                <a:lnTo>
                  <a:pt x="82594" y="279721"/>
                </a:lnTo>
                <a:lnTo>
                  <a:pt x="81799" y="295365"/>
                </a:lnTo>
                <a:lnTo>
                  <a:pt x="81088" y="309971"/>
                </a:lnTo>
                <a:lnTo>
                  <a:pt x="80461" y="323540"/>
                </a:lnTo>
                <a:lnTo>
                  <a:pt x="79919" y="336071"/>
                </a:lnTo>
                <a:lnTo>
                  <a:pt x="79462" y="347563"/>
                </a:lnTo>
                <a:lnTo>
                  <a:pt x="79092" y="358016"/>
                </a:lnTo>
                <a:lnTo>
                  <a:pt x="78809" y="367430"/>
                </a:lnTo>
                <a:lnTo>
                  <a:pt x="78614" y="375804"/>
                </a:lnTo>
                <a:lnTo>
                  <a:pt x="78507" y="383138"/>
                </a:lnTo>
                <a:lnTo>
                  <a:pt x="78486" y="387603"/>
                </a:lnTo>
                <a:lnTo>
                  <a:pt x="0" y="387603"/>
                </a:lnTo>
                <a:lnTo>
                  <a:pt x="954" y="376630"/>
                </a:lnTo>
                <a:lnTo>
                  <a:pt x="1697" y="369776"/>
                </a:lnTo>
                <a:lnTo>
                  <a:pt x="2654" y="361323"/>
                </a:lnTo>
                <a:lnTo>
                  <a:pt x="3823" y="351271"/>
                </a:lnTo>
                <a:lnTo>
                  <a:pt x="5206" y="339619"/>
                </a:lnTo>
                <a:lnTo>
                  <a:pt x="6803" y="326367"/>
                </a:lnTo>
                <a:lnTo>
                  <a:pt x="8614" y="311513"/>
                </a:lnTo>
                <a:lnTo>
                  <a:pt x="10639" y="295058"/>
                </a:lnTo>
                <a:lnTo>
                  <a:pt x="12878" y="277000"/>
                </a:lnTo>
                <a:lnTo>
                  <a:pt x="15333" y="257340"/>
                </a:lnTo>
                <a:lnTo>
                  <a:pt x="18002" y="236077"/>
                </a:lnTo>
                <a:lnTo>
                  <a:pt x="20887" y="213210"/>
                </a:lnTo>
                <a:lnTo>
                  <a:pt x="24011" y="188567"/>
                </a:lnTo>
                <a:lnTo>
                  <a:pt x="26398" y="169437"/>
                </a:lnTo>
                <a:lnTo>
                  <a:pt x="28624" y="151270"/>
                </a:lnTo>
                <a:lnTo>
                  <a:pt x="30688" y="134065"/>
                </a:lnTo>
                <a:lnTo>
                  <a:pt x="32592" y="117823"/>
                </a:lnTo>
                <a:lnTo>
                  <a:pt x="34336" y="102542"/>
                </a:lnTo>
                <a:lnTo>
                  <a:pt x="35920" y="88223"/>
                </a:lnTo>
                <a:lnTo>
                  <a:pt x="37344" y="74865"/>
                </a:lnTo>
                <a:lnTo>
                  <a:pt x="38609" y="62468"/>
                </a:lnTo>
                <a:lnTo>
                  <a:pt x="39715" y="51032"/>
                </a:lnTo>
                <a:lnTo>
                  <a:pt x="40662" y="40555"/>
                </a:lnTo>
                <a:lnTo>
                  <a:pt x="41451" y="31039"/>
                </a:lnTo>
                <a:lnTo>
                  <a:pt x="42082" y="22482"/>
                </a:lnTo>
                <a:lnTo>
                  <a:pt x="42556" y="14884"/>
                </a:lnTo>
                <a:lnTo>
                  <a:pt x="42872" y="8245"/>
                </a:lnTo>
                <a:lnTo>
                  <a:pt x="43032" y="2564"/>
                </a:lnTo>
                <a:lnTo>
                  <a:pt x="4305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06574" y="3443732"/>
            <a:ext cx="307467" cy="387603"/>
          </a:xfrm>
          <a:custGeom>
            <a:avLst/>
            <a:gdLst/>
            <a:ahLst/>
            <a:cxnLst/>
            <a:rect l="l" t="t" r="r" b="b"/>
            <a:pathLst>
              <a:path w="307467" h="387603">
                <a:moveTo>
                  <a:pt x="2412" y="0"/>
                </a:moveTo>
                <a:lnTo>
                  <a:pt x="307467" y="0"/>
                </a:lnTo>
                <a:lnTo>
                  <a:pt x="305434" y="64007"/>
                </a:lnTo>
                <a:lnTo>
                  <a:pt x="292047" y="63071"/>
                </a:lnTo>
                <a:lnTo>
                  <a:pt x="278842" y="62242"/>
                </a:lnTo>
                <a:lnTo>
                  <a:pt x="265818" y="61523"/>
                </a:lnTo>
                <a:lnTo>
                  <a:pt x="252972" y="60914"/>
                </a:lnTo>
                <a:lnTo>
                  <a:pt x="240303" y="60417"/>
                </a:lnTo>
                <a:lnTo>
                  <a:pt x="227807" y="60032"/>
                </a:lnTo>
                <a:lnTo>
                  <a:pt x="215483" y="59761"/>
                </a:lnTo>
                <a:lnTo>
                  <a:pt x="203329" y="59604"/>
                </a:lnTo>
                <a:lnTo>
                  <a:pt x="193167" y="59562"/>
                </a:lnTo>
                <a:lnTo>
                  <a:pt x="193055" y="71083"/>
                </a:lnTo>
                <a:lnTo>
                  <a:pt x="192952" y="82869"/>
                </a:lnTo>
                <a:lnTo>
                  <a:pt x="192858" y="94921"/>
                </a:lnTo>
                <a:lnTo>
                  <a:pt x="192774" y="107240"/>
                </a:lnTo>
                <a:lnTo>
                  <a:pt x="192702" y="119824"/>
                </a:lnTo>
                <a:lnTo>
                  <a:pt x="192641" y="132674"/>
                </a:lnTo>
                <a:lnTo>
                  <a:pt x="192593" y="145790"/>
                </a:lnTo>
                <a:lnTo>
                  <a:pt x="192558" y="159172"/>
                </a:lnTo>
                <a:lnTo>
                  <a:pt x="192537" y="172820"/>
                </a:lnTo>
                <a:lnTo>
                  <a:pt x="192531" y="184911"/>
                </a:lnTo>
                <a:lnTo>
                  <a:pt x="192545" y="198281"/>
                </a:lnTo>
                <a:lnTo>
                  <a:pt x="192585" y="211561"/>
                </a:lnTo>
                <a:lnTo>
                  <a:pt x="192652" y="224751"/>
                </a:lnTo>
                <a:lnTo>
                  <a:pt x="192745" y="237851"/>
                </a:lnTo>
                <a:lnTo>
                  <a:pt x="192864" y="250862"/>
                </a:lnTo>
                <a:lnTo>
                  <a:pt x="193009" y="263783"/>
                </a:lnTo>
                <a:lnTo>
                  <a:pt x="193180" y="276614"/>
                </a:lnTo>
                <a:lnTo>
                  <a:pt x="193377" y="289356"/>
                </a:lnTo>
                <a:lnTo>
                  <a:pt x="193599" y="302007"/>
                </a:lnTo>
                <a:lnTo>
                  <a:pt x="193846" y="314569"/>
                </a:lnTo>
                <a:lnTo>
                  <a:pt x="194118" y="327042"/>
                </a:lnTo>
                <a:lnTo>
                  <a:pt x="194416" y="339424"/>
                </a:lnTo>
                <a:lnTo>
                  <a:pt x="194737" y="351717"/>
                </a:lnTo>
                <a:lnTo>
                  <a:pt x="195084" y="363920"/>
                </a:lnTo>
                <a:lnTo>
                  <a:pt x="195454" y="376034"/>
                </a:lnTo>
                <a:lnTo>
                  <a:pt x="195833" y="387603"/>
                </a:lnTo>
                <a:lnTo>
                  <a:pt x="112521" y="387603"/>
                </a:lnTo>
                <a:lnTo>
                  <a:pt x="112984" y="375689"/>
                </a:lnTo>
                <a:lnTo>
                  <a:pt x="113416" y="363669"/>
                </a:lnTo>
                <a:lnTo>
                  <a:pt x="113819" y="351545"/>
                </a:lnTo>
                <a:lnTo>
                  <a:pt x="114192" y="339317"/>
                </a:lnTo>
                <a:lnTo>
                  <a:pt x="114534" y="326983"/>
                </a:lnTo>
                <a:lnTo>
                  <a:pt x="114847" y="314545"/>
                </a:lnTo>
                <a:lnTo>
                  <a:pt x="115130" y="302003"/>
                </a:lnTo>
                <a:lnTo>
                  <a:pt x="115383" y="289355"/>
                </a:lnTo>
                <a:lnTo>
                  <a:pt x="115607" y="276603"/>
                </a:lnTo>
                <a:lnTo>
                  <a:pt x="115800" y="263746"/>
                </a:lnTo>
                <a:lnTo>
                  <a:pt x="115963" y="250785"/>
                </a:lnTo>
                <a:lnTo>
                  <a:pt x="116097" y="237719"/>
                </a:lnTo>
                <a:lnTo>
                  <a:pt x="116200" y="224548"/>
                </a:lnTo>
                <a:lnTo>
                  <a:pt x="116274" y="211273"/>
                </a:lnTo>
                <a:lnTo>
                  <a:pt x="116318" y="197893"/>
                </a:lnTo>
                <a:lnTo>
                  <a:pt x="116331" y="184911"/>
                </a:lnTo>
                <a:lnTo>
                  <a:pt x="116320" y="171275"/>
                </a:lnTo>
                <a:lnTo>
                  <a:pt x="116285" y="157850"/>
                </a:lnTo>
                <a:lnTo>
                  <a:pt x="116226" y="144637"/>
                </a:lnTo>
                <a:lnTo>
                  <a:pt x="116144" y="131634"/>
                </a:lnTo>
                <a:lnTo>
                  <a:pt x="116038" y="118843"/>
                </a:lnTo>
                <a:lnTo>
                  <a:pt x="115909" y="106263"/>
                </a:lnTo>
                <a:lnTo>
                  <a:pt x="115757" y="93894"/>
                </a:lnTo>
                <a:lnTo>
                  <a:pt x="115581" y="81736"/>
                </a:lnTo>
                <a:lnTo>
                  <a:pt x="115381" y="69789"/>
                </a:lnTo>
                <a:lnTo>
                  <a:pt x="115188" y="59562"/>
                </a:lnTo>
                <a:lnTo>
                  <a:pt x="105572" y="59622"/>
                </a:lnTo>
                <a:lnTo>
                  <a:pt x="84044" y="60099"/>
                </a:lnTo>
                <a:lnTo>
                  <a:pt x="72137" y="60513"/>
                </a:lnTo>
                <a:lnTo>
                  <a:pt x="59471" y="61044"/>
                </a:lnTo>
                <a:lnTo>
                  <a:pt x="46047" y="61690"/>
                </a:lnTo>
                <a:lnTo>
                  <a:pt x="31869" y="62449"/>
                </a:lnTo>
                <a:lnTo>
                  <a:pt x="16937" y="63322"/>
                </a:lnTo>
                <a:lnTo>
                  <a:pt x="1254" y="64307"/>
                </a:lnTo>
                <a:lnTo>
                  <a:pt x="0" y="64388"/>
                </a:lnTo>
                <a:lnTo>
                  <a:pt x="24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7637" y="3438398"/>
            <a:ext cx="297306" cy="400938"/>
          </a:xfrm>
          <a:custGeom>
            <a:avLst/>
            <a:gdLst/>
            <a:ahLst/>
            <a:cxnLst/>
            <a:rect l="l" t="t" r="r" b="b"/>
            <a:pathLst>
              <a:path w="297306" h="400938">
                <a:moveTo>
                  <a:pt x="212217" y="0"/>
                </a:moveTo>
                <a:lnTo>
                  <a:pt x="225428" y="282"/>
                </a:lnTo>
                <a:lnTo>
                  <a:pt x="238363" y="1128"/>
                </a:lnTo>
                <a:lnTo>
                  <a:pt x="251024" y="2539"/>
                </a:lnTo>
                <a:lnTo>
                  <a:pt x="263418" y="4514"/>
                </a:lnTo>
                <a:lnTo>
                  <a:pt x="275548" y="7054"/>
                </a:lnTo>
                <a:lnTo>
                  <a:pt x="280924" y="8381"/>
                </a:lnTo>
                <a:lnTo>
                  <a:pt x="270510" y="77088"/>
                </a:lnTo>
                <a:lnTo>
                  <a:pt x="257546" y="73283"/>
                </a:lnTo>
                <a:lnTo>
                  <a:pt x="244790" y="70250"/>
                </a:lnTo>
                <a:lnTo>
                  <a:pt x="232235" y="67995"/>
                </a:lnTo>
                <a:lnTo>
                  <a:pt x="219878" y="66523"/>
                </a:lnTo>
                <a:lnTo>
                  <a:pt x="207712" y="65838"/>
                </a:lnTo>
                <a:lnTo>
                  <a:pt x="203326" y="65786"/>
                </a:lnTo>
                <a:lnTo>
                  <a:pt x="188149" y="66435"/>
                </a:lnTo>
                <a:lnTo>
                  <a:pt x="174014" y="68382"/>
                </a:lnTo>
                <a:lnTo>
                  <a:pt x="160922" y="71622"/>
                </a:lnTo>
                <a:lnTo>
                  <a:pt x="148873" y="76152"/>
                </a:lnTo>
                <a:lnTo>
                  <a:pt x="137867" y="81970"/>
                </a:lnTo>
                <a:lnTo>
                  <a:pt x="127903" y="89071"/>
                </a:lnTo>
                <a:lnTo>
                  <a:pt x="118983" y="97452"/>
                </a:lnTo>
                <a:lnTo>
                  <a:pt x="106232" y="114251"/>
                </a:lnTo>
                <a:lnTo>
                  <a:pt x="100057" y="125045"/>
                </a:lnTo>
                <a:lnTo>
                  <a:pt x="94884" y="136396"/>
                </a:lnTo>
                <a:lnTo>
                  <a:pt x="90712" y="148307"/>
                </a:lnTo>
                <a:lnTo>
                  <a:pt x="87539" y="160779"/>
                </a:lnTo>
                <a:lnTo>
                  <a:pt x="85363" y="173814"/>
                </a:lnTo>
                <a:lnTo>
                  <a:pt x="84182" y="187413"/>
                </a:lnTo>
                <a:lnTo>
                  <a:pt x="83946" y="197103"/>
                </a:lnTo>
                <a:lnTo>
                  <a:pt x="84478" y="210668"/>
                </a:lnTo>
                <a:lnTo>
                  <a:pt x="86071" y="223773"/>
                </a:lnTo>
                <a:lnTo>
                  <a:pt x="88725" y="236421"/>
                </a:lnTo>
                <a:lnTo>
                  <a:pt x="92438" y="248616"/>
                </a:lnTo>
                <a:lnTo>
                  <a:pt x="97208" y="260359"/>
                </a:lnTo>
                <a:lnTo>
                  <a:pt x="103034" y="271655"/>
                </a:lnTo>
                <a:lnTo>
                  <a:pt x="109915" y="282506"/>
                </a:lnTo>
                <a:lnTo>
                  <a:pt x="117850" y="292914"/>
                </a:lnTo>
                <a:lnTo>
                  <a:pt x="127636" y="303328"/>
                </a:lnTo>
                <a:lnTo>
                  <a:pt x="137196" y="311362"/>
                </a:lnTo>
                <a:lnTo>
                  <a:pt x="147553" y="318231"/>
                </a:lnTo>
                <a:lnTo>
                  <a:pt x="158711" y="323935"/>
                </a:lnTo>
                <a:lnTo>
                  <a:pt x="170672" y="328472"/>
                </a:lnTo>
                <a:lnTo>
                  <a:pt x="183438" y="331841"/>
                </a:lnTo>
                <a:lnTo>
                  <a:pt x="197013" y="334040"/>
                </a:lnTo>
                <a:lnTo>
                  <a:pt x="211398" y="335069"/>
                </a:lnTo>
                <a:lnTo>
                  <a:pt x="217043" y="335152"/>
                </a:lnTo>
                <a:lnTo>
                  <a:pt x="228702" y="334845"/>
                </a:lnTo>
                <a:lnTo>
                  <a:pt x="240693" y="333920"/>
                </a:lnTo>
                <a:lnTo>
                  <a:pt x="253013" y="332376"/>
                </a:lnTo>
                <a:lnTo>
                  <a:pt x="265660" y="330208"/>
                </a:lnTo>
                <a:lnTo>
                  <a:pt x="278629" y="327415"/>
                </a:lnTo>
                <a:lnTo>
                  <a:pt x="291920" y="323993"/>
                </a:lnTo>
                <a:lnTo>
                  <a:pt x="297306" y="322452"/>
                </a:lnTo>
                <a:lnTo>
                  <a:pt x="292354" y="390906"/>
                </a:lnTo>
                <a:lnTo>
                  <a:pt x="266894" y="396072"/>
                </a:lnTo>
                <a:lnTo>
                  <a:pt x="241644" y="399381"/>
                </a:lnTo>
                <a:lnTo>
                  <a:pt x="216602" y="400852"/>
                </a:lnTo>
                <a:lnTo>
                  <a:pt x="208914" y="400938"/>
                </a:lnTo>
                <a:lnTo>
                  <a:pt x="193518" y="400606"/>
                </a:lnTo>
                <a:lnTo>
                  <a:pt x="178697" y="399608"/>
                </a:lnTo>
                <a:lnTo>
                  <a:pt x="164451" y="397945"/>
                </a:lnTo>
                <a:lnTo>
                  <a:pt x="150780" y="395617"/>
                </a:lnTo>
                <a:lnTo>
                  <a:pt x="137685" y="392623"/>
                </a:lnTo>
                <a:lnTo>
                  <a:pt x="113220" y="384641"/>
                </a:lnTo>
                <a:lnTo>
                  <a:pt x="91057" y="373997"/>
                </a:lnTo>
                <a:lnTo>
                  <a:pt x="71195" y="360693"/>
                </a:lnTo>
                <a:lnTo>
                  <a:pt x="53634" y="344727"/>
                </a:lnTo>
                <a:lnTo>
                  <a:pt x="44623" y="334632"/>
                </a:lnTo>
                <a:lnTo>
                  <a:pt x="29338" y="313706"/>
                </a:lnTo>
                <a:lnTo>
                  <a:pt x="17250" y="291332"/>
                </a:lnTo>
                <a:lnTo>
                  <a:pt x="8356" y="267513"/>
                </a:lnTo>
                <a:lnTo>
                  <a:pt x="2652" y="242254"/>
                </a:lnTo>
                <a:lnTo>
                  <a:pt x="134" y="215558"/>
                </a:lnTo>
                <a:lnTo>
                  <a:pt x="0" y="207518"/>
                </a:lnTo>
                <a:lnTo>
                  <a:pt x="375" y="194060"/>
                </a:lnTo>
                <a:lnTo>
                  <a:pt x="3376" y="168006"/>
                </a:lnTo>
                <a:lnTo>
                  <a:pt x="9376" y="143101"/>
                </a:lnTo>
                <a:lnTo>
                  <a:pt x="18371" y="119345"/>
                </a:lnTo>
                <a:lnTo>
                  <a:pt x="30357" y="96738"/>
                </a:lnTo>
                <a:lnTo>
                  <a:pt x="45332" y="75280"/>
                </a:lnTo>
                <a:lnTo>
                  <a:pt x="53939" y="64982"/>
                </a:lnTo>
                <a:lnTo>
                  <a:pt x="65493" y="52940"/>
                </a:lnTo>
                <a:lnTo>
                  <a:pt x="84643" y="37000"/>
                </a:lnTo>
                <a:lnTo>
                  <a:pt x="105726" y="23904"/>
                </a:lnTo>
                <a:lnTo>
                  <a:pt x="128743" y="13655"/>
                </a:lnTo>
                <a:lnTo>
                  <a:pt x="153699" y="6255"/>
                </a:lnTo>
                <a:lnTo>
                  <a:pt x="166904" y="3624"/>
                </a:lnTo>
                <a:lnTo>
                  <a:pt x="180594" y="1706"/>
                </a:lnTo>
                <a:lnTo>
                  <a:pt x="194770" y="502"/>
                </a:lnTo>
                <a:lnTo>
                  <a:pt x="209432" y="12"/>
                </a:lnTo>
                <a:lnTo>
                  <a:pt x="21221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25108" y="3437509"/>
            <a:ext cx="272923" cy="404494"/>
          </a:xfrm>
          <a:custGeom>
            <a:avLst/>
            <a:gdLst/>
            <a:ahLst/>
            <a:cxnLst/>
            <a:rect l="l" t="t" r="r" b="b"/>
            <a:pathLst>
              <a:path w="272923" h="404494">
                <a:moveTo>
                  <a:pt x="154812" y="0"/>
                </a:moveTo>
                <a:lnTo>
                  <a:pt x="169546" y="164"/>
                </a:lnTo>
                <a:lnTo>
                  <a:pt x="183658" y="659"/>
                </a:lnTo>
                <a:lnTo>
                  <a:pt x="197148" y="1484"/>
                </a:lnTo>
                <a:lnTo>
                  <a:pt x="210017" y="2639"/>
                </a:lnTo>
                <a:lnTo>
                  <a:pt x="222264" y="4123"/>
                </a:lnTo>
                <a:lnTo>
                  <a:pt x="233889" y="5938"/>
                </a:lnTo>
                <a:lnTo>
                  <a:pt x="244892" y="8082"/>
                </a:lnTo>
                <a:lnTo>
                  <a:pt x="252729" y="9905"/>
                </a:lnTo>
                <a:lnTo>
                  <a:pt x="241680" y="75945"/>
                </a:lnTo>
                <a:lnTo>
                  <a:pt x="229955" y="72024"/>
                </a:lnTo>
                <a:lnTo>
                  <a:pt x="217961" y="68719"/>
                </a:lnTo>
                <a:lnTo>
                  <a:pt x="205698" y="66026"/>
                </a:lnTo>
                <a:lnTo>
                  <a:pt x="193165" y="63944"/>
                </a:lnTo>
                <a:lnTo>
                  <a:pt x="180363" y="62471"/>
                </a:lnTo>
                <a:lnTo>
                  <a:pt x="167291" y="61604"/>
                </a:lnTo>
                <a:lnTo>
                  <a:pt x="154812" y="61340"/>
                </a:lnTo>
                <a:lnTo>
                  <a:pt x="134175" y="62291"/>
                </a:lnTo>
                <a:lnTo>
                  <a:pt x="117124" y="65147"/>
                </a:lnTo>
                <a:lnTo>
                  <a:pt x="103654" y="69909"/>
                </a:lnTo>
                <a:lnTo>
                  <a:pt x="93764" y="76581"/>
                </a:lnTo>
                <a:lnTo>
                  <a:pt x="87450" y="85167"/>
                </a:lnTo>
                <a:lnTo>
                  <a:pt x="84709" y="95669"/>
                </a:lnTo>
                <a:lnTo>
                  <a:pt x="84581" y="98805"/>
                </a:lnTo>
                <a:lnTo>
                  <a:pt x="86575" y="111839"/>
                </a:lnTo>
                <a:lnTo>
                  <a:pt x="92556" y="123050"/>
                </a:lnTo>
                <a:lnTo>
                  <a:pt x="100964" y="131317"/>
                </a:lnTo>
                <a:lnTo>
                  <a:pt x="107358" y="135541"/>
                </a:lnTo>
                <a:lnTo>
                  <a:pt x="116023" y="140357"/>
                </a:lnTo>
                <a:lnTo>
                  <a:pt x="126959" y="145767"/>
                </a:lnTo>
                <a:lnTo>
                  <a:pt x="140165" y="151771"/>
                </a:lnTo>
                <a:lnTo>
                  <a:pt x="155643" y="158368"/>
                </a:lnTo>
                <a:lnTo>
                  <a:pt x="163067" y="161416"/>
                </a:lnTo>
                <a:lnTo>
                  <a:pt x="177171" y="167353"/>
                </a:lnTo>
                <a:lnTo>
                  <a:pt x="190210" y="173476"/>
                </a:lnTo>
                <a:lnTo>
                  <a:pt x="202184" y="179782"/>
                </a:lnTo>
                <a:lnTo>
                  <a:pt x="213094" y="186269"/>
                </a:lnTo>
                <a:lnTo>
                  <a:pt x="222939" y="192935"/>
                </a:lnTo>
                <a:lnTo>
                  <a:pt x="231720" y="199777"/>
                </a:lnTo>
                <a:lnTo>
                  <a:pt x="239267" y="206628"/>
                </a:lnTo>
                <a:lnTo>
                  <a:pt x="248275" y="216442"/>
                </a:lnTo>
                <a:lnTo>
                  <a:pt x="255878" y="226904"/>
                </a:lnTo>
                <a:lnTo>
                  <a:pt x="262080" y="238013"/>
                </a:lnTo>
                <a:lnTo>
                  <a:pt x="266883" y="249770"/>
                </a:lnTo>
                <a:lnTo>
                  <a:pt x="270289" y="262175"/>
                </a:lnTo>
                <a:lnTo>
                  <a:pt x="272301" y="275227"/>
                </a:lnTo>
                <a:lnTo>
                  <a:pt x="272923" y="288163"/>
                </a:lnTo>
                <a:lnTo>
                  <a:pt x="272273" y="302221"/>
                </a:lnTo>
                <a:lnTo>
                  <a:pt x="270323" y="315373"/>
                </a:lnTo>
                <a:lnTo>
                  <a:pt x="267073" y="327619"/>
                </a:lnTo>
                <a:lnTo>
                  <a:pt x="262524" y="338961"/>
                </a:lnTo>
                <a:lnTo>
                  <a:pt x="256675" y="349396"/>
                </a:lnTo>
                <a:lnTo>
                  <a:pt x="249525" y="358927"/>
                </a:lnTo>
                <a:lnTo>
                  <a:pt x="241077" y="367553"/>
                </a:lnTo>
                <a:lnTo>
                  <a:pt x="231328" y="375274"/>
                </a:lnTo>
                <a:lnTo>
                  <a:pt x="220279" y="382090"/>
                </a:lnTo>
                <a:lnTo>
                  <a:pt x="207931" y="388003"/>
                </a:lnTo>
                <a:lnTo>
                  <a:pt x="194283" y="393010"/>
                </a:lnTo>
                <a:lnTo>
                  <a:pt x="179334" y="397114"/>
                </a:lnTo>
                <a:lnTo>
                  <a:pt x="163087" y="400314"/>
                </a:lnTo>
                <a:lnTo>
                  <a:pt x="145539" y="402611"/>
                </a:lnTo>
                <a:lnTo>
                  <a:pt x="126691" y="404004"/>
                </a:lnTo>
                <a:lnTo>
                  <a:pt x="106544" y="404494"/>
                </a:lnTo>
                <a:lnTo>
                  <a:pt x="105663" y="404494"/>
                </a:lnTo>
                <a:lnTo>
                  <a:pt x="92237" y="404300"/>
                </a:lnTo>
                <a:lnTo>
                  <a:pt x="79030" y="403717"/>
                </a:lnTo>
                <a:lnTo>
                  <a:pt x="66045" y="402746"/>
                </a:lnTo>
                <a:lnTo>
                  <a:pt x="53284" y="401390"/>
                </a:lnTo>
                <a:lnTo>
                  <a:pt x="40750" y="399648"/>
                </a:lnTo>
                <a:lnTo>
                  <a:pt x="28445" y="397524"/>
                </a:lnTo>
                <a:lnTo>
                  <a:pt x="16373" y="395017"/>
                </a:lnTo>
                <a:lnTo>
                  <a:pt x="4535" y="392130"/>
                </a:lnTo>
                <a:lnTo>
                  <a:pt x="0" y="390905"/>
                </a:lnTo>
                <a:lnTo>
                  <a:pt x="14604" y="324484"/>
                </a:lnTo>
                <a:lnTo>
                  <a:pt x="27729" y="328724"/>
                </a:lnTo>
                <a:lnTo>
                  <a:pt x="40653" y="332344"/>
                </a:lnTo>
                <a:lnTo>
                  <a:pt x="53376" y="335343"/>
                </a:lnTo>
                <a:lnTo>
                  <a:pt x="65898" y="337720"/>
                </a:lnTo>
                <a:lnTo>
                  <a:pt x="78219" y="339473"/>
                </a:lnTo>
                <a:lnTo>
                  <a:pt x="90340" y="340598"/>
                </a:lnTo>
                <a:lnTo>
                  <a:pt x="102260" y="341095"/>
                </a:lnTo>
                <a:lnTo>
                  <a:pt x="105663" y="341121"/>
                </a:lnTo>
                <a:lnTo>
                  <a:pt x="122273" y="340812"/>
                </a:lnTo>
                <a:lnTo>
                  <a:pt x="137075" y="339879"/>
                </a:lnTo>
                <a:lnTo>
                  <a:pt x="150064" y="338319"/>
                </a:lnTo>
                <a:lnTo>
                  <a:pt x="161236" y="336126"/>
                </a:lnTo>
                <a:lnTo>
                  <a:pt x="170587" y="333296"/>
                </a:lnTo>
                <a:lnTo>
                  <a:pt x="185883" y="324149"/>
                </a:lnTo>
                <a:lnTo>
                  <a:pt x="192832" y="313523"/>
                </a:lnTo>
                <a:lnTo>
                  <a:pt x="194944" y="300989"/>
                </a:lnTo>
                <a:lnTo>
                  <a:pt x="193234" y="288198"/>
                </a:lnTo>
                <a:lnTo>
                  <a:pt x="188075" y="276675"/>
                </a:lnTo>
                <a:lnTo>
                  <a:pt x="179429" y="266423"/>
                </a:lnTo>
                <a:lnTo>
                  <a:pt x="175260" y="262889"/>
                </a:lnTo>
                <a:lnTo>
                  <a:pt x="168769" y="258168"/>
                </a:lnTo>
                <a:lnTo>
                  <a:pt x="160413" y="252996"/>
                </a:lnTo>
                <a:lnTo>
                  <a:pt x="150187" y="247373"/>
                </a:lnTo>
                <a:lnTo>
                  <a:pt x="138087" y="241301"/>
                </a:lnTo>
                <a:lnTo>
                  <a:pt x="124112" y="234777"/>
                </a:lnTo>
                <a:lnTo>
                  <a:pt x="108256" y="227804"/>
                </a:lnTo>
                <a:lnTo>
                  <a:pt x="106552" y="227075"/>
                </a:lnTo>
                <a:lnTo>
                  <a:pt x="92664" y="220787"/>
                </a:lnTo>
                <a:lnTo>
                  <a:pt x="79921" y="214333"/>
                </a:lnTo>
                <a:lnTo>
                  <a:pt x="68320" y="207712"/>
                </a:lnTo>
                <a:lnTo>
                  <a:pt x="57854" y="200921"/>
                </a:lnTo>
                <a:lnTo>
                  <a:pt x="48518" y="193957"/>
                </a:lnTo>
                <a:lnTo>
                  <a:pt x="40306" y="186816"/>
                </a:lnTo>
                <a:lnTo>
                  <a:pt x="28122" y="173167"/>
                </a:lnTo>
                <a:lnTo>
                  <a:pt x="21127" y="162486"/>
                </a:lnTo>
                <a:lnTo>
                  <a:pt x="15594" y="151093"/>
                </a:lnTo>
                <a:lnTo>
                  <a:pt x="11527" y="138991"/>
                </a:lnTo>
                <a:lnTo>
                  <a:pt x="8927" y="126183"/>
                </a:lnTo>
                <a:lnTo>
                  <a:pt x="7799" y="112672"/>
                </a:lnTo>
                <a:lnTo>
                  <a:pt x="7746" y="108965"/>
                </a:lnTo>
                <a:lnTo>
                  <a:pt x="8530" y="94731"/>
                </a:lnTo>
                <a:lnTo>
                  <a:pt x="10877" y="81421"/>
                </a:lnTo>
                <a:lnTo>
                  <a:pt x="14788" y="69035"/>
                </a:lnTo>
                <a:lnTo>
                  <a:pt x="20258" y="57574"/>
                </a:lnTo>
                <a:lnTo>
                  <a:pt x="27286" y="47037"/>
                </a:lnTo>
                <a:lnTo>
                  <a:pt x="35870" y="37425"/>
                </a:lnTo>
                <a:lnTo>
                  <a:pt x="45719" y="28955"/>
                </a:lnTo>
                <a:lnTo>
                  <a:pt x="54670" y="22806"/>
                </a:lnTo>
                <a:lnTo>
                  <a:pt x="64462" y="17390"/>
                </a:lnTo>
                <a:lnTo>
                  <a:pt x="75094" y="12706"/>
                </a:lnTo>
                <a:lnTo>
                  <a:pt x="86570" y="8756"/>
                </a:lnTo>
                <a:lnTo>
                  <a:pt x="98889" y="5540"/>
                </a:lnTo>
                <a:lnTo>
                  <a:pt x="112052" y="3056"/>
                </a:lnTo>
                <a:lnTo>
                  <a:pt x="126062" y="1305"/>
                </a:lnTo>
                <a:lnTo>
                  <a:pt x="140918" y="288"/>
                </a:lnTo>
                <a:lnTo>
                  <a:pt x="1548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441" y="3437509"/>
            <a:ext cx="272922" cy="404494"/>
          </a:xfrm>
          <a:custGeom>
            <a:avLst/>
            <a:gdLst/>
            <a:ahLst/>
            <a:cxnLst/>
            <a:rect l="l" t="t" r="r" b="b"/>
            <a:pathLst>
              <a:path w="272922" h="404494">
                <a:moveTo>
                  <a:pt x="154812" y="0"/>
                </a:moveTo>
                <a:lnTo>
                  <a:pt x="169546" y="164"/>
                </a:lnTo>
                <a:lnTo>
                  <a:pt x="183658" y="659"/>
                </a:lnTo>
                <a:lnTo>
                  <a:pt x="197148" y="1484"/>
                </a:lnTo>
                <a:lnTo>
                  <a:pt x="210017" y="2639"/>
                </a:lnTo>
                <a:lnTo>
                  <a:pt x="222264" y="4123"/>
                </a:lnTo>
                <a:lnTo>
                  <a:pt x="233889" y="5938"/>
                </a:lnTo>
                <a:lnTo>
                  <a:pt x="244892" y="8082"/>
                </a:lnTo>
                <a:lnTo>
                  <a:pt x="252729" y="9905"/>
                </a:lnTo>
                <a:lnTo>
                  <a:pt x="241681" y="75945"/>
                </a:lnTo>
                <a:lnTo>
                  <a:pt x="229955" y="72024"/>
                </a:lnTo>
                <a:lnTo>
                  <a:pt x="217961" y="68719"/>
                </a:lnTo>
                <a:lnTo>
                  <a:pt x="205698" y="66026"/>
                </a:lnTo>
                <a:lnTo>
                  <a:pt x="193165" y="63944"/>
                </a:lnTo>
                <a:lnTo>
                  <a:pt x="180363" y="62471"/>
                </a:lnTo>
                <a:lnTo>
                  <a:pt x="167291" y="61604"/>
                </a:lnTo>
                <a:lnTo>
                  <a:pt x="154812" y="61340"/>
                </a:lnTo>
                <a:lnTo>
                  <a:pt x="134175" y="62291"/>
                </a:lnTo>
                <a:lnTo>
                  <a:pt x="117124" y="65147"/>
                </a:lnTo>
                <a:lnTo>
                  <a:pt x="103654" y="69909"/>
                </a:lnTo>
                <a:lnTo>
                  <a:pt x="93764" y="76581"/>
                </a:lnTo>
                <a:lnTo>
                  <a:pt x="87450" y="85167"/>
                </a:lnTo>
                <a:lnTo>
                  <a:pt x="84709" y="95669"/>
                </a:lnTo>
                <a:lnTo>
                  <a:pt x="84581" y="98805"/>
                </a:lnTo>
                <a:lnTo>
                  <a:pt x="86575" y="111839"/>
                </a:lnTo>
                <a:lnTo>
                  <a:pt x="92556" y="123050"/>
                </a:lnTo>
                <a:lnTo>
                  <a:pt x="100964" y="131317"/>
                </a:lnTo>
                <a:lnTo>
                  <a:pt x="107358" y="135541"/>
                </a:lnTo>
                <a:lnTo>
                  <a:pt x="116023" y="140357"/>
                </a:lnTo>
                <a:lnTo>
                  <a:pt x="126959" y="145767"/>
                </a:lnTo>
                <a:lnTo>
                  <a:pt x="140165" y="151771"/>
                </a:lnTo>
                <a:lnTo>
                  <a:pt x="155643" y="158368"/>
                </a:lnTo>
                <a:lnTo>
                  <a:pt x="163067" y="161416"/>
                </a:lnTo>
                <a:lnTo>
                  <a:pt x="177171" y="167353"/>
                </a:lnTo>
                <a:lnTo>
                  <a:pt x="190210" y="173476"/>
                </a:lnTo>
                <a:lnTo>
                  <a:pt x="202184" y="179782"/>
                </a:lnTo>
                <a:lnTo>
                  <a:pt x="213094" y="186269"/>
                </a:lnTo>
                <a:lnTo>
                  <a:pt x="222939" y="192935"/>
                </a:lnTo>
                <a:lnTo>
                  <a:pt x="231720" y="199777"/>
                </a:lnTo>
                <a:lnTo>
                  <a:pt x="239267" y="206628"/>
                </a:lnTo>
                <a:lnTo>
                  <a:pt x="248275" y="216442"/>
                </a:lnTo>
                <a:lnTo>
                  <a:pt x="255878" y="226904"/>
                </a:lnTo>
                <a:lnTo>
                  <a:pt x="262080" y="238013"/>
                </a:lnTo>
                <a:lnTo>
                  <a:pt x="266883" y="249770"/>
                </a:lnTo>
                <a:lnTo>
                  <a:pt x="270289" y="262175"/>
                </a:lnTo>
                <a:lnTo>
                  <a:pt x="272301" y="275227"/>
                </a:lnTo>
                <a:lnTo>
                  <a:pt x="272922" y="288163"/>
                </a:lnTo>
                <a:lnTo>
                  <a:pt x="272273" y="302221"/>
                </a:lnTo>
                <a:lnTo>
                  <a:pt x="270323" y="315373"/>
                </a:lnTo>
                <a:lnTo>
                  <a:pt x="267073" y="327619"/>
                </a:lnTo>
                <a:lnTo>
                  <a:pt x="262524" y="338961"/>
                </a:lnTo>
                <a:lnTo>
                  <a:pt x="256675" y="349396"/>
                </a:lnTo>
                <a:lnTo>
                  <a:pt x="249525" y="358927"/>
                </a:lnTo>
                <a:lnTo>
                  <a:pt x="241077" y="367553"/>
                </a:lnTo>
                <a:lnTo>
                  <a:pt x="231328" y="375274"/>
                </a:lnTo>
                <a:lnTo>
                  <a:pt x="220279" y="382090"/>
                </a:lnTo>
                <a:lnTo>
                  <a:pt x="207931" y="388003"/>
                </a:lnTo>
                <a:lnTo>
                  <a:pt x="194283" y="393010"/>
                </a:lnTo>
                <a:lnTo>
                  <a:pt x="179334" y="397114"/>
                </a:lnTo>
                <a:lnTo>
                  <a:pt x="163087" y="400314"/>
                </a:lnTo>
                <a:lnTo>
                  <a:pt x="145539" y="402611"/>
                </a:lnTo>
                <a:lnTo>
                  <a:pt x="126691" y="404004"/>
                </a:lnTo>
                <a:lnTo>
                  <a:pt x="106544" y="404494"/>
                </a:lnTo>
                <a:lnTo>
                  <a:pt x="105663" y="404494"/>
                </a:lnTo>
                <a:lnTo>
                  <a:pt x="92237" y="404300"/>
                </a:lnTo>
                <a:lnTo>
                  <a:pt x="79030" y="403717"/>
                </a:lnTo>
                <a:lnTo>
                  <a:pt x="66045" y="402746"/>
                </a:lnTo>
                <a:lnTo>
                  <a:pt x="53284" y="401390"/>
                </a:lnTo>
                <a:lnTo>
                  <a:pt x="40750" y="399648"/>
                </a:lnTo>
                <a:lnTo>
                  <a:pt x="28445" y="397524"/>
                </a:lnTo>
                <a:lnTo>
                  <a:pt x="16373" y="395017"/>
                </a:lnTo>
                <a:lnTo>
                  <a:pt x="4535" y="392130"/>
                </a:lnTo>
                <a:lnTo>
                  <a:pt x="0" y="390905"/>
                </a:lnTo>
                <a:lnTo>
                  <a:pt x="14604" y="324484"/>
                </a:lnTo>
                <a:lnTo>
                  <a:pt x="27729" y="328724"/>
                </a:lnTo>
                <a:lnTo>
                  <a:pt x="40653" y="332344"/>
                </a:lnTo>
                <a:lnTo>
                  <a:pt x="53376" y="335343"/>
                </a:lnTo>
                <a:lnTo>
                  <a:pt x="65898" y="337720"/>
                </a:lnTo>
                <a:lnTo>
                  <a:pt x="78219" y="339473"/>
                </a:lnTo>
                <a:lnTo>
                  <a:pt x="90340" y="340598"/>
                </a:lnTo>
                <a:lnTo>
                  <a:pt x="102260" y="341095"/>
                </a:lnTo>
                <a:lnTo>
                  <a:pt x="105663" y="341121"/>
                </a:lnTo>
                <a:lnTo>
                  <a:pt x="122273" y="340812"/>
                </a:lnTo>
                <a:lnTo>
                  <a:pt x="137075" y="339879"/>
                </a:lnTo>
                <a:lnTo>
                  <a:pt x="150064" y="338319"/>
                </a:lnTo>
                <a:lnTo>
                  <a:pt x="161236" y="336126"/>
                </a:lnTo>
                <a:lnTo>
                  <a:pt x="170587" y="333296"/>
                </a:lnTo>
                <a:lnTo>
                  <a:pt x="185883" y="324149"/>
                </a:lnTo>
                <a:lnTo>
                  <a:pt x="192832" y="313523"/>
                </a:lnTo>
                <a:lnTo>
                  <a:pt x="194944" y="300989"/>
                </a:lnTo>
                <a:lnTo>
                  <a:pt x="193234" y="288198"/>
                </a:lnTo>
                <a:lnTo>
                  <a:pt x="188075" y="276675"/>
                </a:lnTo>
                <a:lnTo>
                  <a:pt x="179429" y="266423"/>
                </a:lnTo>
                <a:lnTo>
                  <a:pt x="175259" y="262889"/>
                </a:lnTo>
                <a:lnTo>
                  <a:pt x="168769" y="258168"/>
                </a:lnTo>
                <a:lnTo>
                  <a:pt x="160413" y="252996"/>
                </a:lnTo>
                <a:lnTo>
                  <a:pt x="150187" y="247373"/>
                </a:lnTo>
                <a:lnTo>
                  <a:pt x="138087" y="241301"/>
                </a:lnTo>
                <a:lnTo>
                  <a:pt x="124112" y="234777"/>
                </a:lnTo>
                <a:lnTo>
                  <a:pt x="108256" y="227804"/>
                </a:lnTo>
                <a:lnTo>
                  <a:pt x="106552" y="227075"/>
                </a:lnTo>
                <a:lnTo>
                  <a:pt x="92664" y="220787"/>
                </a:lnTo>
                <a:lnTo>
                  <a:pt x="79921" y="214333"/>
                </a:lnTo>
                <a:lnTo>
                  <a:pt x="68320" y="207712"/>
                </a:lnTo>
                <a:lnTo>
                  <a:pt x="57854" y="200921"/>
                </a:lnTo>
                <a:lnTo>
                  <a:pt x="48518" y="193957"/>
                </a:lnTo>
                <a:lnTo>
                  <a:pt x="40306" y="186816"/>
                </a:lnTo>
                <a:lnTo>
                  <a:pt x="28122" y="173167"/>
                </a:lnTo>
                <a:lnTo>
                  <a:pt x="21127" y="162486"/>
                </a:lnTo>
                <a:lnTo>
                  <a:pt x="15594" y="151093"/>
                </a:lnTo>
                <a:lnTo>
                  <a:pt x="11527" y="138991"/>
                </a:lnTo>
                <a:lnTo>
                  <a:pt x="8927" y="126183"/>
                </a:lnTo>
                <a:lnTo>
                  <a:pt x="7799" y="112672"/>
                </a:lnTo>
                <a:lnTo>
                  <a:pt x="7746" y="108965"/>
                </a:lnTo>
                <a:lnTo>
                  <a:pt x="8530" y="94731"/>
                </a:lnTo>
                <a:lnTo>
                  <a:pt x="10877" y="81421"/>
                </a:lnTo>
                <a:lnTo>
                  <a:pt x="14788" y="69035"/>
                </a:lnTo>
                <a:lnTo>
                  <a:pt x="20258" y="57574"/>
                </a:lnTo>
                <a:lnTo>
                  <a:pt x="27286" y="47037"/>
                </a:lnTo>
                <a:lnTo>
                  <a:pt x="35870" y="37425"/>
                </a:lnTo>
                <a:lnTo>
                  <a:pt x="45719" y="28955"/>
                </a:lnTo>
                <a:lnTo>
                  <a:pt x="54670" y="22806"/>
                </a:lnTo>
                <a:lnTo>
                  <a:pt x="64462" y="17390"/>
                </a:lnTo>
                <a:lnTo>
                  <a:pt x="75094" y="12706"/>
                </a:lnTo>
                <a:lnTo>
                  <a:pt x="86570" y="8756"/>
                </a:lnTo>
                <a:lnTo>
                  <a:pt x="98889" y="5540"/>
                </a:lnTo>
                <a:lnTo>
                  <a:pt x="112052" y="3056"/>
                </a:lnTo>
                <a:lnTo>
                  <a:pt x="126062" y="1305"/>
                </a:lnTo>
                <a:lnTo>
                  <a:pt x="140918" y="288"/>
                </a:lnTo>
                <a:lnTo>
                  <a:pt x="1548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40626" y="3414649"/>
            <a:ext cx="96774" cy="94614"/>
          </a:xfrm>
          <a:custGeom>
            <a:avLst/>
            <a:gdLst/>
            <a:ahLst/>
            <a:cxnLst/>
            <a:rect l="l" t="t" r="r" b="b"/>
            <a:pathLst>
              <a:path w="96774" h="94614">
                <a:moveTo>
                  <a:pt x="52704" y="0"/>
                </a:moveTo>
                <a:lnTo>
                  <a:pt x="66748" y="1694"/>
                </a:lnTo>
                <a:lnTo>
                  <a:pt x="78263" y="6777"/>
                </a:lnTo>
                <a:lnTo>
                  <a:pt x="85344" y="12953"/>
                </a:lnTo>
                <a:lnTo>
                  <a:pt x="92424" y="23621"/>
                </a:lnTo>
                <a:lnTo>
                  <a:pt x="96149" y="35828"/>
                </a:lnTo>
                <a:lnTo>
                  <a:pt x="96774" y="44068"/>
                </a:lnTo>
                <a:lnTo>
                  <a:pt x="95240" y="56999"/>
                </a:lnTo>
                <a:lnTo>
                  <a:pt x="90621" y="68826"/>
                </a:lnTo>
                <a:lnTo>
                  <a:pt x="82930" y="79501"/>
                </a:lnTo>
                <a:lnTo>
                  <a:pt x="73380" y="87342"/>
                </a:lnTo>
                <a:lnTo>
                  <a:pt x="61816" y="92356"/>
                </a:lnTo>
                <a:lnTo>
                  <a:pt x="48238" y="94521"/>
                </a:lnTo>
                <a:lnTo>
                  <a:pt x="44450" y="94614"/>
                </a:lnTo>
                <a:lnTo>
                  <a:pt x="30543" y="92919"/>
                </a:lnTo>
                <a:lnTo>
                  <a:pt x="19050" y="87807"/>
                </a:lnTo>
                <a:lnTo>
                  <a:pt x="11810" y="81534"/>
                </a:lnTo>
                <a:lnTo>
                  <a:pt x="4595" y="70888"/>
                </a:lnTo>
                <a:lnTo>
                  <a:pt x="723" y="58733"/>
                </a:lnTo>
                <a:lnTo>
                  <a:pt x="0" y="49911"/>
                </a:lnTo>
                <a:lnTo>
                  <a:pt x="1591" y="36907"/>
                </a:lnTo>
                <a:lnTo>
                  <a:pt x="6325" y="25114"/>
                </a:lnTo>
                <a:lnTo>
                  <a:pt x="13843" y="14859"/>
                </a:lnTo>
                <a:lnTo>
                  <a:pt x="23362" y="7172"/>
                </a:lnTo>
                <a:lnTo>
                  <a:pt x="34940" y="2254"/>
                </a:lnTo>
                <a:lnTo>
                  <a:pt x="48577" y="105"/>
                </a:lnTo>
                <a:lnTo>
                  <a:pt x="5270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14446" y="3414649"/>
            <a:ext cx="96774" cy="94614"/>
          </a:xfrm>
          <a:custGeom>
            <a:avLst/>
            <a:gdLst/>
            <a:ahLst/>
            <a:cxnLst/>
            <a:rect l="l" t="t" r="r" b="b"/>
            <a:pathLst>
              <a:path w="96774" h="94614">
                <a:moveTo>
                  <a:pt x="52704" y="0"/>
                </a:moveTo>
                <a:lnTo>
                  <a:pt x="66748" y="1694"/>
                </a:lnTo>
                <a:lnTo>
                  <a:pt x="78263" y="6777"/>
                </a:lnTo>
                <a:lnTo>
                  <a:pt x="85343" y="12953"/>
                </a:lnTo>
                <a:lnTo>
                  <a:pt x="92424" y="23621"/>
                </a:lnTo>
                <a:lnTo>
                  <a:pt x="96149" y="35828"/>
                </a:lnTo>
                <a:lnTo>
                  <a:pt x="96774" y="44068"/>
                </a:lnTo>
                <a:lnTo>
                  <a:pt x="95240" y="56999"/>
                </a:lnTo>
                <a:lnTo>
                  <a:pt x="90621" y="68826"/>
                </a:lnTo>
                <a:lnTo>
                  <a:pt x="82930" y="79501"/>
                </a:lnTo>
                <a:lnTo>
                  <a:pt x="73380" y="87342"/>
                </a:lnTo>
                <a:lnTo>
                  <a:pt x="61816" y="92356"/>
                </a:lnTo>
                <a:lnTo>
                  <a:pt x="48238" y="94521"/>
                </a:lnTo>
                <a:lnTo>
                  <a:pt x="44450" y="94614"/>
                </a:lnTo>
                <a:lnTo>
                  <a:pt x="30543" y="92919"/>
                </a:lnTo>
                <a:lnTo>
                  <a:pt x="19050" y="87807"/>
                </a:lnTo>
                <a:lnTo>
                  <a:pt x="11811" y="81534"/>
                </a:lnTo>
                <a:lnTo>
                  <a:pt x="4595" y="70888"/>
                </a:lnTo>
                <a:lnTo>
                  <a:pt x="723" y="58733"/>
                </a:lnTo>
                <a:lnTo>
                  <a:pt x="0" y="49911"/>
                </a:lnTo>
                <a:lnTo>
                  <a:pt x="1591" y="36907"/>
                </a:lnTo>
                <a:lnTo>
                  <a:pt x="6325" y="25114"/>
                </a:lnTo>
                <a:lnTo>
                  <a:pt x="13842" y="14859"/>
                </a:lnTo>
                <a:lnTo>
                  <a:pt x="23362" y="7172"/>
                </a:lnTo>
                <a:lnTo>
                  <a:pt x="34940" y="2254"/>
                </a:lnTo>
                <a:lnTo>
                  <a:pt x="48577" y="105"/>
                </a:lnTo>
                <a:lnTo>
                  <a:pt x="5270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91376" y="3410458"/>
            <a:ext cx="285242" cy="429513"/>
          </a:xfrm>
          <a:custGeom>
            <a:avLst/>
            <a:gdLst/>
            <a:ahLst/>
            <a:cxnLst/>
            <a:rect l="l" t="t" r="r" b="b"/>
            <a:pathLst>
              <a:path w="285242" h="429513">
                <a:moveTo>
                  <a:pt x="283337" y="0"/>
                </a:moveTo>
                <a:lnTo>
                  <a:pt x="282204" y="18644"/>
                </a:lnTo>
                <a:lnTo>
                  <a:pt x="281230" y="39255"/>
                </a:lnTo>
                <a:lnTo>
                  <a:pt x="280413" y="61835"/>
                </a:lnTo>
                <a:lnTo>
                  <a:pt x="279753" y="86384"/>
                </a:lnTo>
                <a:lnTo>
                  <a:pt x="279247" y="112905"/>
                </a:lnTo>
                <a:lnTo>
                  <a:pt x="278894" y="141398"/>
                </a:lnTo>
                <a:lnTo>
                  <a:pt x="278774" y="156385"/>
                </a:lnTo>
                <a:lnTo>
                  <a:pt x="278692" y="171866"/>
                </a:lnTo>
                <a:lnTo>
                  <a:pt x="278647" y="187841"/>
                </a:lnTo>
                <a:lnTo>
                  <a:pt x="278638" y="199389"/>
                </a:lnTo>
                <a:lnTo>
                  <a:pt x="278659" y="214379"/>
                </a:lnTo>
                <a:lnTo>
                  <a:pt x="278723" y="229089"/>
                </a:lnTo>
                <a:lnTo>
                  <a:pt x="278830" y="243521"/>
                </a:lnTo>
                <a:lnTo>
                  <a:pt x="278980" y="257673"/>
                </a:lnTo>
                <a:lnTo>
                  <a:pt x="279410" y="285141"/>
                </a:lnTo>
                <a:lnTo>
                  <a:pt x="280015" y="311492"/>
                </a:lnTo>
                <a:lnTo>
                  <a:pt x="280794" y="336724"/>
                </a:lnTo>
                <a:lnTo>
                  <a:pt x="281750" y="360837"/>
                </a:lnTo>
                <a:lnTo>
                  <a:pt x="282883" y="383828"/>
                </a:lnTo>
                <a:lnTo>
                  <a:pt x="284195" y="405698"/>
                </a:lnTo>
                <a:lnTo>
                  <a:pt x="285242" y="420623"/>
                </a:lnTo>
                <a:lnTo>
                  <a:pt x="214629" y="422909"/>
                </a:lnTo>
                <a:lnTo>
                  <a:pt x="213232" y="416051"/>
                </a:lnTo>
                <a:lnTo>
                  <a:pt x="212598" y="408812"/>
                </a:lnTo>
                <a:lnTo>
                  <a:pt x="212598" y="401192"/>
                </a:lnTo>
                <a:lnTo>
                  <a:pt x="208152" y="401192"/>
                </a:lnTo>
                <a:lnTo>
                  <a:pt x="198356" y="408762"/>
                </a:lnTo>
                <a:lnTo>
                  <a:pt x="187805" y="415154"/>
                </a:lnTo>
                <a:lnTo>
                  <a:pt x="176504" y="420369"/>
                </a:lnTo>
                <a:lnTo>
                  <a:pt x="164453" y="424410"/>
                </a:lnTo>
                <a:lnTo>
                  <a:pt x="151656" y="427280"/>
                </a:lnTo>
                <a:lnTo>
                  <a:pt x="138115" y="428980"/>
                </a:lnTo>
                <a:lnTo>
                  <a:pt x="124459" y="429513"/>
                </a:lnTo>
                <a:lnTo>
                  <a:pt x="110296" y="428841"/>
                </a:lnTo>
                <a:lnTo>
                  <a:pt x="96897" y="426825"/>
                </a:lnTo>
                <a:lnTo>
                  <a:pt x="84259" y="423468"/>
                </a:lnTo>
                <a:lnTo>
                  <a:pt x="72382" y="418770"/>
                </a:lnTo>
                <a:lnTo>
                  <a:pt x="61263" y="412733"/>
                </a:lnTo>
                <a:lnTo>
                  <a:pt x="50902" y="405359"/>
                </a:lnTo>
                <a:lnTo>
                  <a:pt x="41296" y="396649"/>
                </a:lnTo>
                <a:lnTo>
                  <a:pt x="33654" y="388111"/>
                </a:lnTo>
                <a:lnTo>
                  <a:pt x="25945" y="377760"/>
                </a:lnTo>
                <a:lnTo>
                  <a:pt x="19232" y="366942"/>
                </a:lnTo>
                <a:lnTo>
                  <a:pt x="13517" y="355660"/>
                </a:lnTo>
                <a:lnTo>
                  <a:pt x="8803" y="343913"/>
                </a:lnTo>
                <a:lnTo>
                  <a:pt x="5093" y="331704"/>
                </a:lnTo>
                <a:lnTo>
                  <a:pt x="2390" y="319035"/>
                </a:lnTo>
                <a:lnTo>
                  <a:pt x="696" y="305906"/>
                </a:lnTo>
                <a:lnTo>
                  <a:pt x="14" y="292318"/>
                </a:lnTo>
                <a:lnTo>
                  <a:pt x="0" y="289940"/>
                </a:lnTo>
                <a:lnTo>
                  <a:pt x="414" y="276262"/>
                </a:lnTo>
                <a:lnTo>
                  <a:pt x="1658" y="262963"/>
                </a:lnTo>
                <a:lnTo>
                  <a:pt x="3733" y="250044"/>
                </a:lnTo>
                <a:lnTo>
                  <a:pt x="6639" y="237505"/>
                </a:lnTo>
                <a:lnTo>
                  <a:pt x="10377" y="225345"/>
                </a:lnTo>
                <a:lnTo>
                  <a:pt x="14949" y="213566"/>
                </a:lnTo>
                <a:lnTo>
                  <a:pt x="20355" y="202166"/>
                </a:lnTo>
                <a:lnTo>
                  <a:pt x="26596" y="191146"/>
                </a:lnTo>
                <a:lnTo>
                  <a:pt x="33673" y="180506"/>
                </a:lnTo>
                <a:lnTo>
                  <a:pt x="45313" y="166107"/>
                </a:lnTo>
                <a:lnTo>
                  <a:pt x="54650" y="157042"/>
                </a:lnTo>
                <a:lnTo>
                  <a:pt x="64713" y="149207"/>
                </a:lnTo>
                <a:lnTo>
                  <a:pt x="75502" y="142601"/>
                </a:lnTo>
                <a:lnTo>
                  <a:pt x="87018" y="137226"/>
                </a:lnTo>
                <a:lnTo>
                  <a:pt x="99261" y="133081"/>
                </a:lnTo>
                <a:lnTo>
                  <a:pt x="112229" y="130166"/>
                </a:lnTo>
                <a:lnTo>
                  <a:pt x="125924" y="128481"/>
                </a:lnTo>
                <a:lnTo>
                  <a:pt x="138429" y="128015"/>
                </a:lnTo>
                <a:lnTo>
                  <a:pt x="154073" y="128607"/>
                </a:lnTo>
                <a:lnTo>
                  <a:pt x="168109" y="130386"/>
                </a:lnTo>
                <a:lnTo>
                  <a:pt x="180541" y="133358"/>
                </a:lnTo>
                <a:lnTo>
                  <a:pt x="191377" y="137529"/>
                </a:lnTo>
                <a:lnTo>
                  <a:pt x="200621" y="142904"/>
                </a:lnTo>
                <a:lnTo>
                  <a:pt x="201802" y="143763"/>
                </a:lnTo>
                <a:lnTo>
                  <a:pt x="205994" y="143763"/>
                </a:lnTo>
                <a:lnTo>
                  <a:pt x="205938" y="131141"/>
                </a:lnTo>
                <a:lnTo>
                  <a:pt x="205773" y="118506"/>
                </a:lnTo>
                <a:lnTo>
                  <a:pt x="205496" y="105858"/>
                </a:lnTo>
                <a:lnTo>
                  <a:pt x="205110" y="93199"/>
                </a:lnTo>
                <a:lnTo>
                  <a:pt x="204613" y="80527"/>
                </a:lnTo>
                <a:lnTo>
                  <a:pt x="204005" y="67842"/>
                </a:lnTo>
                <a:lnTo>
                  <a:pt x="203287" y="55146"/>
                </a:lnTo>
                <a:lnTo>
                  <a:pt x="202459" y="42437"/>
                </a:lnTo>
                <a:lnTo>
                  <a:pt x="201520" y="29716"/>
                </a:lnTo>
                <a:lnTo>
                  <a:pt x="200470" y="16983"/>
                </a:lnTo>
                <a:lnTo>
                  <a:pt x="199311" y="4237"/>
                </a:lnTo>
                <a:lnTo>
                  <a:pt x="199135" y="2412"/>
                </a:lnTo>
                <a:lnTo>
                  <a:pt x="28333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1334" y="4899017"/>
            <a:ext cx="4584364" cy="781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2797" marR="568161" algn="ctr">
              <a:lnSpc>
                <a:spcPts val="2485"/>
              </a:lnSpc>
              <a:spcBef>
                <a:spcPts val="124"/>
              </a:spcBef>
            </a:pPr>
            <a:r>
              <a:rPr sz="3600" b="1" spc="-59" baseline="3413" dirty="0" smtClean="0">
                <a:latin typeface="Candara"/>
                <a:cs typeface="Candara"/>
              </a:rPr>
              <a:t>A</a:t>
            </a:r>
            <a:r>
              <a:rPr sz="3600" b="1" spc="0" baseline="3413" dirty="0" smtClean="0">
                <a:latin typeface="Candara"/>
                <a:cs typeface="Candara"/>
              </a:rPr>
              <a:t>YM</a:t>
            </a:r>
            <a:r>
              <a:rPr sz="3600" b="1" spc="-4" baseline="3413" dirty="0" smtClean="0">
                <a:latin typeface="Candara"/>
                <a:cs typeface="Candara"/>
              </a:rPr>
              <a:t>E</a:t>
            </a:r>
            <a:r>
              <a:rPr sz="3600" b="1" spc="0" baseline="3413" dirty="0" smtClean="0">
                <a:latin typeface="Candara"/>
                <a:cs typeface="Candara"/>
              </a:rPr>
              <a:t>N</a:t>
            </a:r>
            <a:r>
              <a:rPr sz="3600" b="1" spc="19" baseline="3413" dirty="0" smtClean="0">
                <a:latin typeface="Candara"/>
                <a:cs typeface="Candara"/>
              </a:rPr>
              <a:t> </a:t>
            </a:r>
            <a:r>
              <a:rPr sz="3600" b="1" spc="0" baseline="3413" dirty="0" smtClean="0">
                <a:latin typeface="Candara"/>
                <a:cs typeface="Candara"/>
              </a:rPr>
              <a:t>DHE</a:t>
            </a:r>
            <a:r>
              <a:rPr sz="3600" b="1" spc="-54" baseline="3413" dirty="0" smtClean="0">
                <a:latin typeface="Candara"/>
                <a:cs typeface="Candara"/>
              </a:rPr>
              <a:t>Y</a:t>
            </a:r>
            <a:r>
              <a:rPr sz="3600" b="1" spc="0" baseline="3413" dirty="0" smtClean="0">
                <a:latin typeface="Candara"/>
                <a:cs typeface="Candara"/>
              </a:rPr>
              <a:t>AA</a:t>
            </a:r>
            <a:r>
              <a:rPr sz="3600" b="1" spc="9" baseline="3413" dirty="0" smtClean="0">
                <a:latin typeface="Candara"/>
                <a:cs typeface="Candara"/>
              </a:rPr>
              <a:t> </a:t>
            </a:r>
            <a:r>
              <a:rPr sz="3600" b="1" spc="0" baseline="3413" dirty="0" smtClean="0">
                <a:latin typeface="Candara"/>
                <a:cs typeface="Candara"/>
              </a:rPr>
              <a:t>K</a:t>
            </a:r>
            <a:r>
              <a:rPr sz="3600" b="1" spc="4" baseline="3413" dirty="0" smtClean="0">
                <a:latin typeface="Candara"/>
                <a:cs typeface="Candara"/>
              </a:rPr>
              <a:t>H</a:t>
            </a:r>
            <a:r>
              <a:rPr sz="3600" b="1" spc="0" baseline="3413" dirty="0" smtClean="0">
                <a:latin typeface="Candara"/>
                <a:cs typeface="Candara"/>
              </a:rPr>
              <a:t>ALE</a:t>
            </a:r>
            <a:r>
              <a:rPr sz="3600" b="1" spc="-9" baseline="3413" dirty="0" smtClean="0">
                <a:latin typeface="Candara"/>
                <a:cs typeface="Candara"/>
              </a:rPr>
              <a:t>E</a:t>
            </a:r>
            <a:r>
              <a:rPr sz="3600" b="1" spc="0" baseline="3413" dirty="0" smtClean="0">
                <a:latin typeface="Candara"/>
                <a:cs typeface="Candara"/>
              </a:rPr>
              <a:t>L</a:t>
            </a:r>
            <a:endParaRPr sz="2400">
              <a:latin typeface="Candara"/>
              <a:cs typeface="Candara"/>
            </a:endParaRPr>
          </a:p>
          <a:p>
            <a:pPr algn="ctr">
              <a:lnSpc>
                <a:spcPct val="101725"/>
              </a:lnSpc>
              <a:spcBef>
                <a:spcPts val="495"/>
              </a:spcBef>
            </a:pPr>
            <a:r>
              <a:rPr sz="2400" b="1" spc="0" dirty="0" smtClean="0">
                <a:latin typeface="Candara"/>
                <a:cs typeface="Candara"/>
                <a:hlinkClick r:id="rId6"/>
              </a:rPr>
              <a:t>ay</a:t>
            </a:r>
            <a:r>
              <a:rPr sz="2400" b="1" spc="-9" dirty="0" smtClean="0">
                <a:latin typeface="Candara"/>
                <a:cs typeface="Candara"/>
                <a:hlinkClick r:id="rId6"/>
              </a:rPr>
              <a:t>m</a:t>
            </a:r>
            <a:r>
              <a:rPr sz="2400" b="1" spc="0" dirty="0" smtClean="0">
                <a:latin typeface="Candara"/>
                <a:cs typeface="Candara"/>
                <a:hlinkClick r:id="rId6"/>
              </a:rPr>
              <a:t>e</a:t>
            </a:r>
            <a:r>
              <a:rPr sz="2400" b="1" spc="-4" dirty="0" smtClean="0">
                <a:latin typeface="Candara"/>
                <a:cs typeface="Candara"/>
                <a:hlinkClick r:id="rId6"/>
              </a:rPr>
              <a:t>n</a:t>
            </a:r>
            <a:r>
              <a:rPr sz="2400" b="1" spc="0" dirty="0" smtClean="0">
                <a:latin typeface="Candara"/>
                <a:cs typeface="Candara"/>
                <a:hlinkClick r:id="rId6"/>
              </a:rPr>
              <a:t>dh</a:t>
            </a:r>
            <a:r>
              <a:rPr sz="2400" b="1" spc="-9" dirty="0" smtClean="0">
                <a:latin typeface="Candara"/>
                <a:cs typeface="Candara"/>
                <a:hlinkClick r:id="rId6"/>
              </a:rPr>
              <a:t>e</a:t>
            </a:r>
            <a:r>
              <a:rPr sz="2400" b="1" spc="0" dirty="0" smtClean="0">
                <a:latin typeface="Candara"/>
                <a:cs typeface="Candara"/>
                <a:hlinkClick r:id="rId6"/>
              </a:rPr>
              <a:t>yaa@siswa</a:t>
            </a:r>
            <a:r>
              <a:rPr sz="2400" b="1" spc="-9" dirty="0" smtClean="0">
                <a:latin typeface="Candara"/>
                <a:cs typeface="Candara"/>
                <a:hlinkClick r:id="rId6"/>
              </a:rPr>
              <a:t>.</a:t>
            </a:r>
            <a:r>
              <a:rPr sz="2400" b="1" spc="0" dirty="0" smtClean="0">
                <a:latin typeface="Candara"/>
                <a:cs typeface="Candara"/>
                <a:hlinkClick r:id="rId6"/>
              </a:rPr>
              <a:t>uk</a:t>
            </a:r>
            <a:r>
              <a:rPr sz="2400" b="1" spc="-9" dirty="0" smtClean="0">
                <a:latin typeface="Candara"/>
                <a:cs typeface="Candara"/>
                <a:hlinkClick r:id="rId6"/>
              </a:rPr>
              <a:t>m</a:t>
            </a:r>
            <a:r>
              <a:rPr sz="2400" b="1" spc="0" dirty="0" smtClean="0">
                <a:latin typeface="Candara"/>
                <a:cs typeface="Candara"/>
                <a:hlinkClick r:id="rId6"/>
              </a:rPr>
              <a:t>.</a:t>
            </a:r>
            <a:r>
              <a:rPr sz="2400" b="1" spc="-9" dirty="0" smtClean="0">
                <a:latin typeface="Candara"/>
                <a:cs typeface="Candara"/>
                <a:hlinkClick r:id="rId6"/>
              </a:rPr>
              <a:t>e</a:t>
            </a:r>
            <a:r>
              <a:rPr sz="2400" b="1" spc="0" dirty="0" smtClean="0">
                <a:latin typeface="Candara"/>
                <a:cs typeface="Candara"/>
                <a:hlinkClick r:id="rId6"/>
              </a:rPr>
              <a:t>du</a:t>
            </a:r>
            <a:r>
              <a:rPr sz="2400" b="1" spc="-9" dirty="0" smtClean="0">
                <a:latin typeface="Candara"/>
                <a:cs typeface="Candara"/>
                <a:hlinkClick r:id="rId6"/>
              </a:rPr>
              <a:t>.</a:t>
            </a:r>
            <a:r>
              <a:rPr sz="2400" b="1" spc="0" dirty="0" smtClean="0">
                <a:latin typeface="Candara"/>
                <a:cs typeface="Candara"/>
                <a:hlinkClick r:id="rId6"/>
              </a:rPr>
              <a:t>my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7329" y="6372642"/>
            <a:ext cx="8859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200" y="2438400"/>
            <a:ext cx="3584448" cy="414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9953" y="1192251"/>
            <a:ext cx="6047613" cy="840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61"/>
              </a:spcBef>
            </a:pPr>
            <a:r>
              <a:rPr sz="2400" spc="0" dirty="0" smtClean="0">
                <a:latin typeface="Arial"/>
                <a:cs typeface="Arial"/>
              </a:rPr>
              <a:t>Micros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rip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patch antenna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feeds w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-4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fe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1181" y="1702339"/>
            <a:ext cx="1628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echa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953" y="2031523"/>
            <a:ext cx="24272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feedi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gs,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 four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572" y="2031523"/>
            <a:ext cx="7316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most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5418" y="2031523"/>
            <a:ext cx="16137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op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1831" y="2031523"/>
            <a:ext cx="2597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19" dirty="0" smtClean="0">
                <a:latin typeface="Arial"/>
                <a:cs typeface="Arial"/>
              </a:rPr>
              <a:t>:</a:t>
            </a:r>
            <a:r>
              <a:rPr sz="2400" spc="0" dirty="0" smtClean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953" y="2433859"/>
            <a:ext cx="14268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9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4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6229" y="2433859"/>
            <a:ext cx="865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02277" y="6372642"/>
            <a:ext cx="15792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10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236" y="1295400"/>
            <a:ext cx="3750564" cy="322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664" y="1290827"/>
            <a:ext cx="3759708" cy="3230880"/>
          </a:xfrm>
          <a:custGeom>
            <a:avLst/>
            <a:gdLst/>
            <a:ahLst/>
            <a:cxnLst/>
            <a:rect l="l" t="t" r="r" b="b"/>
            <a:pathLst>
              <a:path w="3759708" h="3230879">
                <a:moveTo>
                  <a:pt x="0" y="3230880"/>
                </a:moveTo>
                <a:lnTo>
                  <a:pt x="3759708" y="3230880"/>
                </a:lnTo>
                <a:lnTo>
                  <a:pt x="3759708" y="0"/>
                </a:lnTo>
                <a:lnTo>
                  <a:pt x="0" y="0"/>
                </a:lnTo>
                <a:lnTo>
                  <a:pt x="0" y="32308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2168" y="1752600"/>
            <a:ext cx="4457699" cy="3179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" y="4564378"/>
            <a:ext cx="3105912" cy="2261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640" y="927766"/>
            <a:ext cx="17353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Micros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rip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0582" y="927766"/>
            <a:ext cx="6462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Li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6033" y="4599648"/>
            <a:ext cx="90756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89"/>
              </a:lnSpc>
              <a:spcBef>
                <a:spcPts val="94"/>
              </a:spcBef>
            </a:pPr>
            <a:r>
              <a:rPr sz="2700" spc="0" baseline="3034" dirty="0" smtClean="0">
                <a:latin typeface="Candara"/>
                <a:cs typeface="Candara"/>
              </a:rPr>
              <a:t>inse</a:t>
            </a:r>
            <a:r>
              <a:rPr sz="2700" spc="4" baseline="3034" dirty="0" smtClean="0">
                <a:latin typeface="Candara"/>
                <a:cs typeface="Candara"/>
              </a:rPr>
              <a:t>t</a:t>
            </a:r>
            <a:r>
              <a:rPr sz="2700" spc="0" baseline="3034" dirty="0" smtClean="0">
                <a:latin typeface="Candara"/>
                <a:cs typeface="Candara"/>
              </a:rPr>
              <a:t>-fed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8187" y="6372642"/>
            <a:ext cx="2466384" cy="376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8319" marR="1355398" algn="ctr">
              <a:lnSpc>
                <a:spcPts val="1075"/>
              </a:lnSpc>
              <a:spcBef>
                <a:spcPts val="53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11</a:t>
            </a:r>
            <a:endParaRPr sz="1000">
              <a:latin typeface="Candara"/>
              <a:cs typeface="Candara"/>
            </a:endParaRPr>
          </a:p>
          <a:p>
            <a:pPr marL="12700">
              <a:lnSpc>
                <a:spcPts val="1775"/>
              </a:lnSpc>
              <a:spcBef>
                <a:spcPts val="35"/>
              </a:spcBef>
            </a:pPr>
            <a:r>
              <a:rPr sz="2700" spc="0" baseline="4551" dirty="0" smtClean="0">
                <a:latin typeface="Candara"/>
                <a:cs typeface="Candara"/>
              </a:rPr>
              <a:t>quar</a:t>
            </a:r>
            <a:r>
              <a:rPr sz="2700" spc="4" baseline="4551" dirty="0" smtClean="0">
                <a:latin typeface="Candara"/>
                <a:cs typeface="Candara"/>
              </a:rPr>
              <a:t>t</a:t>
            </a:r>
            <a:r>
              <a:rPr sz="2700" spc="0" baseline="4551" dirty="0" smtClean="0">
                <a:latin typeface="Candara"/>
                <a:cs typeface="Candara"/>
              </a:rPr>
              <a:t>e</a:t>
            </a:r>
            <a:r>
              <a:rPr sz="2700" spc="-9" baseline="4551" dirty="0" smtClean="0">
                <a:latin typeface="Candara"/>
                <a:cs typeface="Candara"/>
              </a:rPr>
              <a:t>r</a:t>
            </a:r>
            <a:r>
              <a:rPr sz="2700" spc="0" baseline="4551" dirty="0" smtClean="0">
                <a:latin typeface="Candara"/>
                <a:cs typeface="Candara"/>
              </a:rPr>
              <a:t>-w</a:t>
            </a:r>
            <a:r>
              <a:rPr sz="2700" spc="4" baseline="4551" dirty="0" smtClean="0">
                <a:latin typeface="Candara"/>
                <a:cs typeface="Candara"/>
              </a:rPr>
              <a:t>a</a:t>
            </a:r>
            <a:r>
              <a:rPr sz="2700" spc="0" baseline="4551" dirty="0" smtClean="0">
                <a:latin typeface="Candara"/>
                <a:cs typeface="Candara"/>
              </a:rPr>
              <a:t>vele</a:t>
            </a:r>
            <a:r>
              <a:rPr sz="2700" spc="-9" baseline="4551" dirty="0" smtClean="0">
                <a:latin typeface="Candara"/>
                <a:cs typeface="Candara"/>
              </a:rPr>
              <a:t>n</a:t>
            </a:r>
            <a:r>
              <a:rPr sz="2700" spc="0" baseline="4551" dirty="0" smtClean="0">
                <a:latin typeface="Candara"/>
                <a:cs typeface="Candara"/>
              </a:rPr>
              <a:t>gth</a:t>
            </a:r>
            <a:r>
              <a:rPr sz="2700" spc="19" baseline="4551" dirty="0" smtClean="0">
                <a:latin typeface="Candara"/>
                <a:cs typeface="Candara"/>
              </a:rPr>
              <a:t> </a:t>
            </a:r>
            <a:r>
              <a:rPr sz="2700" spc="0" baseline="4551" dirty="0" smtClean="0">
                <a:latin typeface="Candara"/>
                <a:cs typeface="Candara"/>
              </a:rPr>
              <a:t>feed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664" y="1290827"/>
            <a:ext cx="3759708" cy="3230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" y="2945892"/>
            <a:ext cx="3986784" cy="2616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9264" y="2971800"/>
            <a:ext cx="3962399" cy="2590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4692" y="2967228"/>
            <a:ext cx="3971544" cy="2599944"/>
          </a:xfrm>
          <a:custGeom>
            <a:avLst/>
            <a:gdLst/>
            <a:ahLst/>
            <a:cxnLst/>
            <a:rect l="l" t="t" r="r" b="b"/>
            <a:pathLst>
              <a:path w="3971544" h="2599944">
                <a:moveTo>
                  <a:pt x="0" y="2599944"/>
                </a:moveTo>
                <a:lnTo>
                  <a:pt x="3971544" y="2599944"/>
                </a:lnTo>
                <a:lnTo>
                  <a:pt x="3971544" y="0"/>
                </a:lnTo>
                <a:lnTo>
                  <a:pt x="0" y="0"/>
                </a:lnTo>
                <a:lnTo>
                  <a:pt x="0" y="2599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9953" y="1603914"/>
            <a:ext cx="42776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9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ertu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 coup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ed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(slot)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-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eed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953" y="2006250"/>
            <a:ext cx="16655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9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</a:t>
            </a:r>
            <a:r>
              <a:rPr sz="2400" spc="-14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imity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0925" y="2006250"/>
            <a:ext cx="11370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coup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4288" y="2006250"/>
            <a:ext cx="76484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Fe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8373" y="6372642"/>
            <a:ext cx="14687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74692" y="2967228"/>
            <a:ext cx="3971544" cy="2599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88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8176" y="1600200"/>
            <a:ext cx="6352794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44260" y="2154554"/>
            <a:ext cx="210185" cy="129032"/>
          </a:xfrm>
          <a:custGeom>
            <a:avLst/>
            <a:gdLst/>
            <a:ahLst/>
            <a:cxnLst/>
            <a:rect l="l" t="t" r="r" b="b"/>
            <a:pathLst>
              <a:path w="210185" h="129032">
                <a:moveTo>
                  <a:pt x="32765" y="0"/>
                </a:moveTo>
                <a:lnTo>
                  <a:pt x="21418" y="8079"/>
                </a:lnTo>
                <a:lnTo>
                  <a:pt x="12473" y="17574"/>
                </a:lnTo>
                <a:lnTo>
                  <a:pt x="5932" y="28472"/>
                </a:lnTo>
                <a:lnTo>
                  <a:pt x="1794" y="40764"/>
                </a:lnTo>
                <a:lnTo>
                  <a:pt x="59" y="54437"/>
                </a:lnTo>
                <a:lnTo>
                  <a:pt x="0" y="57658"/>
                </a:lnTo>
                <a:lnTo>
                  <a:pt x="1084" y="72087"/>
                </a:lnTo>
                <a:lnTo>
                  <a:pt x="4337" y="84887"/>
                </a:lnTo>
                <a:lnTo>
                  <a:pt x="9759" y="96057"/>
                </a:lnTo>
                <a:lnTo>
                  <a:pt x="17350" y="105599"/>
                </a:lnTo>
                <a:lnTo>
                  <a:pt x="27110" y="113514"/>
                </a:lnTo>
                <a:lnTo>
                  <a:pt x="39039" y="119802"/>
                </a:lnTo>
                <a:lnTo>
                  <a:pt x="53136" y="124466"/>
                </a:lnTo>
                <a:lnTo>
                  <a:pt x="69403" y="127504"/>
                </a:lnTo>
                <a:lnTo>
                  <a:pt x="87838" y="128919"/>
                </a:lnTo>
                <a:lnTo>
                  <a:pt x="95250" y="129032"/>
                </a:lnTo>
                <a:lnTo>
                  <a:pt x="110391" y="128603"/>
                </a:lnTo>
                <a:lnTo>
                  <a:pt x="124575" y="127314"/>
                </a:lnTo>
                <a:lnTo>
                  <a:pt x="137801" y="125160"/>
                </a:lnTo>
                <a:lnTo>
                  <a:pt x="150065" y="122137"/>
                </a:lnTo>
                <a:lnTo>
                  <a:pt x="161365" y="118238"/>
                </a:lnTo>
                <a:lnTo>
                  <a:pt x="171700" y="113460"/>
                </a:lnTo>
                <a:lnTo>
                  <a:pt x="179324" y="108966"/>
                </a:lnTo>
                <a:lnTo>
                  <a:pt x="190751" y="100139"/>
                </a:lnTo>
                <a:lnTo>
                  <a:pt x="199548" y="90182"/>
                </a:lnTo>
                <a:lnTo>
                  <a:pt x="205713" y="79102"/>
                </a:lnTo>
                <a:lnTo>
                  <a:pt x="209248" y="66906"/>
                </a:lnTo>
                <a:lnTo>
                  <a:pt x="210185" y="55753"/>
                </a:lnTo>
                <a:lnTo>
                  <a:pt x="208511" y="41439"/>
                </a:lnTo>
                <a:lnTo>
                  <a:pt x="203489" y="29534"/>
                </a:lnTo>
                <a:lnTo>
                  <a:pt x="195120" y="20072"/>
                </a:lnTo>
                <a:lnTo>
                  <a:pt x="189229" y="16002"/>
                </a:lnTo>
                <a:lnTo>
                  <a:pt x="181015" y="12094"/>
                </a:lnTo>
                <a:lnTo>
                  <a:pt x="171000" y="8934"/>
                </a:lnTo>
                <a:lnTo>
                  <a:pt x="159184" y="6519"/>
                </a:lnTo>
                <a:lnTo>
                  <a:pt x="145567" y="4844"/>
                </a:lnTo>
                <a:lnTo>
                  <a:pt x="130150" y="3906"/>
                </a:lnTo>
                <a:lnTo>
                  <a:pt x="116839" y="3683"/>
                </a:lnTo>
                <a:lnTo>
                  <a:pt x="104238" y="3596"/>
                </a:lnTo>
                <a:lnTo>
                  <a:pt x="91614" y="3339"/>
                </a:lnTo>
                <a:lnTo>
                  <a:pt x="78962" y="2913"/>
                </a:lnTo>
                <a:lnTo>
                  <a:pt x="66277" y="2322"/>
                </a:lnTo>
                <a:lnTo>
                  <a:pt x="53553" y="1568"/>
                </a:lnTo>
                <a:lnTo>
                  <a:pt x="40787" y="653"/>
                </a:lnTo>
                <a:lnTo>
                  <a:pt x="3276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87472" y="2154554"/>
            <a:ext cx="210184" cy="129032"/>
          </a:xfrm>
          <a:custGeom>
            <a:avLst/>
            <a:gdLst/>
            <a:ahLst/>
            <a:cxnLst/>
            <a:rect l="l" t="t" r="r" b="b"/>
            <a:pathLst>
              <a:path w="210184" h="129032">
                <a:moveTo>
                  <a:pt x="32765" y="0"/>
                </a:moveTo>
                <a:lnTo>
                  <a:pt x="21418" y="8079"/>
                </a:lnTo>
                <a:lnTo>
                  <a:pt x="12473" y="17574"/>
                </a:lnTo>
                <a:lnTo>
                  <a:pt x="5932" y="28472"/>
                </a:lnTo>
                <a:lnTo>
                  <a:pt x="1794" y="40764"/>
                </a:lnTo>
                <a:lnTo>
                  <a:pt x="59" y="54437"/>
                </a:lnTo>
                <a:lnTo>
                  <a:pt x="0" y="57658"/>
                </a:lnTo>
                <a:lnTo>
                  <a:pt x="1084" y="72087"/>
                </a:lnTo>
                <a:lnTo>
                  <a:pt x="4337" y="84887"/>
                </a:lnTo>
                <a:lnTo>
                  <a:pt x="9759" y="96057"/>
                </a:lnTo>
                <a:lnTo>
                  <a:pt x="17350" y="105599"/>
                </a:lnTo>
                <a:lnTo>
                  <a:pt x="27110" y="113514"/>
                </a:lnTo>
                <a:lnTo>
                  <a:pt x="39039" y="119802"/>
                </a:lnTo>
                <a:lnTo>
                  <a:pt x="53136" y="124466"/>
                </a:lnTo>
                <a:lnTo>
                  <a:pt x="69403" y="127504"/>
                </a:lnTo>
                <a:lnTo>
                  <a:pt x="87838" y="128919"/>
                </a:lnTo>
                <a:lnTo>
                  <a:pt x="95250" y="129032"/>
                </a:lnTo>
                <a:lnTo>
                  <a:pt x="110391" y="128603"/>
                </a:lnTo>
                <a:lnTo>
                  <a:pt x="124575" y="127314"/>
                </a:lnTo>
                <a:lnTo>
                  <a:pt x="137801" y="125160"/>
                </a:lnTo>
                <a:lnTo>
                  <a:pt x="150065" y="122137"/>
                </a:lnTo>
                <a:lnTo>
                  <a:pt x="161365" y="118238"/>
                </a:lnTo>
                <a:lnTo>
                  <a:pt x="171700" y="113460"/>
                </a:lnTo>
                <a:lnTo>
                  <a:pt x="179323" y="108966"/>
                </a:lnTo>
                <a:lnTo>
                  <a:pt x="190751" y="100139"/>
                </a:lnTo>
                <a:lnTo>
                  <a:pt x="199548" y="90182"/>
                </a:lnTo>
                <a:lnTo>
                  <a:pt x="205713" y="79102"/>
                </a:lnTo>
                <a:lnTo>
                  <a:pt x="209248" y="66906"/>
                </a:lnTo>
                <a:lnTo>
                  <a:pt x="210184" y="55753"/>
                </a:lnTo>
                <a:lnTo>
                  <a:pt x="208511" y="41439"/>
                </a:lnTo>
                <a:lnTo>
                  <a:pt x="203489" y="29534"/>
                </a:lnTo>
                <a:lnTo>
                  <a:pt x="195120" y="20072"/>
                </a:lnTo>
                <a:lnTo>
                  <a:pt x="189229" y="16002"/>
                </a:lnTo>
                <a:lnTo>
                  <a:pt x="181015" y="12094"/>
                </a:lnTo>
                <a:lnTo>
                  <a:pt x="171000" y="8934"/>
                </a:lnTo>
                <a:lnTo>
                  <a:pt x="159184" y="6519"/>
                </a:lnTo>
                <a:lnTo>
                  <a:pt x="145567" y="4844"/>
                </a:lnTo>
                <a:lnTo>
                  <a:pt x="130150" y="3906"/>
                </a:lnTo>
                <a:lnTo>
                  <a:pt x="116839" y="3683"/>
                </a:lnTo>
                <a:lnTo>
                  <a:pt x="104238" y="3596"/>
                </a:lnTo>
                <a:lnTo>
                  <a:pt x="91614" y="3339"/>
                </a:lnTo>
                <a:lnTo>
                  <a:pt x="78962" y="2913"/>
                </a:lnTo>
                <a:lnTo>
                  <a:pt x="66277" y="2322"/>
                </a:lnTo>
                <a:lnTo>
                  <a:pt x="53553" y="1568"/>
                </a:lnTo>
                <a:lnTo>
                  <a:pt x="40787" y="653"/>
                </a:lnTo>
                <a:lnTo>
                  <a:pt x="3276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90740" y="1981453"/>
            <a:ext cx="129158" cy="108712"/>
          </a:xfrm>
          <a:custGeom>
            <a:avLst/>
            <a:gdLst/>
            <a:ahLst/>
            <a:cxnLst/>
            <a:rect l="l" t="t" r="r" b="b"/>
            <a:pathLst>
              <a:path w="129158" h="108712">
                <a:moveTo>
                  <a:pt x="126873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8"/>
                </a:lnTo>
                <a:lnTo>
                  <a:pt x="1775" y="78783"/>
                </a:lnTo>
                <a:lnTo>
                  <a:pt x="7097" y="90355"/>
                </a:lnTo>
                <a:lnTo>
                  <a:pt x="15962" y="99109"/>
                </a:lnTo>
                <a:lnTo>
                  <a:pt x="28365" y="105049"/>
                </a:lnTo>
                <a:lnTo>
                  <a:pt x="44303" y="108180"/>
                </a:lnTo>
                <a:lnTo>
                  <a:pt x="55879" y="108712"/>
                </a:lnTo>
                <a:lnTo>
                  <a:pt x="70037" y="108103"/>
                </a:lnTo>
                <a:lnTo>
                  <a:pt x="83411" y="106280"/>
                </a:lnTo>
                <a:lnTo>
                  <a:pt x="95994" y="103246"/>
                </a:lnTo>
                <a:lnTo>
                  <a:pt x="107779" y="99005"/>
                </a:lnTo>
                <a:lnTo>
                  <a:pt x="118759" y="93559"/>
                </a:lnTo>
                <a:lnTo>
                  <a:pt x="128927" y="86913"/>
                </a:lnTo>
                <a:lnTo>
                  <a:pt x="129158" y="86741"/>
                </a:lnTo>
                <a:lnTo>
                  <a:pt x="128538" y="72320"/>
                </a:lnTo>
                <a:lnTo>
                  <a:pt x="128016" y="58499"/>
                </a:lnTo>
                <a:lnTo>
                  <a:pt x="127592" y="45272"/>
                </a:lnTo>
                <a:lnTo>
                  <a:pt x="127265" y="32635"/>
                </a:lnTo>
                <a:lnTo>
                  <a:pt x="127037" y="20582"/>
                </a:lnTo>
                <a:lnTo>
                  <a:pt x="126906" y="9110"/>
                </a:lnTo>
                <a:lnTo>
                  <a:pt x="12687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69560" y="1981453"/>
            <a:ext cx="129159" cy="108712"/>
          </a:xfrm>
          <a:custGeom>
            <a:avLst/>
            <a:gdLst/>
            <a:ahLst/>
            <a:cxnLst/>
            <a:rect l="l" t="t" r="r" b="b"/>
            <a:pathLst>
              <a:path w="129159" h="108712">
                <a:moveTo>
                  <a:pt x="126873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8"/>
                </a:lnTo>
                <a:lnTo>
                  <a:pt x="1775" y="78783"/>
                </a:lnTo>
                <a:lnTo>
                  <a:pt x="7097" y="90355"/>
                </a:lnTo>
                <a:lnTo>
                  <a:pt x="15962" y="99109"/>
                </a:lnTo>
                <a:lnTo>
                  <a:pt x="28365" y="105049"/>
                </a:lnTo>
                <a:lnTo>
                  <a:pt x="44303" y="108180"/>
                </a:lnTo>
                <a:lnTo>
                  <a:pt x="55879" y="108712"/>
                </a:lnTo>
                <a:lnTo>
                  <a:pt x="70037" y="108103"/>
                </a:lnTo>
                <a:lnTo>
                  <a:pt x="83411" y="106280"/>
                </a:lnTo>
                <a:lnTo>
                  <a:pt x="95994" y="103246"/>
                </a:lnTo>
                <a:lnTo>
                  <a:pt x="107779" y="99005"/>
                </a:lnTo>
                <a:lnTo>
                  <a:pt x="118759" y="93559"/>
                </a:lnTo>
                <a:lnTo>
                  <a:pt x="128927" y="86913"/>
                </a:lnTo>
                <a:lnTo>
                  <a:pt x="129159" y="86741"/>
                </a:lnTo>
                <a:lnTo>
                  <a:pt x="128538" y="72320"/>
                </a:lnTo>
                <a:lnTo>
                  <a:pt x="128016" y="58499"/>
                </a:lnTo>
                <a:lnTo>
                  <a:pt x="127592" y="45272"/>
                </a:lnTo>
                <a:lnTo>
                  <a:pt x="127265" y="32635"/>
                </a:lnTo>
                <a:lnTo>
                  <a:pt x="127037" y="20582"/>
                </a:lnTo>
                <a:lnTo>
                  <a:pt x="126906" y="9110"/>
                </a:lnTo>
                <a:lnTo>
                  <a:pt x="126873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70070" y="1842389"/>
            <a:ext cx="155575" cy="88519"/>
          </a:xfrm>
          <a:custGeom>
            <a:avLst/>
            <a:gdLst/>
            <a:ahLst/>
            <a:cxnLst/>
            <a:rect l="l" t="t" r="r" b="b"/>
            <a:pathLst>
              <a:path w="155575" h="88519">
                <a:moveTo>
                  <a:pt x="82676" y="0"/>
                </a:moveTo>
                <a:lnTo>
                  <a:pt x="68683" y="971"/>
                </a:lnTo>
                <a:lnTo>
                  <a:pt x="55944" y="3888"/>
                </a:lnTo>
                <a:lnTo>
                  <a:pt x="44456" y="8749"/>
                </a:lnTo>
                <a:lnTo>
                  <a:pt x="34217" y="15557"/>
                </a:lnTo>
                <a:lnTo>
                  <a:pt x="25224" y="24312"/>
                </a:lnTo>
                <a:lnTo>
                  <a:pt x="17474" y="35014"/>
                </a:lnTo>
                <a:lnTo>
                  <a:pt x="10965" y="47666"/>
                </a:lnTo>
                <a:lnTo>
                  <a:pt x="5694" y="62267"/>
                </a:lnTo>
                <a:lnTo>
                  <a:pt x="1659" y="78819"/>
                </a:lnTo>
                <a:lnTo>
                  <a:pt x="0" y="88519"/>
                </a:lnTo>
                <a:lnTo>
                  <a:pt x="155575" y="85598"/>
                </a:lnTo>
                <a:lnTo>
                  <a:pt x="154642" y="67329"/>
                </a:lnTo>
                <a:lnTo>
                  <a:pt x="151844" y="51256"/>
                </a:lnTo>
                <a:lnTo>
                  <a:pt x="147184" y="37376"/>
                </a:lnTo>
                <a:lnTo>
                  <a:pt x="140664" y="25687"/>
                </a:lnTo>
                <a:lnTo>
                  <a:pt x="132286" y="16186"/>
                </a:lnTo>
                <a:lnTo>
                  <a:pt x="122053" y="8871"/>
                </a:lnTo>
                <a:lnTo>
                  <a:pt x="109966" y="3741"/>
                </a:lnTo>
                <a:lnTo>
                  <a:pt x="96027" y="792"/>
                </a:lnTo>
                <a:lnTo>
                  <a:pt x="82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12442" y="1842389"/>
            <a:ext cx="155575" cy="88519"/>
          </a:xfrm>
          <a:custGeom>
            <a:avLst/>
            <a:gdLst/>
            <a:ahLst/>
            <a:cxnLst/>
            <a:rect l="l" t="t" r="r" b="b"/>
            <a:pathLst>
              <a:path w="155575" h="88519">
                <a:moveTo>
                  <a:pt x="82676" y="0"/>
                </a:moveTo>
                <a:lnTo>
                  <a:pt x="68683" y="971"/>
                </a:lnTo>
                <a:lnTo>
                  <a:pt x="55944" y="3888"/>
                </a:lnTo>
                <a:lnTo>
                  <a:pt x="44456" y="8749"/>
                </a:lnTo>
                <a:lnTo>
                  <a:pt x="34217" y="15557"/>
                </a:lnTo>
                <a:lnTo>
                  <a:pt x="25224" y="24312"/>
                </a:lnTo>
                <a:lnTo>
                  <a:pt x="17474" y="35014"/>
                </a:lnTo>
                <a:lnTo>
                  <a:pt x="10965" y="47666"/>
                </a:lnTo>
                <a:lnTo>
                  <a:pt x="5694" y="62267"/>
                </a:lnTo>
                <a:lnTo>
                  <a:pt x="1659" y="78819"/>
                </a:lnTo>
                <a:lnTo>
                  <a:pt x="0" y="88519"/>
                </a:lnTo>
                <a:lnTo>
                  <a:pt x="155575" y="85598"/>
                </a:lnTo>
                <a:lnTo>
                  <a:pt x="154642" y="67329"/>
                </a:lnTo>
                <a:lnTo>
                  <a:pt x="151844" y="51256"/>
                </a:lnTo>
                <a:lnTo>
                  <a:pt x="147184" y="37376"/>
                </a:lnTo>
                <a:lnTo>
                  <a:pt x="140664" y="25687"/>
                </a:lnTo>
                <a:lnTo>
                  <a:pt x="132286" y="16186"/>
                </a:lnTo>
                <a:lnTo>
                  <a:pt x="122053" y="8871"/>
                </a:lnTo>
                <a:lnTo>
                  <a:pt x="109966" y="3741"/>
                </a:lnTo>
                <a:lnTo>
                  <a:pt x="96027" y="792"/>
                </a:lnTo>
                <a:lnTo>
                  <a:pt x="82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69533" y="1835658"/>
            <a:ext cx="141096" cy="133984"/>
          </a:xfrm>
          <a:custGeom>
            <a:avLst/>
            <a:gdLst/>
            <a:ahLst/>
            <a:cxnLst/>
            <a:rect l="l" t="t" r="r" b="b"/>
            <a:pathLst>
              <a:path w="141096" h="133984">
                <a:moveTo>
                  <a:pt x="69976" y="0"/>
                </a:moveTo>
                <a:lnTo>
                  <a:pt x="56714" y="1012"/>
                </a:lnTo>
                <a:lnTo>
                  <a:pt x="44255" y="4056"/>
                </a:lnTo>
                <a:lnTo>
                  <a:pt x="32622" y="9144"/>
                </a:lnTo>
                <a:lnTo>
                  <a:pt x="21838" y="16286"/>
                </a:lnTo>
                <a:lnTo>
                  <a:pt x="12306" y="25757"/>
                </a:lnTo>
                <a:lnTo>
                  <a:pt x="5886" y="36377"/>
                </a:lnTo>
                <a:lnTo>
                  <a:pt x="1811" y="48731"/>
                </a:lnTo>
                <a:lnTo>
                  <a:pt x="71" y="62799"/>
                </a:lnTo>
                <a:lnTo>
                  <a:pt x="0" y="66547"/>
                </a:lnTo>
                <a:lnTo>
                  <a:pt x="1167" y="81069"/>
                </a:lnTo>
                <a:lnTo>
                  <a:pt x="4664" y="93868"/>
                </a:lnTo>
                <a:lnTo>
                  <a:pt x="10481" y="104943"/>
                </a:lnTo>
                <a:lnTo>
                  <a:pt x="18608" y="114294"/>
                </a:lnTo>
                <a:lnTo>
                  <a:pt x="32293" y="124056"/>
                </a:lnTo>
                <a:lnTo>
                  <a:pt x="43825" y="129313"/>
                </a:lnTo>
                <a:lnTo>
                  <a:pt x="56183" y="132612"/>
                </a:lnTo>
                <a:lnTo>
                  <a:pt x="69368" y="133951"/>
                </a:lnTo>
                <a:lnTo>
                  <a:pt x="71881" y="133984"/>
                </a:lnTo>
                <a:lnTo>
                  <a:pt x="85014" y="132944"/>
                </a:lnTo>
                <a:lnTo>
                  <a:pt x="97412" y="129830"/>
                </a:lnTo>
                <a:lnTo>
                  <a:pt x="109052" y="124655"/>
                </a:lnTo>
                <a:lnTo>
                  <a:pt x="120014" y="117347"/>
                </a:lnTo>
                <a:lnTo>
                  <a:pt x="128837" y="108551"/>
                </a:lnTo>
                <a:lnTo>
                  <a:pt x="135297" y="97967"/>
                </a:lnTo>
                <a:lnTo>
                  <a:pt x="139376" y="85585"/>
                </a:lnTo>
                <a:lnTo>
                  <a:pt x="141051" y="71395"/>
                </a:lnTo>
                <a:lnTo>
                  <a:pt x="141096" y="68452"/>
                </a:lnTo>
                <a:lnTo>
                  <a:pt x="139953" y="53917"/>
                </a:lnTo>
                <a:lnTo>
                  <a:pt x="136530" y="41091"/>
                </a:lnTo>
                <a:lnTo>
                  <a:pt x="130835" y="29955"/>
                </a:lnTo>
                <a:lnTo>
                  <a:pt x="122878" y="20490"/>
                </a:lnTo>
                <a:lnTo>
                  <a:pt x="108668" y="10077"/>
                </a:lnTo>
                <a:lnTo>
                  <a:pt x="97130" y="4676"/>
                </a:lnTo>
                <a:lnTo>
                  <a:pt x="84859" y="1323"/>
                </a:lnTo>
                <a:lnTo>
                  <a:pt x="71823" y="19"/>
                </a:lnTo>
                <a:lnTo>
                  <a:pt x="699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12745" y="1835658"/>
            <a:ext cx="141097" cy="133984"/>
          </a:xfrm>
          <a:custGeom>
            <a:avLst/>
            <a:gdLst/>
            <a:ahLst/>
            <a:cxnLst/>
            <a:rect l="l" t="t" r="r" b="b"/>
            <a:pathLst>
              <a:path w="141097" h="133984">
                <a:moveTo>
                  <a:pt x="69977" y="0"/>
                </a:moveTo>
                <a:lnTo>
                  <a:pt x="56714" y="1012"/>
                </a:lnTo>
                <a:lnTo>
                  <a:pt x="44255" y="4056"/>
                </a:lnTo>
                <a:lnTo>
                  <a:pt x="32622" y="9144"/>
                </a:lnTo>
                <a:lnTo>
                  <a:pt x="21838" y="16286"/>
                </a:lnTo>
                <a:lnTo>
                  <a:pt x="12306" y="25757"/>
                </a:lnTo>
                <a:lnTo>
                  <a:pt x="5886" y="36377"/>
                </a:lnTo>
                <a:lnTo>
                  <a:pt x="1811" y="48731"/>
                </a:lnTo>
                <a:lnTo>
                  <a:pt x="71" y="62799"/>
                </a:lnTo>
                <a:lnTo>
                  <a:pt x="0" y="66547"/>
                </a:lnTo>
                <a:lnTo>
                  <a:pt x="1167" y="81069"/>
                </a:lnTo>
                <a:lnTo>
                  <a:pt x="4664" y="93868"/>
                </a:lnTo>
                <a:lnTo>
                  <a:pt x="10481" y="104943"/>
                </a:lnTo>
                <a:lnTo>
                  <a:pt x="18608" y="114294"/>
                </a:lnTo>
                <a:lnTo>
                  <a:pt x="32293" y="124056"/>
                </a:lnTo>
                <a:lnTo>
                  <a:pt x="43825" y="129313"/>
                </a:lnTo>
                <a:lnTo>
                  <a:pt x="56183" y="132612"/>
                </a:lnTo>
                <a:lnTo>
                  <a:pt x="69368" y="133951"/>
                </a:lnTo>
                <a:lnTo>
                  <a:pt x="71881" y="133984"/>
                </a:lnTo>
                <a:lnTo>
                  <a:pt x="85014" y="132944"/>
                </a:lnTo>
                <a:lnTo>
                  <a:pt x="97412" y="129830"/>
                </a:lnTo>
                <a:lnTo>
                  <a:pt x="109052" y="124655"/>
                </a:lnTo>
                <a:lnTo>
                  <a:pt x="120015" y="117347"/>
                </a:lnTo>
                <a:lnTo>
                  <a:pt x="128837" y="108551"/>
                </a:lnTo>
                <a:lnTo>
                  <a:pt x="135297" y="97967"/>
                </a:lnTo>
                <a:lnTo>
                  <a:pt x="139376" y="85585"/>
                </a:lnTo>
                <a:lnTo>
                  <a:pt x="141051" y="71395"/>
                </a:lnTo>
                <a:lnTo>
                  <a:pt x="141097" y="68452"/>
                </a:lnTo>
                <a:lnTo>
                  <a:pt x="139953" y="53917"/>
                </a:lnTo>
                <a:lnTo>
                  <a:pt x="136530" y="41091"/>
                </a:lnTo>
                <a:lnTo>
                  <a:pt x="130835" y="29955"/>
                </a:lnTo>
                <a:lnTo>
                  <a:pt x="122878" y="20490"/>
                </a:lnTo>
                <a:lnTo>
                  <a:pt x="108668" y="10077"/>
                </a:lnTo>
                <a:lnTo>
                  <a:pt x="97130" y="4676"/>
                </a:lnTo>
                <a:lnTo>
                  <a:pt x="84859" y="1323"/>
                </a:lnTo>
                <a:lnTo>
                  <a:pt x="71823" y="19"/>
                </a:lnTo>
                <a:lnTo>
                  <a:pt x="6997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98590" y="1791715"/>
            <a:ext cx="342391" cy="364998"/>
          </a:xfrm>
          <a:custGeom>
            <a:avLst/>
            <a:gdLst/>
            <a:ahLst/>
            <a:cxnLst/>
            <a:rect l="l" t="t" r="r" b="b"/>
            <a:pathLst>
              <a:path w="342391" h="364998">
                <a:moveTo>
                  <a:pt x="103886" y="0"/>
                </a:moveTo>
                <a:lnTo>
                  <a:pt x="102801" y="13313"/>
                </a:lnTo>
                <a:lnTo>
                  <a:pt x="101828" y="26500"/>
                </a:lnTo>
                <a:lnTo>
                  <a:pt x="100966" y="39558"/>
                </a:lnTo>
                <a:lnTo>
                  <a:pt x="100215" y="52487"/>
                </a:lnTo>
                <a:lnTo>
                  <a:pt x="99571" y="65287"/>
                </a:lnTo>
                <a:lnTo>
                  <a:pt x="99035" y="77957"/>
                </a:lnTo>
                <a:lnTo>
                  <a:pt x="98606" y="90496"/>
                </a:lnTo>
                <a:lnTo>
                  <a:pt x="98280" y="102904"/>
                </a:lnTo>
                <a:lnTo>
                  <a:pt x="98059" y="115180"/>
                </a:lnTo>
                <a:lnTo>
                  <a:pt x="97940" y="127323"/>
                </a:lnTo>
                <a:lnTo>
                  <a:pt x="97916" y="135509"/>
                </a:lnTo>
                <a:lnTo>
                  <a:pt x="98058" y="153603"/>
                </a:lnTo>
                <a:lnTo>
                  <a:pt x="98482" y="170449"/>
                </a:lnTo>
                <a:lnTo>
                  <a:pt x="99192" y="186043"/>
                </a:lnTo>
                <a:lnTo>
                  <a:pt x="100188" y="200385"/>
                </a:lnTo>
                <a:lnTo>
                  <a:pt x="101473" y="213472"/>
                </a:lnTo>
                <a:lnTo>
                  <a:pt x="103048" y="225303"/>
                </a:lnTo>
                <a:lnTo>
                  <a:pt x="104914" y="235876"/>
                </a:lnTo>
                <a:lnTo>
                  <a:pt x="109529" y="253243"/>
                </a:lnTo>
                <a:lnTo>
                  <a:pt x="118148" y="269944"/>
                </a:lnTo>
                <a:lnTo>
                  <a:pt x="126997" y="278918"/>
                </a:lnTo>
                <a:lnTo>
                  <a:pt x="138051" y="285239"/>
                </a:lnTo>
                <a:lnTo>
                  <a:pt x="151310" y="288907"/>
                </a:lnTo>
                <a:lnTo>
                  <a:pt x="164845" y="289941"/>
                </a:lnTo>
                <a:lnTo>
                  <a:pt x="178726" y="289386"/>
                </a:lnTo>
                <a:lnTo>
                  <a:pt x="191964" y="287724"/>
                </a:lnTo>
                <a:lnTo>
                  <a:pt x="204562" y="284958"/>
                </a:lnTo>
                <a:lnTo>
                  <a:pt x="216523" y="281091"/>
                </a:lnTo>
                <a:lnTo>
                  <a:pt x="227852" y="276126"/>
                </a:lnTo>
                <a:lnTo>
                  <a:pt x="238551" y="270068"/>
                </a:lnTo>
                <a:lnTo>
                  <a:pt x="240030" y="269113"/>
                </a:lnTo>
                <a:lnTo>
                  <a:pt x="240018" y="249844"/>
                </a:lnTo>
                <a:lnTo>
                  <a:pt x="239984" y="231207"/>
                </a:lnTo>
                <a:lnTo>
                  <a:pt x="239927" y="213199"/>
                </a:lnTo>
                <a:lnTo>
                  <a:pt x="239848" y="195822"/>
                </a:lnTo>
                <a:lnTo>
                  <a:pt x="239746" y="179075"/>
                </a:lnTo>
                <a:lnTo>
                  <a:pt x="239621" y="162959"/>
                </a:lnTo>
                <a:lnTo>
                  <a:pt x="239475" y="147472"/>
                </a:lnTo>
                <a:lnTo>
                  <a:pt x="239306" y="132615"/>
                </a:lnTo>
                <a:lnTo>
                  <a:pt x="239115" y="118388"/>
                </a:lnTo>
                <a:lnTo>
                  <a:pt x="238902" y="104790"/>
                </a:lnTo>
                <a:lnTo>
                  <a:pt x="238668" y="91823"/>
                </a:lnTo>
                <a:lnTo>
                  <a:pt x="238411" y="79484"/>
                </a:lnTo>
                <a:lnTo>
                  <a:pt x="238133" y="67775"/>
                </a:lnTo>
                <a:lnTo>
                  <a:pt x="237833" y="56696"/>
                </a:lnTo>
                <a:lnTo>
                  <a:pt x="237511" y="46245"/>
                </a:lnTo>
                <a:lnTo>
                  <a:pt x="237168" y="36424"/>
                </a:lnTo>
                <a:lnTo>
                  <a:pt x="236419" y="18669"/>
                </a:lnTo>
                <a:lnTo>
                  <a:pt x="235585" y="3429"/>
                </a:lnTo>
                <a:lnTo>
                  <a:pt x="336041" y="0"/>
                </a:lnTo>
                <a:lnTo>
                  <a:pt x="335054" y="20388"/>
                </a:lnTo>
                <a:lnTo>
                  <a:pt x="334215" y="42400"/>
                </a:lnTo>
                <a:lnTo>
                  <a:pt x="333523" y="66033"/>
                </a:lnTo>
                <a:lnTo>
                  <a:pt x="333233" y="78456"/>
                </a:lnTo>
                <a:lnTo>
                  <a:pt x="332979" y="91285"/>
                </a:lnTo>
                <a:lnTo>
                  <a:pt x="332763" y="104517"/>
                </a:lnTo>
                <a:lnTo>
                  <a:pt x="332583" y="118154"/>
                </a:lnTo>
                <a:lnTo>
                  <a:pt x="332440" y="132194"/>
                </a:lnTo>
                <a:lnTo>
                  <a:pt x="332335" y="146637"/>
                </a:lnTo>
                <a:lnTo>
                  <a:pt x="332266" y="161484"/>
                </a:lnTo>
                <a:lnTo>
                  <a:pt x="332234" y="176734"/>
                </a:lnTo>
                <a:lnTo>
                  <a:pt x="332232" y="182372"/>
                </a:lnTo>
                <a:lnTo>
                  <a:pt x="332288" y="194660"/>
                </a:lnTo>
                <a:lnTo>
                  <a:pt x="332456" y="207014"/>
                </a:lnTo>
                <a:lnTo>
                  <a:pt x="332736" y="219433"/>
                </a:lnTo>
                <a:lnTo>
                  <a:pt x="333128" y="231916"/>
                </a:lnTo>
                <a:lnTo>
                  <a:pt x="333631" y="244461"/>
                </a:lnTo>
                <a:lnTo>
                  <a:pt x="334245" y="257069"/>
                </a:lnTo>
                <a:lnTo>
                  <a:pt x="334970" y="269738"/>
                </a:lnTo>
                <a:lnTo>
                  <a:pt x="335805" y="282467"/>
                </a:lnTo>
                <a:lnTo>
                  <a:pt x="336750" y="295256"/>
                </a:lnTo>
                <a:lnTo>
                  <a:pt x="337805" y="308102"/>
                </a:lnTo>
                <a:lnTo>
                  <a:pt x="338969" y="321006"/>
                </a:lnTo>
                <a:lnTo>
                  <a:pt x="340242" y="333967"/>
                </a:lnTo>
                <a:lnTo>
                  <a:pt x="341624" y="346983"/>
                </a:lnTo>
                <a:lnTo>
                  <a:pt x="342391" y="353822"/>
                </a:lnTo>
                <a:lnTo>
                  <a:pt x="255269" y="356870"/>
                </a:lnTo>
                <a:lnTo>
                  <a:pt x="251539" y="342391"/>
                </a:lnTo>
                <a:lnTo>
                  <a:pt x="249594" y="330463"/>
                </a:lnTo>
                <a:lnTo>
                  <a:pt x="249301" y="324866"/>
                </a:lnTo>
                <a:lnTo>
                  <a:pt x="243332" y="324866"/>
                </a:lnTo>
                <a:lnTo>
                  <a:pt x="232888" y="332880"/>
                </a:lnTo>
                <a:lnTo>
                  <a:pt x="222088" y="340000"/>
                </a:lnTo>
                <a:lnTo>
                  <a:pt x="210930" y="346227"/>
                </a:lnTo>
                <a:lnTo>
                  <a:pt x="199412" y="351562"/>
                </a:lnTo>
                <a:lnTo>
                  <a:pt x="187533" y="356006"/>
                </a:lnTo>
                <a:lnTo>
                  <a:pt x="175290" y="359559"/>
                </a:lnTo>
                <a:lnTo>
                  <a:pt x="162682" y="362223"/>
                </a:lnTo>
                <a:lnTo>
                  <a:pt x="149707" y="363999"/>
                </a:lnTo>
                <a:lnTo>
                  <a:pt x="136363" y="364886"/>
                </a:lnTo>
                <a:lnTo>
                  <a:pt x="129539" y="364998"/>
                </a:lnTo>
                <a:lnTo>
                  <a:pt x="114128" y="364458"/>
                </a:lnTo>
                <a:lnTo>
                  <a:pt x="99732" y="362840"/>
                </a:lnTo>
                <a:lnTo>
                  <a:pt x="86353" y="360141"/>
                </a:lnTo>
                <a:lnTo>
                  <a:pt x="73993" y="356359"/>
                </a:lnTo>
                <a:lnTo>
                  <a:pt x="62652" y="351493"/>
                </a:lnTo>
                <a:lnTo>
                  <a:pt x="52333" y="345541"/>
                </a:lnTo>
                <a:lnTo>
                  <a:pt x="43038" y="338501"/>
                </a:lnTo>
                <a:lnTo>
                  <a:pt x="37084" y="332867"/>
                </a:lnTo>
                <a:lnTo>
                  <a:pt x="31404" y="326092"/>
                </a:lnTo>
                <a:lnTo>
                  <a:pt x="26294" y="318136"/>
                </a:lnTo>
                <a:lnTo>
                  <a:pt x="21755" y="308998"/>
                </a:lnTo>
                <a:lnTo>
                  <a:pt x="17788" y="298677"/>
                </a:lnTo>
                <a:lnTo>
                  <a:pt x="14392" y="287173"/>
                </a:lnTo>
                <a:lnTo>
                  <a:pt x="11569" y="274485"/>
                </a:lnTo>
                <a:lnTo>
                  <a:pt x="9319" y="260612"/>
                </a:lnTo>
                <a:lnTo>
                  <a:pt x="7644" y="245553"/>
                </a:lnTo>
                <a:lnTo>
                  <a:pt x="6543" y="229308"/>
                </a:lnTo>
                <a:lnTo>
                  <a:pt x="6017" y="211876"/>
                </a:lnTo>
                <a:lnTo>
                  <a:pt x="5968" y="204343"/>
                </a:lnTo>
                <a:lnTo>
                  <a:pt x="6078" y="193824"/>
                </a:lnTo>
                <a:lnTo>
                  <a:pt x="6376" y="180495"/>
                </a:lnTo>
                <a:lnTo>
                  <a:pt x="6604" y="171958"/>
                </a:lnTo>
                <a:lnTo>
                  <a:pt x="6858" y="158039"/>
                </a:lnTo>
                <a:lnTo>
                  <a:pt x="7049" y="145444"/>
                </a:lnTo>
                <a:lnTo>
                  <a:pt x="7112" y="135509"/>
                </a:lnTo>
                <a:lnTo>
                  <a:pt x="7044" y="127092"/>
                </a:lnTo>
                <a:lnTo>
                  <a:pt x="6844" y="117764"/>
                </a:lnTo>
                <a:lnTo>
                  <a:pt x="6510" y="107527"/>
                </a:lnTo>
                <a:lnTo>
                  <a:pt x="6045" y="96380"/>
                </a:lnTo>
                <a:lnTo>
                  <a:pt x="5448" y="84324"/>
                </a:lnTo>
                <a:lnTo>
                  <a:pt x="4720" y="71361"/>
                </a:lnTo>
                <a:lnTo>
                  <a:pt x="3861" y="57490"/>
                </a:lnTo>
                <a:lnTo>
                  <a:pt x="2874" y="42712"/>
                </a:lnTo>
                <a:lnTo>
                  <a:pt x="1757" y="27028"/>
                </a:lnTo>
                <a:lnTo>
                  <a:pt x="513" y="10439"/>
                </a:lnTo>
                <a:lnTo>
                  <a:pt x="0" y="3810"/>
                </a:lnTo>
                <a:lnTo>
                  <a:pt x="10388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40076" y="1785112"/>
            <a:ext cx="107442" cy="360807"/>
          </a:xfrm>
          <a:custGeom>
            <a:avLst/>
            <a:gdLst/>
            <a:ahLst/>
            <a:cxnLst/>
            <a:rect l="l" t="t" r="r" b="b"/>
            <a:pathLst>
              <a:path w="107442" h="360807">
                <a:moveTo>
                  <a:pt x="107187" y="0"/>
                </a:moveTo>
                <a:lnTo>
                  <a:pt x="105916" y="20663"/>
                </a:lnTo>
                <a:lnTo>
                  <a:pt x="104832" y="42835"/>
                </a:lnTo>
                <a:lnTo>
                  <a:pt x="103937" y="66518"/>
                </a:lnTo>
                <a:lnTo>
                  <a:pt x="103561" y="78926"/>
                </a:lnTo>
                <a:lnTo>
                  <a:pt x="103231" y="91713"/>
                </a:lnTo>
                <a:lnTo>
                  <a:pt x="102948" y="104879"/>
                </a:lnTo>
                <a:lnTo>
                  <a:pt x="102712" y="118423"/>
                </a:lnTo>
                <a:lnTo>
                  <a:pt x="102524" y="132347"/>
                </a:lnTo>
                <a:lnTo>
                  <a:pt x="102382" y="146650"/>
                </a:lnTo>
                <a:lnTo>
                  <a:pt x="102288" y="161332"/>
                </a:lnTo>
                <a:lnTo>
                  <a:pt x="102241" y="176395"/>
                </a:lnTo>
                <a:lnTo>
                  <a:pt x="102235" y="184150"/>
                </a:lnTo>
                <a:lnTo>
                  <a:pt x="102262" y="197819"/>
                </a:lnTo>
                <a:lnTo>
                  <a:pt x="102344" y="211338"/>
                </a:lnTo>
                <a:lnTo>
                  <a:pt x="102481" y="224707"/>
                </a:lnTo>
                <a:lnTo>
                  <a:pt x="102672" y="237926"/>
                </a:lnTo>
                <a:lnTo>
                  <a:pt x="102917" y="250995"/>
                </a:lnTo>
                <a:lnTo>
                  <a:pt x="103216" y="263912"/>
                </a:lnTo>
                <a:lnTo>
                  <a:pt x="103568" y="276678"/>
                </a:lnTo>
                <a:lnTo>
                  <a:pt x="103973" y="289293"/>
                </a:lnTo>
                <a:lnTo>
                  <a:pt x="104431" y="301755"/>
                </a:lnTo>
                <a:lnTo>
                  <a:pt x="104942" y="314066"/>
                </a:lnTo>
                <a:lnTo>
                  <a:pt x="105505" y="326225"/>
                </a:lnTo>
                <a:lnTo>
                  <a:pt x="106786" y="350083"/>
                </a:lnTo>
                <a:lnTo>
                  <a:pt x="107442" y="360807"/>
                </a:lnTo>
                <a:lnTo>
                  <a:pt x="7366" y="360807"/>
                </a:lnTo>
                <a:lnTo>
                  <a:pt x="8781" y="338213"/>
                </a:lnTo>
                <a:lnTo>
                  <a:pt x="9966" y="314677"/>
                </a:lnTo>
                <a:lnTo>
                  <a:pt x="10472" y="302557"/>
                </a:lnTo>
                <a:lnTo>
                  <a:pt x="10923" y="290202"/>
                </a:lnTo>
                <a:lnTo>
                  <a:pt x="11318" y="277612"/>
                </a:lnTo>
                <a:lnTo>
                  <a:pt x="11658" y="264789"/>
                </a:lnTo>
                <a:lnTo>
                  <a:pt x="11943" y="251731"/>
                </a:lnTo>
                <a:lnTo>
                  <a:pt x="12175" y="238440"/>
                </a:lnTo>
                <a:lnTo>
                  <a:pt x="12353" y="224916"/>
                </a:lnTo>
                <a:lnTo>
                  <a:pt x="12478" y="211159"/>
                </a:lnTo>
                <a:lnTo>
                  <a:pt x="12551" y="197169"/>
                </a:lnTo>
                <a:lnTo>
                  <a:pt x="12573" y="184150"/>
                </a:lnTo>
                <a:lnTo>
                  <a:pt x="12505" y="169805"/>
                </a:lnTo>
                <a:lnTo>
                  <a:pt x="12304" y="155726"/>
                </a:lnTo>
                <a:lnTo>
                  <a:pt x="11968" y="141911"/>
                </a:lnTo>
                <a:lnTo>
                  <a:pt x="11498" y="128360"/>
                </a:lnTo>
                <a:lnTo>
                  <a:pt x="10894" y="115074"/>
                </a:lnTo>
                <a:lnTo>
                  <a:pt x="10156" y="102052"/>
                </a:lnTo>
                <a:lnTo>
                  <a:pt x="9283" y="89294"/>
                </a:lnTo>
                <a:lnTo>
                  <a:pt x="8276" y="76801"/>
                </a:lnTo>
                <a:lnTo>
                  <a:pt x="7135" y="64573"/>
                </a:lnTo>
                <a:lnTo>
                  <a:pt x="5860" y="52609"/>
                </a:lnTo>
                <a:lnTo>
                  <a:pt x="4450" y="40909"/>
                </a:lnTo>
                <a:lnTo>
                  <a:pt x="1228" y="18303"/>
                </a:lnTo>
                <a:lnTo>
                  <a:pt x="0" y="10795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78268" y="1780286"/>
            <a:ext cx="258572" cy="365633"/>
          </a:xfrm>
          <a:custGeom>
            <a:avLst/>
            <a:gdLst/>
            <a:ahLst/>
            <a:cxnLst/>
            <a:rect l="l" t="t" r="r" b="b"/>
            <a:pathLst>
              <a:path w="258572" h="365633">
                <a:moveTo>
                  <a:pt x="198247" y="0"/>
                </a:moveTo>
                <a:lnTo>
                  <a:pt x="209609" y="519"/>
                </a:lnTo>
                <a:lnTo>
                  <a:pt x="221530" y="2076"/>
                </a:lnTo>
                <a:lnTo>
                  <a:pt x="234016" y="4672"/>
                </a:lnTo>
                <a:lnTo>
                  <a:pt x="247073" y="8306"/>
                </a:lnTo>
                <a:lnTo>
                  <a:pt x="258572" y="12191"/>
                </a:lnTo>
                <a:lnTo>
                  <a:pt x="236981" y="99313"/>
                </a:lnTo>
                <a:lnTo>
                  <a:pt x="224674" y="94862"/>
                </a:lnTo>
                <a:lnTo>
                  <a:pt x="212269" y="91542"/>
                </a:lnTo>
                <a:lnTo>
                  <a:pt x="199784" y="89345"/>
                </a:lnTo>
                <a:lnTo>
                  <a:pt x="187235" y="88263"/>
                </a:lnTo>
                <a:lnTo>
                  <a:pt x="181228" y="88137"/>
                </a:lnTo>
                <a:lnTo>
                  <a:pt x="166119" y="89175"/>
                </a:lnTo>
                <a:lnTo>
                  <a:pt x="152573" y="92289"/>
                </a:lnTo>
                <a:lnTo>
                  <a:pt x="140592" y="97479"/>
                </a:lnTo>
                <a:lnTo>
                  <a:pt x="130179" y="104744"/>
                </a:lnTo>
                <a:lnTo>
                  <a:pt x="121337" y="114086"/>
                </a:lnTo>
                <a:lnTo>
                  <a:pt x="114067" y="125503"/>
                </a:lnTo>
                <a:lnTo>
                  <a:pt x="108965" y="137287"/>
                </a:lnTo>
                <a:lnTo>
                  <a:pt x="108973" y="153581"/>
                </a:lnTo>
                <a:lnTo>
                  <a:pt x="108994" y="169451"/>
                </a:lnTo>
                <a:lnTo>
                  <a:pt x="109029" y="184897"/>
                </a:lnTo>
                <a:lnTo>
                  <a:pt x="109079" y="199919"/>
                </a:lnTo>
                <a:lnTo>
                  <a:pt x="109142" y="214518"/>
                </a:lnTo>
                <a:lnTo>
                  <a:pt x="109220" y="228693"/>
                </a:lnTo>
                <a:lnTo>
                  <a:pt x="109312" y="242445"/>
                </a:lnTo>
                <a:lnTo>
                  <a:pt x="109418" y="255773"/>
                </a:lnTo>
                <a:lnTo>
                  <a:pt x="109538" y="268678"/>
                </a:lnTo>
                <a:lnTo>
                  <a:pt x="109673" y="281160"/>
                </a:lnTo>
                <a:lnTo>
                  <a:pt x="109821" y="293219"/>
                </a:lnTo>
                <a:lnTo>
                  <a:pt x="109984" y="304856"/>
                </a:lnTo>
                <a:lnTo>
                  <a:pt x="110160" y="316069"/>
                </a:lnTo>
                <a:lnTo>
                  <a:pt x="110351" y="326860"/>
                </a:lnTo>
                <a:lnTo>
                  <a:pt x="110556" y="337229"/>
                </a:lnTo>
                <a:lnTo>
                  <a:pt x="110776" y="347176"/>
                </a:lnTo>
                <a:lnTo>
                  <a:pt x="111009" y="356700"/>
                </a:lnTo>
                <a:lnTo>
                  <a:pt x="111251" y="365633"/>
                </a:lnTo>
                <a:lnTo>
                  <a:pt x="12318" y="365633"/>
                </a:lnTo>
                <a:lnTo>
                  <a:pt x="13159" y="350316"/>
                </a:lnTo>
                <a:lnTo>
                  <a:pt x="13938" y="335388"/>
                </a:lnTo>
                <a:lnTo>
                  <a:pt x="14655" y="320849"/>
                </a:lnTo>
                <a:lnTo>
                  <a:pt x="15311" y="306701"/>
                </a:lnTo>
                <a:lnTo>
                  <a:pt x="15905" y="292943"/>
                </a:lnTo>
                <a:lnTo>
                  <a:pt x="16438" y="279577"/>
                </a:lnTo>
                <a:lnTo>
                  <a:pt x="16910" y="266602"/>
                </a:lnTo>
                <a:lnTo>
                  <a:pt x="17322" y="254019"/>
                </a:lnTo>
                <a:lnTo>
                  <a:pt x="17674" y="241828"/>
                </a:lnTo>
                <a:lnTo>
                  <a:pt x="17965" y="230031"/>
                </a:lnTo>
                <a:lnTo>
                  <a:pt x="18369" y="207618"/>
                </a:lnTo>
                <a:lnTo>
                  <a:pt x="18536" y="186783"/>
                </a:lnTo>
                <a:lnTo>
                  <a:pt x="18541" y="182625"/>
                </a:lnTo>
                <a:lnTo>
                  <a:pt x="18438" y="169349"/>
                </a:lnTo>
                <a:lnTo>
                  <a:pt x="18126" y="156180"/>
                </a:lnTo>
                <a:lnTo>
                  <a:pt x="17607" y="143119"/>
                </a:lnTo>
                <a:lnTo>
                  <a:pt x="16878" y="130164"/>
                </a:lnTo>
                <a:lnTo>
                  <a:pt x="15940" y="117316"/>
                </a:lnTo>
                <a:lnTo>
                  <a:pt x="14791" y="104574"/>
                </a:lnTo>
                <a:lnTo>
                  <a:pt x="13431" y="91937"/>
                </a:lnTo>
                <a:lnTo>
                  <a:pt x="11860" y="79407"/>
                </a:lnTo>
                <a:lnTo>
                  <a:pt x="10076" y="66982"/>
                </a:lnTo>
                <a:lnTo>
                  <a:pt x="8080" y="54661"/>
                </a:lnTo>
                <a:lnTo>
                  <a:pt x="5870" y="42445"/>
                </a:lnTo>
                <a:lnTo>
                  <a:pt x="3445" y="30334"/>
                </a:lnTo>
                <a:lnTo>
                  <a:pt x="806" y="18326"/>
                </a:lnTo>
                <a:lnTo>
                  <a:pt x="0" y="14859"/>
                </a:lnTo>
                <a:lnTo>
                  <a:pt x="94868" y="4444"/>
                </a:lnTo>
                <a:lnTo>
                  <a:pt x="97744" y="23576"/>
                </a:lnTo>
                <a:lnTo>
                  <a:pt x="99768" y="38032"/>
                </a:lnTo>
                <a:lnTo>
                  <a:pt x="100925" y="47853"/>
                </a:lnTo>
                <a:lnTo>
                  <a:pt x="101218" y="52450"/>
                </a:lnTo>
                <a:lnTo>
                  <a:pt x="107187" y="52450"/>
                </a:lnTo>
                <a:lnTo>
                  <a:pt x="115768" y="40515"/>
                </a:lnTo>
                <a:lnTo>
                  <a:pt x="125024" y="30124"/>
                </a:lnTo>
                <a:lnTo>
                  <a:pt x="134951" y="21274"/>
                </a:lnTo>
                <a:lnTo>
                  <a:pt x="145544" y="13964"/>
                </a:lnTo>
                <a:lnTo>
                  <a:pt x="156801" y="8189"/>
                </a:lnTo>
                <a:lnTo>
                  <a:pt x="168716" y="3949"/>
                </a:lnTo>
                <a:lnTo>
                  <a:pt x="181285" y="1239"/>
                </a:lnTo>
                <a:lnTo>
                  <a:pt x="194506" y="57"/>
                </a:lnTo>
                <a:lnTo>
                  <a:pt x="1982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02221" y="1780286"/>
            <a:ext cx="316992" cy="375030"/>
          </a:xfrm>
          <a:custGeom>
            <a:avLst/>
            <a:gdLst/>
            <a:ahLst/>
            <a:cxnLst/>
            <a:rect l="l" t="t" r="r" b="b"/>
            <a:pathLst>
              <a:path w="316992" h="375030">
                <a:moveTo>
                  <a:pt x="167131" y="0"/>
                </a:moveTo>
                <a:lnTo>
                  <a:pt x="182575" y="392"/>
                </a:lnTo>
                <a:lnTo>
                  <a:pt x="197168" y="1569"/>
                </a:lnTo>
                <a:lnTo>
                  <a:pt x="210911" y="3532"/>
                </a:lnTo>
                <a:lnTo>
                  <a:pt x="223801" y="6279"/>
                </a:lnTo>
                <a:lnTo>
                  <a:pt x="235837" y="9811"/>
                </a:lnTo>
                <a:lnTo>
                  <a:pt x="247019" y="14128"/>
                </a:lnTo>
                <a:lnTo>
                  <a:pt x="257345" y="19230"/>
                </a:lnTo>
                <a:lnTo>
                  <a:pt x="266813" y="25116"/>
                </a:lnTo>
                <a:lnTo>
                  <a:pt x="279332" y="35633"/>
                </a:lnTo>
                <a:lnTo>
                  <a:pt x="286578" y="44290"/>
                </a:lnTo>
                <a:lnTo>
                  <a:pt x="292756" y="54166"/>
                </a:lnTo>
                <a:lnTo>
                  <a:pt x="297866" y="65265"/>
                </a:lnTo>
                <a:lnTo>
                  <a:pt x="301912" y="77588"/>
                </a:lnTo>
                <a:lnTo>
                  <a:pt x="304894" y="91138"/>
                </a:lnTo>
                <a:lnTo>
                  <a:pt x="306812" y="105919"/>
                </a:lnTo>
                <a:lnTo>
                  <a:pt x="307670" y="121932"/>
                </a:lnTo>
                <a:lnTo>
                  <a:pt x="307721" y="127126"/>
                </a:lnTo>
                <a:lnTo>
                  <a:pt x="307662" y="135417"/>
                </a:lnTo>
                <a:lnTo>
                  <a:pt x="307483" y="146218"/>
                </a:lnTo>
                <a:lnTo>
                  <a:pt x="307173" y="159546"/>
                </a:lnTo>
                <a:lnTo>
                  <a:pt x="306724" y="175418"/>
                </a:lnTo>
                <a:lnTo>
                  <a:pt x="306450" y="184150"/>
                </a:lnTo>
                <a:lnTo>
                  <a:pt x="305897" y="201756"/>
                </a:lnTo>
                <a:lnTo>
                  <a:pt x="305475" y="216408"/>
                </a:lnTo>
                <a:lnTo>
                  <a:pt x="305194" y="228113"/>
                </a:lnTo>
                <a:lnTo>
                  <a:pt x="305062" y="236881"/>
                </a:lnTo>
                <a:lnTo>
                  <a:pt x="305053" y="239140"/>
                </a:lnTo>
                <a:lnTo>
                  <a:pt x="305176" y="254327"/>
                </a:lnTo>
                <a:lnTo>
                  <a:pt x="305542" y="268947"/>
                </a:lnTo>
                <a:lnTo>
                  <a:pt x="306150" y="283000"/>
                </a:lnTo>
                <a:lnTo>
                  <a:pt x="306998" y="296487"/>
                </a:lnTo>
                <a:lnTo>
                  <a:pt x="308085" y="309406"/>
                </a:lnTo>
                <a:lnTo>
                  <a:pt x="309410" y="321759"/>
                </a:lnTo>
                <a:lnTo>
                  <a:pt x="310970" y="333545"/>
                </a:lnTo>
                <a:lnTo>
                  <a:pt x="312765" y="344764"/>
                </a:lnTo>
                <a:lnTo>
                  <a:pt x="314793" y="355417"/>
                </a:lnTo>
                <a:lnTo>
                  <a:pt x="316992" y="365251"/>
                </a:lnTo>
                <a:lnTo>
                  <a:pt x="229234" y="368300"/>
                </a:lnTo>
                <a:lnTo>
                  <a:pt x="225163" y="355167"/>
                </a:lnTo>
                <a:lnTo>
                  <a:pt x="223357" y="343144"/>
                </a:lnTo>
                <a:lnTo>
                  <a:pt x="223265" y="339978"/>
                </a:lnTo>
                <a:lnTo>
                  <a:pt x="218439" y="339978"/>
                </a:lnTo>
                <a:lnTo>
                  <a:pt x="209122" y="347238"/>
                </a:lnTo>
                <a:lnTo>
                  <a:pt x="199118" y="353657"/>
                </a:lnTo>
                <a:lnTo>
                  <a:pt x="188428" y="359234"/>
                </a:lnTo>
                <a:lnTo>
                  <a:pt x="177053" y="363969"/>
                </a:lnTo>
                <a:lnTo>
                  <a:pt x="164991" y="367863"/>
                </a:lnTo>
                <a:lnTo>
                  <a:pt x="152243" y="370916"/>
                </a:lnTo>
                <a:lnTo>
                  <a:pt x="138809" y="373126"/>
                </a:lnTo>
                <a:lnTo>
                  <a:pt x="124689" y="374496"/>
                </a:lnTo>
                <a:lnTo>
                  <a:pt x="109884" y="375024"/>
                </a:lnTo>
                <a:lnTo>
                  <a:pt x="107950" y="375030"/>
                </a:lnTo>
                <a:lnTo>
                  <a:pt x="93834" y="374401"/>
                </a:lnTo>
                <a:lnTo>
                  <a:pt x="80481" y="372511"/>
                </a:lnTo>
                <a:lnTo>
                  <a:pt x="67893" y="369361"/>
                </a:lnTo>
                <a:lnTo>
                  <a:pt x="56074" y="364952"/>
                </a:lnTo>
                <a:lnTo>
                  <a:pt x="45025" y="359282"/>
                </a:lnTo>
                <a:lnTo>
                  <a:pt x="34751" y="352353"/>
                </a:lnTo>
                <a:lnTo>
                  <a:pt x="21238" y="339887"/>
                </a:lnTo>
                <a:lnTo>
                  <a:pt x="13488" y="329695"/>
                </a:lnTo>
                <a:lnTo>
                  <a:pt x="7486" y="318544"/>
                </a:lnTo>
                <a:lnTo>
                  <a:pt x="3236" y="306437"/>
                </a:lnTo>
                <a:lnTo>
                  <a:pt x="741" y="293372"/>
                </a:lnTo>
                <a:lnTo>
                  <a:pt x="0" y="280542"/>
                </a:lnTo>
                <a:lnTo>
                  <a:pt x="710" y="267069"/>
                </a:lnTo>
                <a:lnTo>
                  <a:pt x="2842" y="254197"/>
                </a:lnTo>
                <a:lnTo>
                  <a:pt x="6394" y="241929"/>
                </a:lnTo>
                <a:lnTo>
                  <a:pt x="11364" y="230267"/>
                </a:lnTo>
                <a:lnTo>
                  <a:pt x="17750" y="219215"/>
                </a:lnTo>
                <a:lnTo>
                  <a:pt x="25552" y="208774"/>
                </a:lnTo>
                <a:lnTo>
                  <a:pt x="34768" y="198948"/>
                </a:lnTo>
                <a:lnTo>
                  <a:pt x="45397" y="189740"/>
                </a:lnTo>
                <a:lnTo>
                  <a:pt x="55337" y="182694"/>
                </a:lnTo>
                <a:lnTo>
                  <a:pt x="63579" y="177922"/>
                </a:lnTo>
                <a:lnTo>
                  <a:pt x="72604" y="173517"/>
                </a:lnTo>
                <a:lnTo>
                  <a:pt x="82414" y="169479"/>
                </a:lnTo>
                <a:lnTo>
                  <a:pt x="93008" y="165809"/>
                </a:lnTo>
                <a:lnTo>
                  <a:pt x="104388" y="162506"/>
                </a:lnTo>
                <a:lnTo>
                  <a:pt x="116554" y="159571"/>
                </a:lnTo>
                <a:lnTo>
                  <a:pt x="129507" y="157005"/>
                </a:lnTo>
                <a:lnTo>
                  <a:pt x="143247" y="154807"/>
                </a:lnTo>
                <a:lnTo>
                  <a:pt x="157775" y="152979"/>
                </a:lnTo>
                <a:lnTo>
                  <a:pt x="173092" y="151520"/>
                </a:lnTo>
                <a:lnTo>
                  <a:pt x="189198" y="150430"/>
                </a:lnTo>
                <a:lnTo>
                  <a:pt x="206093" y="149710"/>
                </a:lnTo>
                <a:lnTo>
                  <a:pt x="215392" y="149478"/>
                </a:lnTo>
                <a:lnTo>
                  <a:pt x="215900" y="145034"/>
                </a:lnTo>
                <a:lnTo>
                  <a:pt x="216153" y="140842"/>
                </a:lnTo>
                <a:lnTo>
                  <a:pt x="216153" y="136905"/>
                </a:lnTo>
                <a:lnTo>
                  <a:pt x="215173" y="120216"/>
                </a:lnTo>
                <a:lnTo>
                  <a:pt x="212236" y="106292"/>
                </a:lnTo>
                <a:lnTo>
                  <a:pt x="207353" y="95123"/>
                </a:lnTo>
                <a:lnTo>
                  <a:pt x="200530" y="86702"/>
                </a:lnTo>
                <a:lnTo>
                  <a:pt x="189030" y="79722"/>
                </a:lnTo>
                <a:lnTo>
                  <a:pt x="179226" y="76406"/>
                </a:lnTo>
                <a:lnTo>
                  <a:pt x="167428" y="73875"/>
                </a:lnTo>
                <a:lnTo>
                  <a:pt x="153629" y="72132"/>
                </a:lnTo>
                <a:lnTo>
                  <a:pt x="137820" y="71183"/>
                </a:lnTo>
                <a:lnTo>
                  <a:pt x="125729" y="70992"/>
                </a:lnTo>
                <a:lnTo>
                  <a:pt x="112874" y="71188"/>
                </a:lnTo>
                <a:lnTo>
                  <a:pt x="100088" y="71774"/>
                </a:lnTo>
                <a:lnTo>
                  <a:pt x="87372" y="72752"/>
                </a:lnTo>
                <a:lnTo>
                  <a:pt x="74727" y="74120"/>
                </a:lnTo>
                <a:lnTo>
                  <a:pt x="62151" y="75879"/>
                </a:lnTo>
                <a:lnTo>
                  <a:pt x="49646" y="78029"/>
                </a:lnTo>
                <a:lnTo>
                  <a:pt x="37211" y="80570"/>
                </a:lnTo>
                <a:lnTo>
                  <a:pt x="24847" y="83502"/>
                </a:lnTo>
                <a:lnTo>
                  <a:pt x="16001" y="85851"/>
                </a:lnTo>
                <a:lnTo>
                  <a:pt x="24256" y="17399"/>
                </a:lnTo>
                <a:lnTo>
                  <a:pt x="33492" y="14445"/>
                </a:lnTo>
                <a:lnTo>
                  <a:pt x="43379" y="11769"/>
                </a:lnTo>
                <a:lnTo>
                  <a:pt x="53920" y="9370"/>
                </a:lnTo>
                <a:lnTo>
                  <a:pt x="65113" y="7247"/>
                </a:lnTo>
                <a:lnTo>
                  <a:pt x="76958" y="5398"/>
                </a:lnTo>
                <a:lnTo>
                  <a:pt x="89456" y="3823"/>
                </a:lnTo>
                <a:lnTo>
                  <a:pt x="102607" y="2520"/>
                </a:lnTo>
                <a:lnTo>
                  <a:pt x="116411" y="1489"/>
                </a:lnTo>
                <a:lnTo>
                  <a:pt x="130867" y="728"/>
                </a:lnTo>
                <a:lnTo>
                  <a:pt x="145975" y="237"/>
                </a:lnTo>
                <a:lnTo>
                  <a:pt x="161736" y="14"/>
                </a:lnTo>
                <a:lnTo>
                  <a:pt x="16713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55564" y="1780286"/>
            <a:ext cx="350900" cy="365633"/>
          </a:xfrm>
          <a:custGeom>
            <a:avLst/>
            <a:gdLst/>
            <a:ahLst/>
            <a:cxnLst/>
            <a:rect l="l" t="t" r="r" b="b"/>
            <a:pathLst>
              <a:path w="350900" h="365633">
                <a:moveTo>
                  <a:pt x="224789" y="0"/>
                </a:moveTo>
                <a:lnTo>
                  <a:pt x="239582" y="471"/>
                </a:lnTo>
                <a:lnTo>
                  <a:pt x="253579" y="1888"/>
                </a:lnTo>
                <a:lnTo>
                  <a:pt x="266778" y="4255"/>
                </a:lnTo>
                <a:lnTo>
                  <a:pt x="279177" y="7574"/>
                </a:lnTo>
                <a:lnTo>
                  <a:pt x="290776" y="11849"/>
                </a:lnTo>
                <a:lnTo>
                  <a:pt x="301572" y="17085"/>
                </a:lnTo>
                <a:lnTo>
                  <a:pt x="311563" y="23284"/>
                </a:lnTo>
                <a:lnTo>
                  <a:pt x="316484" y="26924"/>
                </a:lnTo>
                <a:lnTo>
                  <a:pt x="324293" y="34105"/>
                </a:lnTo>
                <a:lnTo>
                  <a:pt x="331097" y="42605"/>
                </a:lnTo>
                <a:lnTo>
                  <a:pt x="336895" y="52426"/>
                </a:lnTo>
                <a:lnTo>
                  <a:pt x="341689" y="63569"/>
                </a:lnTo>
                <a:lnTo>
                  <a:pt x="345482" y="76034"/>
                </a:lnTo>
                <a:lnTo>
                  <a:pt x="348273" y="89825"/>
                </a:lnTo>
                <a:lnTo>
                  <a:pt x="350064" y="104941"/>
                </a:lnTo>
                <a:lnTo>
                  <a:pt x="350857" y="121384"/>
                </a:lnTo>
                <a:lnTo>
                  <a:pt x="350900" y="126491"/>
                </a:lnTo>
                <a:lnTo>
                  <a:pt x="350701" y="137353"/>
                </a:lnTo>
                <a:lnTo>
                  <a:pt x="350188" y="151104"/>
                </a:lnTo>
                <a:lnTo>
                  <a:pt x="350012" y="155321"/>
                </a:lnTo>
                <a:lnTo>
                  <a:pt x="349452" y="167787"/>
                </a:lnTo>
                <a:lnTo>
                  <a:pt x="349104" y="180521"/>
                </a:lnTo>
                <a:lnTo>
                  <a:pt x="348996" y="192277"/>
                </a:lnTo>
                <a:lnTo>
                  <a:pt x="349006" y="200036"/>
                </a:lnTo>
                <a:lnTo>
                  <a:pt x="349036" y="208576"/>
                </a:lnTo>
                <a:lnTo>
                  <a:pt x="349088" y="217897"/>
                </a:lnTo>
                <a:lnTo>
                  <a:pt x="349159" y="227999"/>
                </a:lnTo>
                <a:lnTo>
                  <a:pt x="349251" y="238882"/>
                </a:lnTo>
                <a:lnTo>
                  <a:pt x="349364" y="250546"/>
                </a:lnTo>
                <a:lnTo>
                  <a:pt x="349496" y="262991"/>
                </a:lnTo>
                <a:lnTo>
                  <a:pt x="349650" y="276217"/>
                </a:lnTo>
                <a:lnTo>
                  <a:pt x="349824" y="290225"/>
                </a:lnTo>
                <a:lnTo>
                  <a:pt x="350018" y="305013"/>
                </a:lnTo>
                <a:lnTo>
                  <a:pt x="350232" y="320582"/>
                </a:lnTo>
                <a:lnTo>
                  <a:pt x="350468" y="336932"/>
                </a:lnTo>
                <a:lnTo>
                  <a:pt x="350723" y="354063"/>
                </a:lnTo>
                <a:lnTo>
                  <a:pt x="350900" y="365633"/>
                </a:lnTo>
                <a:lnTo>
                  <a:pt x="251968" y="365633"/>
                </a:lnTo>
                <a:lnTo>
                  <a:pt x="253022" y="353086"/>
                </a:lnTo>
                <a:lnTo>
                  <a:pt x="254001" y="340520"/>
                </a:lnTo>
                <a:lnTo>
                  <a:pt x="254907" y="327933"/>
                </a:lnTo>
                <a:lnTo>
                  <a:pt x="255740" y="315325"/>
                </a:lnTo>
                <a:lnTo>
                  <a:pt x="256499" y="302698"/>
                </a:lnTo>
                <a:lnTo>
                  <a:pt x="257184" y="290050"/>
                </a:lnTo>
                <a:lnTo>
                  <a:pt x="257797" y="277382"/>
                </a:lnTo>
                <a:lnTo>
                  <a:pt x="258336" y="264694"/>
                </a:lnTo>
                <a:lnTo>
                  <a:pt x="258804" y="251985"/>
                </a:lnTo>
                <a:lnTo>
                  <a:pt x="259199" y="239256"/>
                </a:lnTo>
                <a:lnTo>
                  <a:pt x="259521" y="226507"/>
                </a:lnTo>
                <a:lnTo>
                  <a:pt x="259772" y="213738"/>
                </a:lnTo>
                <a:lnTo>
                  <a:pt x="259951" y="200948"/>
                </a:lnTo>
                <a:lnTo>
                  <a:pt x="260059" y="188138"/>
                </a:lnTo>
                <a:lnTo>
                  <a:pt x="260095" y="175308"/>
                </a:lnTo>
                <a:lnTo>
                  <a:pt x="260096" y="175133"/>
                </a:lnTo>
                <a:lnTo>
                  <a:pt x="259675" y="157793"/>
                </a:lnTo>
                <a:lnTo>
                  <a:pt x="258410" y="142284"/>
                </a:lnTo>
                <a:lnTo>
                  <a:pt x="256299" y="128606"/>
                </a:lnTo>
                <a:lnTo>
                  <a:pt x="253339" y="116759"/>
                </a:lnTo>
                <a:lnTo>
                  <a:pt x="249526" y="106743"/>
                </a:lnTo>
                <a:lnTo>
                  <a:pt x="242824" y="95885"/>
                </a:lnTo>
                <a:lnTo>
                  <a:pt x="234153" y="87613"/>
                </a:lnTo>
                <a:lnTo>
                  <a:pt x="223675" y="81416"/>
                </a:lnTo>
                <a:lnTo>
                  <a:pt x="211382" y="77302"/>
                </a:lnTo>
                <a:lnTo>
                  <a:pt x="197264" y="75281"/>
                </a:lnTo>
                <a:lnTo>
                  <a:pt x="190119" y="75056"/>
                </a:lnTo>
                <a:lnTo>
                  <a:pt x="177646" y="75696"/>
                </a:lnTo>
                <a:lnTo>
                  <a:pt x="165358" y="77616"/>
                </a:lnTo>
                <a:lnTo>
                  <a:pt x="153256" y="80819"/>
                </a:lnTo>
                <a:lnTo>
                  <a:pt x="141338" y="85307"/>
                </a:lnTo>
                <a:lnTo>
                  <a:pt x="129605" y="91084"/>
                </a:lnTo>
                <a:lnTo>
                  <a:pt x="118057" y="98151"/>
                </a:lnTo>
                <a:lnTo>
                  <a:pt x="109727" y="104139"/>
                </a:lnTo>
                <a:lnTo>
                  <a:pt x="109913" y="118583"/>
                </a:lnTo>
                <a:lnTo>
                  <a:pt x="110089" y="132882"/>
                </a:lnTo>
                <a:lnTo>
                  <a:pt x="110256" y="147037"/>
                </a:lnTo>
                <a:lnTo>
                  <a:pt x="110413" y="161047"/>
                </a:lnTo>
                <a:lnTo>
                  <a:pt x="110561" y="174912"/>
                </a:lnTo>
                <a:lnTo>
                  <a:pt x="110699" y="188633"/>
                </a:lnTo>
                <a:lnTo>
                  <a:pt x="110828" y="202211"/>
                </a:lnTo>
                <a:lnTo>
                  <a:pt x="110947" y="215643"/>
                </a:lnTo>
                <a:lnTo>
                  <a:pt x="111056" y="228932"/>
                </a:lnTo>
                <a:lnTo>
                  <a:pt x="111156" y="242077"/>
                </a:lnTo>
                <a:lnTo>
                  <a:pt x="111247" y="255079"/>
                </a:lnTo>
                <a:lnTo>
                  <a:pt x="111328" y="267936"/>
                </a:lnTo>
                <a:lnTo>
                  <a:pt x="111399" y="280650"/>
                </a:lnTo>
                <a:lnTo>
                  <a:pt x="111461" y="293220"/>
                </a:lnTo>
                <a:lnTo>
                  <a:pt x="111513" y="305647"/>
                </a:lnTo>
                <a:lnTo>
                  <a:pt x="111556" y="317930"/>
                </a:lnTo>
                <a:lnTo>
                  <a:pt x="111590" y="330070"/>
                </a:lnTo>
                <a:lnTo>
                  <a:pt x="111613" y="342068"/>
                </a:lnTo>
                <a:lnTo>
                  <a:pt x="111628" y="353921"/>
                </a:lnTo>
                <a:lnTo>
                  <a:pt x="111633" y="365633"/>
                </a:lnTo>
                <a:lnTo>
                  <a:pt x="11557" y="365633"/>
                </a:lnTo>
                <a:lnTo>
                  <a:pt x="12450" y="349729"/>
                </a:lnTo>
                <a:lnTo>
                  <a:pt x="13281" y="334305"/>
                </a:lnTo>
                <a:lnTo>
                  <a:pt x="14049" y="319360"/>
                </a:lnTo>
                <a:lnTo>
                  <a:pt x="14754" y="304895"/>
                </a:lnTo>
                <a:lnTo>
                  <a:pt x="15396" y="290909"/>
                </a:lnTo>
                <a:lnTo>
                  <a:pt x="15975" y="277401"/>
                </a:lnTo>
                <a:lnTo>
                  <a:pt x="16489" y="264373"/>
                </a:lnTo>
                <a:lnTo>
                  <a:pt x="16939" y="251822"/>
                </a:lnTo>
                <a:lnTo>
                  <a:pt x="17325" y="239750"/>
                </a:lnTo>
                <a:lnTo>
                  <a:pt x="17647" y="228155"/>
                </a:lnTo>
                <a:lnTo>
                  <a:pt x="17903" y="217038"/>
                </a:lnTo>
                <a:lnTo>
                  <a:pt x="18221" y="196235"/>
                </a:lnTo>
                <a:lnTo>
                  <a:pt x="18287" y="182625"/>
                </a:lnTo>
                <a:lnTo>
                  <a:pt x="18184" y="169294"/>
                </a:lnTo>
                <a:lnTo>
                  <a:pt x="17873" y="156079"/>
                </a:lnTo>
                <a:lnTo>
                  <a:pt x="17355" y="142979"/>
                </a:lnTo>
                <a:lnTo>
                  <a:pt x="16630" y="129995"/>
                </a:lnTo>
                <a:lnTo>
                  <a:pt x="15698" y="117126"/>
                </a:lnTo>
                <a:lnTo>
                  <a:pt x="14559" y="104372"/>
                </a:lnTo>
                <a:lnTo>
                  <a:pt x="13213" y="91733"/>
                </a:lnTo>
                <a:lnTo>
                  <a:pt x="11659" y="79208"/>
                </a:lnTo>
                <a:lnTo>
                  <a:pt x="9898" y="66797"/>
                </a:lnTo>
                <a:lnTo>
                  <a:pt x="7931" y="54499"/>
                </a:lnTo>
                <a:lnTo>
                  <a:pt x="5756" y="42315"/>
                </a:lnTo>
                <a:lnTo>
                  <a:pt x="3374" y="30244"/>
                </a:lnTo>
                <a:lnTo>
                  <a:pt x="784" y="18285"/>
                </a:lnTo>
                <a:lnTo>
                  <a:pt x="0" y="14859"/>
                </a:lnTo>
                <a:lnTo>
                  <a:pt x="95250" y="4444"/>
                </a:lnTo>
                <a:lnTo>
                  <a:pt x="101600" y="43814"/>
                </a:lnTo>
                <a:lnTo>
                  <a:pt x="107569" y="43814"/>
                </a:lnTo>
                <a:lnTo>
                  <a:pt x="118053" y="35373"/>
                </a:lnTo>
                <a:lnTo>
                  <a:pt x="128858" y="27833"/>
                </a:lnTo>
                <a:lnTo>
                  <a:pt x="139984" y="21196"/>
                </a:lnTo>
                <a:lnTo>
                  <a:pt x="151429" y="15462"/>
                </a:lnTo>
                <a:lnTo>
                  <a:pt x="163193" y="10630"/>
                </a:lnTo>
                <a:lnTo>
                  <a:pt x="175274" y="6701"/>
                </a:lnTo>
                <a:lnTo>
                  <a:pt x="187672" y="3674"/>
                </a:lnTo>
                <a:lnTo>
                  <a:pt x="200387" y="1550"/>
                </a:lnTo>
                <a:lnTo>
                  <a:pt x="213417" y="328"/>
                </a:lnTo>
                <a:lnTo>
                  <a:pt x="22478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81041" y="1780286"/>
            <a:ext cx="316992" cy="375030"/>
          </a:xfrm>
          <a:custGeom>
            <a:avLst/>
            <a:gdLst/>
            <a:ahLst/>
            <a:cxnLst/>
            <a:rect l="l" t="t" r="r" b="b"/>
            <a:pathLst>
              <a:path w="316992" h="375030">
                <a:moveTo>
                  <a:pt x="167132" y="0"/>
                </a:moveTo>
                <a:lnTo>
                  <a:pt x="182575" y="392"/>
                </a:lnTo>
                <a:lnTo>
                  <a:pt x="197168" y="1569"/>
                </a:lnTo>
                <a:lnTo>
                  <a:pt x="210911" y="3532"/>
                </a:lnTo>
                <a:lnTo>
                  <a:pt x="223801" y="6279"/>
                </a:lnTo>
                <a:lnTo>
                  <a:pt x="235837" y="9811"/>
                </a:lnTo>
                <a:lnTo>
                  <a:pt x="247019" y="14128"/>
                </a:lnTo>
                <a:lnTo>
                  <a:pt x="257345" y="19230"/>
                </a:lnTo>
                <a:lnTo>
                  <a:pt x="266813" y="25116"/>
                </a:lnTo>
                <a:lnTo>
                  <a:pt x="279332" y="35633"/>
                </a:lnTo>
                <a:lnTo>
                  <a:pt x="286578" y="44290"/>
                </a:lnTo>
                <a:lnTo>
                  <a:pt x="292756" y="54166"/>
                </a:lnTo>
                <a:lnTo>
                  <a:pt x="297866" y="65265"/>
                </a:lnTo>
                <a:lnTo>
                  <a:pt x="301912" y="77588"/>
                </a:lnTo>
                <a:lnTo>
                  <a:pt x="304894" y="91138"/>
                </a:lnTo>
                <a:lnTo>
                  <a:pt x="306812" y="105919"/>
                </a:lnTo>
                <a:lnTo>
                  <a:pt x="307670" y="121932"/>
                </a:lnTo>
                <a:lnTo>
                  <a:pt x="307721" y="127126"/>
                </a:lnTo>
                <a:lnTo>
                  <a:pt x="307662" y="135417"/>
                </a:lnTo>
                <a:lnTo>
                  <a:pt x="307483" y="146218"/>
                </a:lnTo>
                <a:lnTo>
                  <a:pt x="307173" y="159546"/>
                </a:lnTo>
                <a:lnTo>
                  <a:pt x="306724" y="175418"/>
                </a:lnTo>
                <a:lnTo>
                  <a:pt x="306450" y="184150"/>
                </a:lnTo>
                <a:lnTo>
                  <a:pt x="305897" y="201756"/>
                </a:lnTo>
                <a:lnTo>
                  <a:pt x="305475" y="216408"/>
                </a:lnTo>
                <a:lnTo>
                  <a:pt x="305194" y="228113"/>
                </a:lnTo>
                <a:lnTo>
                  <a:pt x="305062" y="236881"/>
                </a:lnTo>
                <a:lnTo>
                  <a:pt x="305054" y="239140"/>
                </a:lnTo>
                <a:lnTo>
                  <a:pt x="305176" y="254327"/>
                </a:lnTo>
                <a:lnTo>
                  <a:pt x="305542" y="268947"/>
                </a:lnTo>
                <a:lnTo>
                  <a:pt x="306150" y="283000"/>
                </a:lnTo>
                <a:lnTo>
                  <a:pt x="306998" y="296487"/>
                </a:lnTo>
                <a:lnTo>
                  <a:pt x="308085" y="309406"/>
                </a:lnTo>
                <a:lnTo>
                  <a:pt x="309410" y="321759"/>
                </a:lnTo>
                <a:lnTo>
                  <a:pt x="310970" y="333545"/>
                </a:lnTo>
                <a:lnTo>
                  <a:pt x="312765" y="344764"/>
                </a:lnTo>
                <a:lnTo>
                  <a:pt x="314793" y="355417"/>
                </a:lnTo>
                <a:lnTo>
                  <a:pt x="316992" y="365251"/>
                </a:lnTo>
                <a:lnTo>
                  <a:pt x="229235" y="368300"/>
                </a:lnTo>
                <a:lnTo>
                  <a:pt x="225163" y="355167"/>
                </a:lnTo>
                <a:lnTo>
                  <a:pt x="223357" y="343144"/>
                </a:lnTo>
                <a:lnTo>
                  <a:pt x="223266" y="339978"/>
                </a:lnTo>
                <a:lnTo>
                  <a:pt x="218439" y="339978"/>
                </a:lnTo>
                <a:lnTo>
                  <a:pt x="209122" y="347238"/>
                </a:lnTo>
                <a:lnTo>
                  <a:pt x="199118" y="353657"/>
                </a:lnTo>
                <a:lnTo>
                  <a:pt x="188428" y="359234"/>
                </a:lnTo>
                <a:lnTo>
                  <a:pt x="177053" y="363969"/>
                </a:lnTo>
                <a:lnTo>
                  <a:pt x="164991" y="367863"/>
                </a:lnTo>
                <a:lnTo>
                  <a:pt x="152243" y="370916"/>
                </a:lnTo>
                <a:lnTo>
                  <a:pt x="138809" y="373126"/>
                </a:lnTo>
                <a:lnTo>
                  <a:pt x="124689" y="374496"/>
                </a:lnTo>
                <a:lnTo>
                  <a:pt x="109884" y="375024"/>
                </a:lnTo>
                <a:lnTo>
                  <a:pt x="107950" y="375030"/>
                </a:lnTo>
                <a:lnTo>
                  <a:pt x="93834" y="374401"/>
                </a:lnTo>
                <a:lnTo>
                  <a:pt x="80481" y="372511"/>
                </a:lnTo>
                <a:lnTo>
                  <a:pt x="67893" y="369361"/>
                </a:lnTo>
                <a:lnTo>
                  <a:pt x="56074" y="364952"/>
                </a:lnTo>
                <a:lnTo>
                  <a:pt x="45025" y="359282"/>
                </a:lnTo>
                <a:lnTo>
                  <a:pt x="34751" y="352353"/>
                </a:lnTo>
                <a:lnTo>
                  <a:pt x="21238" y="339887"/>
                </a:lnTo>
                <a:lnTo>
                  <a:pt x="13488" y="329695"/>
                </a:lnTo>
                <a:lnTo>
                  <a:pt x="7486" y="318544"/>
                </a:lnTo>
                <a:lnTo>
                  <a:pt x="3236" y="306437"/>
                </a:lnTo>
                <a:lnTo>
                  <a:pt x="741" y="293372"/>
                </a:lnTo>
                <a:lnTo>
                  <a:pt x="0" y="280542"/>
                </a:lnTo>
                <a:lnTo>
                  <a:pt x="710" y="267069"/>
                </a:lnTo>
                <a:lnTo>
                  <a:pt x="2842" y="254197"/>
                </a:lnTo>
                <a:lnTo>
                  <a:pt x="6394" y="241929"/>
                </a:lnTo>
                <a:lnTo>
                  <a:pt x="11364" y="230267"/>
                </a:lnTo>
                <a:lnTo>
                  <a:pt x="17750" y="219215"/>
                </a:lnTo>
                <a:lnTo>
                  <a:pt x="25552" y="208774"/>
                </a:lnTo>
                <a:lnTo>
                  <a:pt x="34768" y="198948"/>
                </a:lnTo>
                <a:lnTo>
                  <a:pt x="45397" y="189740"/>
                </a:lnTo>
                <a:lnTo>
                  <a:pt x="55337" y="182694"/>
                </a:lnTo>
                <a:lnTo>
                  <a:pt x="63579" y="177922"/>
                </a:lnTo>
                <a:lnTo>
                  <a:pt x="72604" y="173517"/>
                </a:lnTo>
                <a:lnTo>
                  <a:pt x="82414" y="169479"/>
                </a:lnTo>
                <a:lnTo>
                  <a:pt x="93008" y="165809"/>
                </a:lnTo>
                <a:lnTo>
                  <a:pt x="104388" y="162506"/>
                </a:lnTo>
                <a:lnTo>
                  <a:pt x="116554" y="159571"/>
                </a:lnTo>
                <a:lnTo>
                  <a:pt x="129507" y="157005"/>
                </a:lnTo>
                <a:lnTo>
                  <a:pt x="143247" y="154807"/>
                </a:lnTo>
                <a:lnTo>
                  <a:pt x="157775" y="152979"/>
                </a:lnTo>
                <a:lnTo>
                  <a:pt x="173092" y="151520"/>
                </a:lnTo>
                <a:lnTo>
                  <a:pt x="189198" y="150430"/>
                </a:lnTo>
                <a:lnTo>
                  <a:pt x="206093" y="149710"/>
                </a:lnTo>
                <a:lnTo>
                  <a:pt x="215392" y="149478"/>
                </a:lnTo>
                <a:lnTo>
                  <a:pt x="215900" y="145034"/>
                </a:lnTo>
                <a:lnTo>
                  <a:pt x="216154" y="140842"/>
                </a:lnTo>
                <a:lnTo>
                  <a:pt x="216154" y="136905"/>
                </a:lnTo>
                <a:lnTo>
                  <a:pt x="215173" y="120216"/>
                </a:lnTo>
                <a:lnTo>
                  <a:pt x="212236" y="106292"/>
                </a:lnTo>
                <a:lnTo>
                  <a:pt x="207353" y="95123"/>
                </a:lnTo>
                <a:lnTo>
                  <a:pt x="200530" y="86702"/>
                </a:lnTo>
                <a:lnTo>
                  <a:pt x="189030" y="79722"/>
                </a:lnTo>
                <a:lnTo>
                  <a:pt x="179226" y="76406"/>
                </a:lnTo>
                <a:lnTo>
                  <a:pt x="167428" y="73875"/>
                </a:lnTo>
                <a:lnTo>
                  <a:pt x="153629" y="72132"/>
                </a:lnTo>
                <a:lnTo>
                  <a:pt x="137820" y="71183"/>
                </a:lnTo>
                <a:lnTo>
                  <a:pt x="125730" y="70992"/>
                </a:lnTo>
                <a:lnTo>
                  <a:pt x="112874" y="71188"/>
                </a:lnTo>
                <a:lnTo>
                  <a:pt x="100088" y="71774"/>
                </a:lnTo>
                <a:lnTo>
                  <a:pt x="87372" y="72752"/>
                </a:lnTo>
                <a:lnTo>
                  <a:pt x="74727" y="74120"/>
                </a:lnTo>
                <a:lnTo>
                  <a:pt x="62151" y="75879"/>
                </a:lnTo>
                <a:lnTo>
                  <a:pt x="49646" y="78029"/>
                </a:lnTo>
                <a:lnTo>
                  <a:pt x="37211" y="80570"/>
                </a:lnTo>
                <a:lnTo>
                  <a:pt x="24847" y="83502"/>
                </a:lnTo>
                <a:lnTo>
                  <a:pt x="16001" y="85851"/>
                </a:lnTo>
                <a:lnTo>
                  <a:pt x="24257" y="17399"/>
                </a:lnTo>
                <a:lnTo>
                  <a:pt x="33492" y="14445"/>
                </a:lnTo>
                <a:lnTo>
                  <a:pt x="43379" y="11769"/>
                </a:lnTo>
                <a:lnTo>
                  <a:pt x="53920" y="9370"/>
                </a:lnTo>
                <a:lnTo>
                  <a:pt x="65113" y="7247"/>
                </a:lnTo>
                <a:lnTo>
                  <a:pt x="76958" y="5398"/>
                </a:lnTo>
                <a:lnTo>
                  <a:pt x="89456" y="3823"/>
                </a:lnTo>
                <a:lnTo>
                  <a:pt x="102607" y="2520"/>
                </a:lnTo>
                <a:lnTo>
                  <a:pt x="116411" y="1489"/>
                </a:lnTo>
                <a:lnTo>
                  <a:pt x="130867" y="728"/>
                </a:lnTo>
                <a:lnTo>
                  <a:pt x="145975" y="237"/>
                </a:lnTo>
                <a:lnTo>
                  <a:pt x="161736" y="14"/>
                </a:lnTo>
                <a:lnTo>
                  <a:pt x="16713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36976" y="1780286"/>
            <a:ext cx="350900" cy="365633"/>
          </a:xfrm>
          <a:custGeom>
            <a:avLst/>
            <a:gdLst/>
            <a:ahLst/>
            <a:cxnLst/>
            <a:rect l="l" t="t" r="r" b="b"/>
            <a:pathLst>
              <a:path w="350900" h="365633">
                <a:moveTo>
                  <a:pt x="224789" y="0"/>
                </a:moveTo>
                <a:lnTo>
                  <a:pt x="239582" y="471"/>
                </a:lnTo>
                <a:lnTo>
                  <a:pt x="253579" y="1888"/>
                </a:lnTo>
                <a:lnTo>
                  <a:pt x="266778" y="4255"/>
                </a:lnTo>
                <a:lnTo>
                  <a:pt x="279177" y="7574"/>
                </a:lnTo>
                <a:lnTo>
                  <a:pt x="290776" y="11849"/>
                </a:lnTo>
                <a:lnTo>
                  <a:pt x="301572" y="17085"/>
                </a:lnTo>
                <a:lnTo>
                  <a:pt x="311563" y="23284"/>
                </a:lnTo>
                <a:lnTo>
                  <a:pt x="316484" y="26924"/>
                </a:lnTo>
                <a:lnTo>
                  <a:pt x="324293" y="34105"/>
                </a:lnTo>
                <a:lnTo>
                  <a:pt x="331097" y="42605"/>
                </a:lnTo>
                <a:lnTo>
                  <a:pt x="336895" y="52426"/>
                </a:lnTo>
                <a:lnTo>
                  <a:pt x="341689" y="63569"/>
                </a:lnTo>
                <a:lnTo>
                  <a:pt x="345482" y="76034"/>
                </a:lnTo>
                <a:lnTo>
                  <a:pt x="348273" y="89825"/>
                </a:lnTo>
                <a:lnTo>
                  <a:pt x="350064" y="104941"/>
                </a:lnTo>
                <a:lnTo>
                  <a:pt x="350857" y="121384"/>
                </a:lnTo>
                <a:lnTo>
                  <a:pt x="350900" y="126491"/>
                </a:lnTo>
                <a:lnTo>
                  <a:pt x="350701" y="137353"/>
                </a:lnTo>
                <a:lnTo>
                  <a:pt x="350188" y="151104"/>
                </a:lnTo>
                <a:lnTo>
                  <a:pt x="350012" y="155321"/>
                </a:lnTo>
                <a:lnTo>
                  <a:pt x="349452" y="167787"/>
                </a:lnTo>
                <a:lnTo>
                  <a:pt x="349104" y="180521"/>
                </a:lnTo>
                <a:lnTo>
                  <a:pt x="348996" y="192277"/>
                </a:lnTo>
                <a:lnTo>
                  <a:pt x="349006" y="200036"/>
                </a:lnTo>
                <a:lnTo>
                  <a:pt x="349036" y="208576"/>
                </a:lnTo>
                <a:lnTo>
                  <a:pt x="349088" y="217897"/>
                </a:lnTo>
                <a:lnTo>
                  <a:pt x="349159" y="227999"/>
                </a:lnTo>
                <a:lnTo>
                  <a:pt x="349251" y="238882"/>
                </a:lnTo>
                <a:lnTo>
                  <a:pt x="349364" y="250546"/>
                </a:lnTo>
                <a:lnTo>
                  <a:pt x="349496" y="262991"/>
                </a:lnTo>
                <a:lnTo>
                  <a:pt x="349650" y="276217"/>
                </a:lnTo>
                <a:lnTo>
                  <a:pt x="349824" y="290225"/>
                </a:lnTo>
                <a:lnTo>
                  <a:pt x="350018" y="305013"/>
                </a:lnTo>
                <a:lnTo>
                  <a:pt x="350232" y="320582"/>
                </a:lnTo>
                <a:lnTo>
                  <a:pt x="350468" y="336932"/>
                </a:lnTo>
                <a:lnTo>
                  <a:pt x="350723" y="354063"/>
                </a:lnTo>
                <a:lnTo>
                  <a:pt x="350900" y="365633"/>
                </a:lnTo>
                <a:lnTo>
                  <a:pt x="251968" y="365633"/>
                </a:lnTo>
                <a:lnTo>
                  <a:pt x="253022" y="353086"/>
                </a:lnTo>
                <a:lnTo>
                  <a:pt x="254001" y="340520"/>
                </a:lnTo>
                <a:lnTo>
                  <a:pt x="254907" y="327933"/>
                </a:lnTo>
                <a:lnTo>
                  <a:pt x="255740" y="315325"/>
                </a:lnTo>
                <a:lnTo>
                  <a:pt x="256499" y="302698"/>
                </a:lnTo>
                <a:lnTo>
                  <a:pt x="257184" y="290050"/>
                </a:lnTo>
                <a:lnTo>
                  <a:pt x="257797" y="277382"/>
                </a:lnTo>
                <a:lnTo>
                  <a:pt x="258336" y="264694"/>
                </a:lnTo>
                <a:lnTo>
                  <a:pt x="258804" y="251985"/>
                </a:lnTo>
                <a:lnTo>
                  <a:pt x="259199" y="239256"/>
                </a:lnTo>
                <a:lnTo>
                  <a:pt x="259521" y="226507"/>
                </a:lnTo>
                <a:lnTo>
                  <a:pt x="259772" y="213738"/>
                </a:lnTo>
                <a:lnTo>
                  <a:pt x="259951" y="200948"/>
                </a:lnTo>
                <a:lnTo>
                  <a:pt x="260059" y="188138"/>
                </a:lnTo>
                <a:lnTo>
                  <a:pt x="260095" y="175308"/>
                </a:lnTo>
                <a:lnTo>
                  <a:pt x="260096" y="175133"/>
                </a:lnTo>
                <a:lnTo>
                  <a:pt x="259675" y="157793"/>
                </a:lnTo>
                <a:lnTo>
                  <a:pt x="258410" y="142284"/>
                </a:lnTo>
                <a:lnTo>
                  <a:pt x="256299" y="128606"/>
                </a:lnTo>
                <a:lnTo>
                  <a:pt x="253339" y="116759"/>
                </a:lnTo>
                <a:lnTo>
                  <a:pt x="249526" y="106743"/>
                </a:lnTo>
                <a:lnTo>
                  <a:pt x="242824" y="95885"/>
                </a:lnTo>
                <a:lnTo>
                  <a:pt x="234153" y="87613"/>
                </a:lnTo>
                <a:lnTo>
                  <a:pt x="223675" y="81416"/>
                </a:lnTo>
                <a:lnTo>
                  <a:pt x="211382" y="77302"/>
                </a:lnTo>
                <a:lnTo>
                  <a:pt x="197264" y="75281"/>
                </a:lnTo>
                <a:lnTo>
                  <a:pt x="190119" y="75056"/>
                </a:lnTo>
                <a:lnTo>
                  <a:pt x="177646" y="75696"/>
                </a:lnTo>
                <a:lnTo>
                  <a:pt x="165358" y="77616"/>
                </a:lnTo>
                <a:lnTo>
                  <a:pt x="153256" y="80819"/>
                </a:lnTo>
                <a:lnTo>
                  <a:pt x="141338" y="85307"/>
                </a:lnTo>
                <a:lnTo>
                  <a:pt x="129605" y="91084"/>
                </a:lnTo>
                <a:lnTo>
                  <a:pt x="118057" y="98151"/>
                </a:lnTo>
                <a:lnTo>
                  <a:pt x="109727" y="104139"/>
                </a:lnTo>
                <a:lnTo>
                  <a:pt x="109913" y="118583"/>
                </a:lnTo>
                <a:lnTo>
                  <a:pt x="110089" y="132882"/>
                </a:lnTo>
                <a:lnTo>
                  <a:pt x="110256" y="147037"/>
                </a:lnTo>
                <a:lnTo>
                  <a:pt x="110413" y="161047"/>
                </a:lnTo>
                <a:lnTo>
                  <a:pt x="110561" y="174912"/>
                </a:lnTo>
                <a:lnTo>
                  <a:pt x="110699" y="188633"/>
                </a:lnTo>
                <a:lnTo>
                  <a:pt x="110828" y="202211"/>
                </a:lnTo>
                <a:lnTo>
                  <a:pt x="110947" y="215643"/>
                </a:lnTo>
                <a:lnTo>
                  <a:pt x="111056" y="228932"/>
                </a:lnTo>
                <a:lnTo>
                  <a:pt x="111156" y="242077"/>
                </a:lnTo>
                <a:lnTo>
                  <a:pt x="111247" y="255079"/>
                </a:lnTo>
                <a:lnTo>
                  <a:pt x="111328" y="267936"/>
                </a:lnTo>
                <a:lnTo>
                  <a:pt x="111399" y="280650"/>
                </a:lnTo>
                <a:lnTo>
                  <a:pt x="111461" y="293220"/>
                </a:lnTo>
                <a:lnTo>
                  <a:pt x="111513" y="305647"/>
                </a:lnTo>
                <a:lnTo>
                  <a:pt x="111556" y="317930"/>
                </a:lnTo>
                <a:lnTo>
                  <a:pt x="111590" y="330070"/>
                </a:lnTo>
                <a:lnTo>
                  <a:pt x="111613" y="342068"/>
                </a:lnTo>
                <a:lnTo>
                  <a:pt x="111628" y="353921"/>
                </a:lnTo>
                <a:lnTo>
                  <a:pt x="111633" y="365633"/>
                </a:lnTo>
                <a:lnTo>
                  <a:pt x="11556" y="365633"/>
                </a:lnTo>
                <a:lnTo>
                  <a:pt x="12450" y="349729"/>
                </a:lnTo>
                <a:lnTo>
                  <a:pt x="13281" y="334305"/>
                </a:lnTo>
                <a:lnTo>
                  <a:pt x="14049" y="319360"/>
                </a:lnTo>
                <a:lnTo>
                  <a:pt x="14754" y="304895"/>
                </a:lnTo>
                <a:lnTo>
                  <a:pt x="15396" y="290909"/>
                </a:lnTo>
                <a:lnTo>
                  <a:pt x="15975" y="277401"/>
                </a:lnTo>
                <a:lnTo>
                  <a:pt x="16489" y="264373"/>
                </a:lnTo>
                <a:lnTo>
                  <a:pt x="16939" y="251822"/>
                </a:lnTo>
                <a:lnTo>
                  <a:pt x="17325" y="239750"/>
                </a:lnTo>
                <a:lnTo>
                  <a:pt x="17647" y="228155"/>
                </a:lnTo>
                <a:lnTo>
                  <a:pt x="17903" y="217038"/>
                </a:lnTo>
                <a:lnTo>
                  <a:pt x="18221" y="196235"/>
                </a:lnTo>
                <a:lnTo>
                  <a:pt x="18287" y="182625"/>
                </a:lnTo>
                <a:lnTo>
                  <a:pt x="18184" y="169294"/>
                </a:lnTo>
                <a:lnTo>
                  <a:pt x="17873" y="156079"/>
                </a:lnTo>
                <a:lnTo>
                  <a:pt x="17355" y="142979"/>
                </a:lnTo>
                <a:lnTo>
                  <a:pt x="16630" y="129995"/>
                </a:lnTo>
                <a:lnTo>
                  <a:pt x="15698" y="117126"/>
                </a:lnTo>
                <a:lnTo>
                  <a:pt x="14559" y="104372"/>
                </a:lnTo>
                <a:lnTo>
                  <a:pt x="13213" y="91733"/>
                </a:lnTo>
                <a:lnTo>
                  <a:pt x="11659" y="79208"/>
                </a:lnTo>
                <a:lnTo>
                  <a:pt x="9898" y="66797"/>
                </a:lnTo>
                <a:lnTo>
                  <a:pt x="7931" y="54499"/>
                </a:lnTo>
                <a:lnTo>
                  <a:pt x="5756" y="42315"/>
                </a:lnTo>
                <a:lnTo>
                  <a:pt x="3374" y="30244"/>
                </a:lnTo>
                <a:lnTo>
                  <a:pt x="784" y="18285"/>
                </a:lnTo>
                <a:lnTo>
                  <a:pt x="0" y="14859"/>
                </a:lnTo>
                <a:lnTo>
                  <a:pt x="95250" y="4444"/>
                </a:lnTo>
                <a:lnTo>
                  <a:pt x="101600" y="43814"/>
                </a:lnTo>
                <a:lnTo>
                  <a:pt x="107569" y="43814"/>
                </a:lnTo>
                <a:lnTo>
                  <a:pt x="118053" y="35373"/>
                </a:lnTo>
                <a:lnTo>
                  <a:pt x="128858" y="27833"/>
                </a:lnTo>
                <a:lnTo>
                  <a:pt x="139984" y="21196"/>
                </a:lnTo>
                <a:lnTo>
                  <a:pt x="151429" y="15462"/>
                </a:lnTo>
                <a:lnTo>
                  <a:pt x="163193" y="10630"/>
                </a:lnTo>
                <a:lnTo>
                  <a:pt x="175274" y="6701"/>
                </a:lnTo>
                <a:lnTo>
                  <a:pt x="187672" y="3674"/>
                </a:lnTo>
                <a:lnTo>
                  <a:pt x="200387" y="1550"/>
                </a:lnTo>
                <a:lnTo>
                  <a:pt x="213417" y="328"/>
                </a:lnTo>
                <a:lnTo>
                  <a:pt x="22478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63821" y="1779904"/>
            <a:ext cx="297306" cy="376809"/>
          </a:xfrm>
          <a:custGeom>
            <a:avLst/>
            <a:gdLst/>
            <a:ahLst/>
            <a:cxnLst/>
            <a:rect l="l" t="t" r="r" b="b"/>
            <a:pathLst>
              <a:path w="297306" h="376809">
                <a:moveTo>
                  <a:pt x="201675" y="0"/>
                </a:moveTo>
                <a:lnTo>
                  <a:pt x="215609" y="246"/>
                </a:lnTo>
                <a:lnTo>
                  <a:pt x="229042" y="986"/>
                </a:lnTo>
                <a:lnTo>
                  <a:pt x="241983" y="2222"/>
                </a:lnTo>
                <a:lnTo>
                  <a:pt x="254439" y="3959"/>
                </a:lnTo>
                <a:lnTo>
                  <a:pt x="266420" y="6198"/>
                </a:lnTo>
                <a:lnTo>
                  <a:pt x="277933" y="8942"/>
                </a:lnTo>
                <a:lnTo>
                  <a:pt x="283209" y="10414"/>
                </a:lnTo>
                <a:lnTo>
                  <a:pt x="270509" y="86233"/>
                </a:lnTo>
                <a:lnTo>
                  <a:pt x="259155" y="82009"/>
                </a:lnTo>
                <a:lnTo>
                  <a:pt x="247344" y="78536"/>
                </a:lnTo>
                <a:lnTo>
                  <a:pt x="235087" y="75812"/>
                </a:lnTo>
                <a:lnTo>
                  <a:pt x="222393" y="73839"/>
                </a:lnTo>
                <a:lnTo>
                  <a:pt x="209273" y="72615"/>
                </a:lnTo>
                <a:lnTo>
                  <a:pt x="195736" y="72142"/>
                </a:lnTo>
                <a:lnTo>
                  <a:pt x="193928" y="72136"/>
                </a:lnTo>
                <a:lnTo>
                  <a:pt x="179720" y="72977"/>
                </a:lnTo>
                <a:lnTo>
                  <a:pt x="166539" y="75503"/>
                </a:lnTo>
                <a:lnTo>
                  <a:pt x="154377" y="79718"/>
                </a:lnTo>
                <a:lnTo>
                  <a:pt x="143229" y="85624"/>
                </a:lnTo>
                <a:lnTo>
                  <a:pt x="133088" y="93225"/>
                </a:lnTo>
                <a:lnTo>
                  <a:pt x="123947" y="102524"/>
                </a:lnTo>
                <a:lnTo>
                  <a:pt x="115402" y="114023"/>
                </a:lnTo>
                <a:lnTo>
                  <a:pt x="109236" y="124860"/>
                </a:lnTo>
                <a:lnTo>
                  <a:pt x="104308" y="136396"/>
                </a:lnTo>
                <a:lnTo>
                  <a:pt x="100616" y="148625"/>
                </a:lnTo>
                <a:lnTo>
                  <a:pt x="98157" y="161547"/>
                </a:lnTo>
                <a:lnTo>
                  <a:pt x="96928" y="175158"/>
                </a:lnTo>
                <a:lnTo>
                  <a:pt x="96774" y="182245"/>
                </a:lnTo>
                <a:lnTo>
                  <a:pt x="97375" y="196079"/>
                </a:lnTo>
                <a:lnTo>
                  <a:pt x="99178" y="209294"/>
                </a:lnTo>
                <a:lnTo>
                  <a:pt x="102184" y="221893"/>
                </a:lnTo>
                <a:lnTo>
                  <a:pt x="106393" y="233882"/>
                </a:lnTo>
                <a:lnTo>
                  <a:pt x="111803" y="245264"/>
                </a:lnTo>
                <a:lnTo>
                  <a:pt x="118417" y="256043"/>
                </a:lnTo>
                <a:lnTo>
                  <a:pt x="126232" y="266223"/>
                </a:lnTo>
                <a:lnTo>
                  <a:pt x="136425" y="276649"/>
                </a:lnTo>
                <a:lnTo>
                  <a:pt x="146155" y="284172"/>
                </a:lnTo>
                <a:lnTo>
                  <a:pt x="156823" y="290414"/>
                </a:lnTo>
                <a:lnTo>
                  <a:pt x="168427" y="295380"/>
                </a:lnTo>
                <a:lnTo>
                  <a:pt x="180964" y="299074"/>
                </a:lnTo>
                <a:lnTo>
                  <a:pt x="194434" y="301498"/>
                </a:lnTo>
                <a:lnTo>
                  <a:pt x="208835" y="302657"/>
                </a:lnTo>
                <a:lnTo>
                  <a:pt x="215137" y="302768"/>
                </a:lnTo>
                <a:lnTo>
                  <a:pt x="225583" y="302424"/>
                </a:lnTo>
                <a:lnTo>
                  <a:pt x="236756" y="301393"/>
                </a:lnTo>
                <a:lnTo>
                  <a:pt x="248662" y="299674"/>
                </a:lnTo>
                <a:lnTo>
                  <a:pt x="261308" y="297268"/>
                </a:lnTo>
                <a:lnTo>
                  <a:pt x="274697" y="294174"/>
                </a:lnTo>
                <a:lnTo>
                  <a:pt x="288836" y="290394"/>
                </a:lnTo>
                <a:lnTo>
                  <a:pt x="297306" y="287909"/>
                </a:lnTo>
                <a:lnTo>
                  <a:pt x="290956" y="359029"/>
                </a:lnTo>
                <a:lnTo>
                  <a:pt x="270823" y="367356"/>
                </a:lnTo>
                <a:lnTo>
                  <a:pt x="247082" y="373083"/>
                </a:lnTo>
                <a:lnTo>
                  <a:pt x="233873" y="374967"/>
                </a:lnTo>
                <a:lnTo>
                  <a:pt x="219780" y="376195"/>
                </a:lnTo>
                <a:lnTo>
                  <a:pt x="204807" y="376765"/>
                </a:lnTo>
                <a:lnTo>
                  <a:pt x="199136" y="376809"/>
                </a:lnTo>
                <a:lnTo>
                  <a:pt x="183894" y="376459"/>
                </a:lnTo>
                <a:lnTo>
                  <a:pt x="169236" y="375411"/>
                </a:lnTo>
                <a:lnTo>
                  <a:pt x="155161" y="373664"/>
                </a:lnTo>
                <a:lnTo>
                  <a:pt x="141667" y="371216"/>
                </a:lnTo>
                <a:lnTo>
                  <a:pt x="128755" y="368066"/>
                </a:lnTo>
                <a:lnTo>
                  <a:pt x="116425" y="364215"/>
                </a:lnTo>
                <a:lnTo>
                  <a:pt x="104675" y="359661"/>
                </a:lnTo>
                <a:lnTo>
                  <a:pt x="82918" y="348441"/>
                </a:lnTo>
                <a:lnTo>
                  <a:pt x="63479" y="334399"/>
                </a:lnTo>
                <a:lnTo>
                  <a:pt x="51562" y="323215"/>
                </a:lnTo>
                <a:lnTo>
                  <a:pt x="42564" y="313222"/>
                </a:lnTo>
                <a:lnTo>
                  <a:pt x="34426" y="302866"/>
                </a:lnTo>
                <a:lnTo>
                  <a:pt x="27146" y="292146"/>
                </a:lnTo>
                <a:lnTo>
                  <a:pt x="20728" y="281063"/>
                </a:lnTo>
                <a:lnTo>
                  <a:pt x="15172" y="269618"/>
                </a:lnTo>
                <a:lnTo>
                  <a:pt x="10479" y="257811"/>
                </a:lnTo>
                <a:lnTo>
                  <a:pt x="6650" y="245642"/>
                </a:lnTo>
                <a:lnTo>
                  <a:pt x="3687" y="233114"/>
                </a:lnTo>
                <a:lnTo>
                  <a:pt x="1591" y="220225"/>
                </a:lnTo>
                <a:lnTo>
                  <a:pt x="362" y="206977"/>
                </a:lnTo>
                <a:lnTo>
                  <a:pt x="0" y="194564"/>
                </a:lnTo>
                <a:lnTo>
                  <a:pt x="405" y="181188"/>
                </a:lnTo>
                <a:lnTo>
                  <a:pt x="1621" y="168109"/>
                </a:lnTo>
                <a:lnTo>
                  <a:pt x="3647" y="155327"/>
                </a:lnTo>
                <a:lnTo>
                  <a:pt x="6483" y="142842"/>
                </a:lnTo>
                <a:lnTo>
                  <a:pt x="10127" y="130655"/>
                </a:lnTo>
                <a:lnTo>
                  <a:pt x="14581" y="118764"/>
                </a:lnTo>
                <a:lnTo>
                  <a:pt x="19842" y="107170"/>
                </a:lnTo>
                <a:lnTo>
                  <a:pt x="25911" y="95873"/>
                </a:lnTo>
                <a:lnTo>
                  <a:pt x="32787" y="84874"/>
                </a:lnTo>
                <a:lnTo>
                  <a:pt x="40470" y="74171"/>
                </a:lnTo>
                <a:lnTo>
                  <a:pt x="48959" y="63765"/>
                </a:lnTo>
                <a:lnTo>
                  <a:pt x="62857" y="49214"/>
                </a:lnTo>
                <a:lnTo>
                  <a:pt x="82156" y="33560"/>
                </a:lnTo>
                <a:lnTo>
                  <a:pt x="103499" y="20901"/>
                </a:lnTo>
                <a:lnTo>
                  <a:pt x="114936" y="15693"/>
                </a:lnTo>
                <a:lnTo>
                  <a:pt x="126883" y="11231"/>
                </a:lnTo>
                <a:lnTo>
                  <a:pt x="139339" y="7515"/>
                </a:lnTo>
                <a:lnTo>
                  <a:pt x="152305" y="4544"/>
                </a:lnTo>
                <a:lnTo>
                  <a:pt x="165778" y="2317"/>
                </a:lnTo>
                <a:lnTo>
                  <a:pt x="179760" y="833"/>
                </a:lnTo>
                <a:lnTo>
                  <a:pt x="194250" y="92"/>
                </a:lnTo>
                <a:lnTo>
                  <a:pt x="201675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304415" y="1779142"/>
            <a:ext cx="270510" cy="376936"/>
          </a:xfrm>
          <a:custGeom>
            <a:avLst/>
            <a:gdLst/>
            <a:ahLst/>
            <a:cxnLst/>
            <a:rect l="l" t="t" r="r" b="b"/>
            <a:pathLst>
              <a:path w="270510" h="376936">
                <a:moveTo>
                  <a:pt x="152146" y="0"/>
                </a:moveTo>
                <a:lnTo>
                  <a:pt x="167814" y="170"/>
                </a:lnTo>
                <a:lnTo>
                  <a:pt x="182633" y="683"/>
                </a:lnTo>
                <a:lnTo>
                  <a:pt x="196602" y="1539"/>
                </a:lnTo>
                <a:lnTo>
                  <a:pt x="209724" y="2740"/>
                </a:lnTo>
                <a:lnTo>
                  <a:pt x="221999" y="4288"/>
                </a:lnTo>
                <a:lnTo>
                  <a:pt x="233429" y="6183"/>
                </a:lnTo>
                <a:lnTo>
                  <a:pt x="244016" y="8427"/>
                </a:lnTo>
                <a:lnTo>
                  <a:pt x="253761" y="11022"/>
                </a:lnTo>
                <a:lnTo>
                  <a:pt x="255524" y="11557"/>
                </a:lnTo>
                <a:lnTo>
                  <a:pt x="242951" y="85217"/>
                </a:lnTo>
                <a:lnTo>
                  <a:pt x="231238" y="81017"/>
                </a:lnTo>
                <a:lnTo>
                  <a:pt x="219279" y="77438"/>
                </a:lnTo>
                <a:lnTo>
                  <a:pt x="207069" y="74480"/>
                </a:lnTo>
                <a:lnTo>
                  <a:pt x="194609" y="72143"/>
                </a:lnTo>
                <a:lnTo>
                  <a:pt x="181895" y="70426"/>
                </a:lnTo>
                <a:lnTo>
                  <a:pt x="168926" y="69330"/>
                </a:lnTo>
                <a:lnTo>
                  <a:pt x="155700" y="68855"/>
                </a:lnTo>
                <a:lnTo>
                  <a:pt x="152146" y="68834"/>
                </a:lnTo>
                <a:lnTo>
                  <a:pt x="131664" y="69932"/>
                </a:lnTo>
                <a:lnTo>
                  <a:pt x="115488" y="73226"/>
                </a:lnTo>
                <a:lnTo>
                  <a:pt x="103611" y="78717"/>
                </a:lnTo>
                <a:lnTo>
                  <a:pt x="96029" y="86404"/>
                </a:lnTo>
                <a:lnTo>
                  <a:pt x="92737" y="96287"/>
                </a:lnTo>
                <a:lnTo>
                  <a:pt x="92583" y="99314"/>
                </a:lnTo>
                <a:lnTo>
                  <a:pt x="95149" y="112159"/>
                </a:lnTo>
                <a:lnTo>
                  <a:pt x="102897" y="122527"/>
                </a:lnTo>
                <a:lnTo>
                  <a:pt x="112209" y="128951"/>
                </a:lnTo>
                <a:lnTo>
                  <a:pt x="121776" y="133934"/>
                </a:lnTo>
                <a:lnTo>
                  <a:pt x="133975" y="139409"/>
                </a:lnTo>
                <a:lnTo>
                  <a:pt x="148798" y="145376"/>
                </a:lnTo>
                <a:lnTo>
                  <a:pt x="156972" y="148462"/>
                </a:lnTo>
                <a:lnTo>
                  <a:pt x="171868" y="154136"/>
                </a:lnTo>
                <a:lnTo>
                  <a:pt x="185552" y="159868"/>
                </a:lnTo>
                <a:lnTo>
                  <a:pt x="198023" y="165654"/>
                </a:lnTo>
                <a:lnTo>
                  <a:pt x="209281" y="171489"/>
                </a:lnTo>
                <a:lnTo>
                  <a:pt x="219326" y="177369"/>
                </a:lnTo>
                <a:lnTo>
                  <a:pt x="228157" y="183289"/>
                </a:lnTo>
                <a:lnTo>
                  <a:pt x="235458" y="188976"/>
                </a:lnTo>
                <a:lnTo>
                  <a:pt x="245256" y="198346"/>
                </a:lnTo>
                <a:lnTo>
                  <a:pt x="253452" y="208486"/>
                </a:lnTo>
                <a:lnTo>
                  <a:pt x="260045" y="219398"/>
                </a:lnTo>
                <a:lnTo>
                  <a:pt x="265036" y="231085"/>
                </a:lnTo>
                <a:lnTo>
                  <a:pt x="268423" y="243548"/>
                </a:lnTo>
                <a:lnTo>
                  <a:pt x="270208" y="256791"/>
                </a:lnTo>
                <a:lnTo>
                  <a:pt x="270510" y="265303"/>
                </a:lnTo>
                <a:lnTo>
                  <a:pt x="269839" y="279069"/>
                </a:lnTo>
                <a:lnTo>
                  <a:pt x="267827" y="291931"/>
                </a:lnTo>
                <a:lnTo>
                  <a:pt x="264474" y="303886"/>
                </a:lnTo>
                <a:lnTo>
                  <a:pt x="259780" y="314936"/>
                </a:lnTo>
                <a:lnTo>
                  <a:pt x="253745" y="325081"/>
                </a:lnTo>
                <a:lnTo>
                  <a:pt x="246370" y="334319"/>
                </a:lnTo>
                <a:lnTo>
                  <a:pt x="237654" y="342652"/>
                </a:lnTo>
                <a:lnTo>
                  <a:pt x="227599" y="350080"/>
                </a:lnTo>
                <a:lnTo>
                  <a:pt x="216203" y="356601"/>
                </a:lnTo>
                <a:lnTo>
                  <a:pt x="203468" y="362218"/>
                </a:lnTo>
                <a:lnTo>
                  <a:pt x="189393" y="366928"/>
                </a:lnTo>
                <a:lnTo>
                  <a:pt x="173979" y="370733"/>
                </a:lnTo>
                <a:lnTo>
                  <a:pt x="157226" y="373632"/>
                </a:lnTo>
                <a:lnTo>
                  <a:pt x="139134" y="375625"/>
                </a:lnTo>
                <a:lnTo>
                  <a:pt x="119703" y="376713"/>
                </a:lnTo>
                <a:lnTo>
                  <a:pt x="105283" y="376936"/>
                </a:lnTo>
                <a:lnTo>
                  <a:pt x="91048" y="376745"/>
                </a:lnTo>
                <a:lnTo>
                  <a:pt x="77260" y="376175"/>
                </a:lnTo>
                <a:lnTo>
                  <a:pt x="63918" y="375227"/>
                </a:lnTo>
                <a:lnTo>
                  <a:pt x="51019" y="373906"/>
                </a:lnTo>
                <a:lnTo>
                  <a:pt x="38562" y="372213"/>
                </a:lnTo>
                <a:lnTo>
                  <a:pt x="26547" y="370150"/>
                </a:lnTo>
                <a:lnTo>
                  <a:pt x="14971" y="367722"/>
                </a:lnTo>
                <a:lnTo>
                  <a:pt x="3834" y="364929"/>
                </a:lnTo>
                <a:lnTo>
                  <a:pt x="0" y="363855"/>
                </a:lnTo>
                <a:lnTo>
                  <a:pt x="12573" y="290576"/>
                </a:lnTo>
                <a:lnTo>
                  <a:pt x="25103" y="294790"/>
                </a:lnTo>
                <a:lnTo>
                  <a:pt x="37631" y="298396"/>
                </a:lnTo>
                <a:lnTo>
                  <a:pt x="50150" y="301393"/>
                </a:lnTo>
                <a:lnTo>
                  <a:pt x="62659" y="303780"/>
                </a:lnTo>
                <a:lnTo>
                  <a:pt x="75153" y="305558"/>
                </a:lnTo>
                <a:lnTo>
                  <a:pt x="87628" y="306727"/>
                </a:lnTo>
                <a:lnTo>
                  <a:pt x="100080" y="307286"/>
                </a:lnTo>
                <a:lnTo>
                  <a:pt x="105283" y="307340"/>
                </a:lnTo>
                <a:lnTo>
                  <a:pt x="122299" y="307025"/>
                </a:lnTo>
                <a:lnTo>
                  <a:pt x="137070" y="306087"/>
                </a:lnTo>
                <a:lnTo>
                  <a:pt x="149589" y="304530"/>
                </a:lnTo>
                <a:lnTo>
                  <a:pt x="159850" y="302362"/>
                </a:lnTo>
                <a:lnTo>
                  <a:pt x="167259" y="299847"/>
                </a:lnTo>
                <a:lnTo>
                  <a:pt x="178668" y="291868"/>
                </a:lnTo>
                <a:lnTo>
                  <a:pt x="184074" y="280352"/>
                </a:lnTo>
                <a:lnTo>
                  <a:pt x="184531" y="274955"/>
                </a:lnTo>
                <a:lnTo>
                  <a:pt x="182998" y="266488"/>
                </a:lnTo>
                <a:lnTo>
                  <a:pt x="178400" y="258155"/>
                </a:lnTo>
                <a:lnTo>
                  <a:pt x="170738" y="249958"/>
                </a:lnTo>
                <a:lnTo>
                  <a:pt x="160010" y="241902"/>
                </a:lnTo>
                <a:lnTo>
                  <a:pt x="146217" y="233988"/>
                </a:lnTo>
                <a:lnTo>
                  <a:pt x="129359" y="226219"/>
                </a:lnTo>
                <a:lnTo>
                  <a:pt x="122047" y="223266"/>
                </a:lnTo>
                <a:lnTo>
                  <a:pt x="107243" y="217174"/>
                </a:lnTo>
                <a:lnTo>
                  <a:pt x="93618" y="211125"/>
                </a:lnTo>
                <a:lnTo>
                  <a:pt x="81170" y="205118"/>
                </a:lnTo>
                <a:lnTo>
                  <a:pt x="69900" y="199150"/>
                </a:lnTo>
                <a:lnTo>
                  <a:pt x="59807" y="193218"/>
                </a:lnTo>
                <a:lnTo>
                  <a:pt x="50892" y="187321"/>
                </a:lnTo>
                <a:lnTo>
                  <a:pt x="43155" y="181456"/>
                </a:lnTo>
                <a:lnTo>
                  <a:pt x="32273" y="171145"/>
                </a:lnTo>
                <a:lnTo>
                  <a:pt x="23904" y="160785"/>
                </a:lnTo>
                <a:lnTo>
                  <a:pt x="17309" y="149762"/>
                </a:lnTo>
                <a:lnTo>
                  <a:pt x="12488" y="138069"/>
                </a:lnTo>
                <a:lnTo>
                  <a:pt x="9441" y="125700"/>
                </a:lnTo>
                <a:lnTo>
                  <a:pt x="8169" y="112649"/>
                </a:lnTo>
                <a:lnTo>
                  <a:pt x="8128" y="109728"/>
                </a:lnTo>
                <a:lnTo>
                  <a:pt x="8902" y="95795"/>
                </a:lnTo>
                <a:lnTo>
                  <a:pt x="11222" y="82677"/>
                </a:lnTo>
                <a:lnTo>
                  <a:pt x="15087" y="70373"/>
                </a:lnTo>
                <a:lnTo>
                  <a:pt x="20493" y="58884"/>
                </a:lnTo>
                <a:lnTo>
                  <a:pt x="27440" y="48209"/>
                </a:lnTo>
                <a:lnTo>
                  <a:pt x="35923" y="38348"/>
                </a:lnTo>
                <a:lnTo>
                  <a:pt x="44958" y="30099"/>
                </a:lnTo>
                <a:lnTo>
                  <a:pt x="53820" y="23623"/>
                </a:lnTo>
                <a:lnTo>
                  <a:pt x="63547" y="17931"/>
                </a:lnTo>
                <a:lnTo>
                  <a:pt x="74139" y="13023"/>
                </a:lnTo>
                <a:lnTo>
                  <a:pt x="85597" y="8898"/>
                </a:lnTo>
                <a:lnTo>
                  <a:pt x="97921" y="5556"/>
                </a:lnTo>
                <a:lnTo>
                  <a:pt x="111114" y="2997"/>
                </a:lnTo>
                <a:lnTo>
                  <a:pt x="125177" y="1222"/>
                </a:lnTo>
                <a:lnTo>
                  <a:pt x="140110" y="230"/>
                </a:lnTo>
                <a:lnTo>
                  <a:pt x="15214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73677" y="1777238"/>
            <a:ext cx="338963" cy="379475"/>
          </a:xfrm>
          <a:custGeom>
            <a:avLst/>
            <a:gdLst/>
            <a:ahLst/>
            <a:cxnLst/>
            <a:rect l="l" t="t" r="r" b="b"/>
            <a:pathLst>
              <a:path w="338963" h="379475">
                <a:moveTo>
                  <a:pt x="183514" y="0"/>
                </a:moveTo>
                <a:lnTo>
                  <a:pt x="199145" y="442"/>
                </a:lnTo>
                <a:lnTo>
                  <a:pt x="213933" y="1768"/>
                </a:lnTo>
                <a:lnTo>
                  <a:pt x="227880" y="3981"/>
                </a:lnTo>
                <a:lnTo>
                  <a:pt x="240987" y="7080"/>
                </a:lnTo>
                <a:lnTo>
                  <a:pt x="253256" y="11065"/>
                </a:lnTo>
                <a:lnTo>
                  <a:pt x="264688" y="15939"/>
                </a:lnTo>
                <a:lnTo>
                  <a:pt x="275286" y="21702"/>
                </a:lnTo>
                <a:lnTo>
                  <a:pt x="285050" y="28354"/>
                </a:lnTo>
                <a:lnTo>
                  <a:pt x="293983" y="35897"/>
                </a:lnTo>
                <a:lnTo>
                  <a:pt x="300736" y="42799"/>
                </a:lnTo>
                <a:lnTo>
                  <a:pt x="308555" y="52351"/>
                </a:lnTo>
                <a:lnTo>
                  <a:pt x="315478" y="62498"/>
                </a:lnTo>
                <a:lnTo>
                  <a:pt x="321506" y="73241"/>
                </a:lnTo>
                <a:lnTo>
                  <a:pt x="326640" y="84578"/>
                </a:lnTo>
                <a:lnTo>
                  <a:pt x="330881" y="96511"/>
                </a:lnTo>
                <a:lnTo>
                  <a:pt x="334230" y="109039"/>
                </a:lnTo>
                <a:lnTo>
                  <a:pt x="336687" y="122161"/>
                </a:lnTo>
                <a:lnTo>
                  <a:pt x="338254" y="135879"/>
                </a:lnTo>
                <a:lnTo>
                  <a:pt x="338932" y="150192"/>
                </a:lnTo>
                <a:lnTo>
                  <a:pt x="338963" y="154050"/>
                </a:lnTo>
                <a:lnTo>
                  <a:pt x="338815" y="164542"/>
                </a:lnTo>
                <a:lnTo>
                  <a:pt x="338380" y="176522"/>
                </a:lnTo>
                <a:lnTo>
                  <a:pt x="337670" y="190029"/>
                </a:lnTo>
                <a:lnTo>
                  <a:pt x="336803" y="203581"/>
                </a:lnTo>
                <a:lnTo>
                  <a:pt x="97155" y="207645"/>
                </a:lnTo>
                <a:lnTo>
                  <a:pt x="99488" y="220852"/>
                </a:lnTo>
                <a:lnTo>
                  <a:pt x="103166" y="233313"/>
                </a:lnTo>
                <a:lnTo>
                  <a:pt x="108187" y="245032"/>
                </a:lnTo>
                <a:lnTo>
                  <a:pt x="114546" y="256018"/>
                </a:lnTo>
                <a:lnTo>
                  <a:pt x="122241" y="266275"/>
                </a:lnTo>
                <a:lnTo>
                  <a:pt x="131269" y="275811"/>
                </a:lnTo>
                <a:lnTo>
                  <a:pt x="142786" y="285247"/>
                </a:lnTo>
                <a:lnTo>
                  <a:pt x="153201" y="291653"/>
                </a:lnTo>
                <a:lnTo>
                  <a:pt x="164467" y="296840"/>
                </a:lnTo>
                <a:lnTo>
                  <a:pt x="176586" y="300808"/>
                </a:lnTo>
                <a:lnTo>
                  <a:pt x="189556" y="303557"/>
                </a:lnTo>
                <a:lnTo>
                  <a:pt x="203378" y="305087"/>
                </a:lnTo>
                <a:lnTo>
                  <a:pt x="214375" y="305435"/>
                </a:lnTo>
                <a:lnTo>
                  <a:pt x="226289" y="305246"/>
                </a:lnTo>
                <a:lnTo>
                  <a:pt x="238358" y="304682"/>
                </a:lnTo>
                <a:lnTo>
                  <a:pt x="250582" y="303742"/>
                </a:lnTo>
                <a:lnTo>
                  <a:pt x="262964" y="302429"/>
                </a:lnTo>
                <a:lnTo>
                  <a:pt x="275503" y="300742"/>
                </a:lnTo>
                <a:lnTo>
                  <a:pt x="288201" y="298683"/>
                </a:lnTo>
                <a:lnTo>
                  <a:pt x="301059" y="296252"/>
                </a:lnTo>
                <a:lnTo>
                  <a:pt x="314078" y="293450"/>
                </a:lnTo>
                <a:lnTo>
                  <a:pt x="327257" y="290279"/>
                </a:lnTo>
                <a:lnTo>
                  <a:pt x="332994" y="288798"/>
                </a:lnTo>
                <a:lnTo>
                  <a:pt x="325627" y="360934"/>
                </a:lnTo>
                <a:lnTo>
                  <a:pt x="304358" y="367567"/>
                </a:lnTo>
                <a:lnTo>
                  <a:pt x="281186" y="372726"/>
                </a:lnTo>
                <a:lnTo>
                  <a:pt x="256111" y="376422"/>
                </a:lnTo>
                <a:lnTo>
                  <a:pt x="242860" y="377725"/>
                </a:lnTo>
                <a:lnTo>
                  <a:pt x="229134" y="378667"/>
                </a:lnTo>
                <a:lnTo>
                  <a:pt x="214932" y="379249"/>
                </a:lnTo>
                <a:lnTo>
                  <a:pt x="200254" y="379473"/>
                </a:lnTo>
                <a:lnTo>
                  <a:pt x="198374" y="379475"/>
                </a:lnTo>
                <a:lnTo>
                  <a:pt x="183109" y="379123"/>
                </a:lnTo>
                <a:lnTo>
                  <a:pt x="168435" y="378064"/>
                </a:lnTo>
                <a:lnTo>
                  <a:pt x="154350" y="376299"/>
                </a:lnTo>
                <a:lnTo>
                  <a:pt x="140854" y="373828"/>
                </a:lnTo>
                <a:lnTo>
                  <a:pt x="127947" y="370649"/>
                </a:lnTo>
                <a:lnTo>
                  <a:pt x="115628" y="366763"/>
                </a:lnTo>
                <a:lnTo>
                  <a:pt x="92754" y="356867"/>
                </a:lnTo>
                <a:lnTo>
                  <a:pt x="72229" y="344136"/>
                </a:lnTo>
                <a:lnTo>
                  <a:pt x="54048" y="328567"/>
                </a:lnTo>
                <a:lnTo>
                  <a:pt x="42313" y="315610"/>
                </a:lnTo>
                <a:lnTo>
                  <a:pt x="34285" y="305237"/>
                </a:lnTo>
                <a:lnTo>
                  <a:pt x="27098" y="294508"/>
                </a:lnTo>
                <a:lnTo>
                  <a:pt x="20753" y="283421"/>
                </a:lnTo>
                <a:lnTo>
                  <a:pt x="15250" y="271974"/>
                </a:lnTo>
                <a:lnTo>
                  <a:pt x="10592" y="260166"/>
                </a:lnTo>
                <a:lnTo>
                  <a:pt x="6778" y="247994"/>
                </a:lnTo>
                <a:lnTo>
                  <a:pt x="3811" y="235457"/>
                </a:lnTo>
                <a:lnTo>
                  <a:pt x="1692" y="222554"/>
                </a:lnTo>
                <a:lnTo>
                  <a:pt x="421" y="209282"/>
                </a:lnTo>
                <a:lnTo>
                  <a:pt x="0" y="195707"/>
                </a:lnTo>
                <a:lnTo>
                  <a:pt x="370" y="182057"/>
                </a:lnTo>
                <a:lnTo>
                  <a:pt x="1480" y="168726"/>
                </a:lnTo>
                <a:lnTo>
                  <a:pt x="3329" y="155714"/>
                </a:lnTo>
                <a:lnTo>
                  <a:pt x="5917" y="143021"/>
                </a:lnTo>
                <a:lnTo>
                  <a:pt x="9244" y="130649"/>
                </a:lnTo>
                <a:lnTo>
                  <a:pt x="13308" y="118598"/>
                </a:lnTo>
                <a:lnTo>
                  <a:pt x="18110" y="106867"/>
                </a:lnTo>
                <a:lnTo>
                  <a:pt x="23648" y="95459"/>
                </a:lnTo>
                <a:lnTo>
                  <a:pt x="29923" y="84372"/>
                </a:lnTo>
                <a:lnTo>
                  <a:pt x="36934" y="73608"/>
                </a:lnTo>
                <a:lnTo>
                  <a:pt x="44679" y="63167"/>
                </a:lnTo>
                <a:lnTo>
                  <a:pt x="57320" y="48651"/>
                </a:lnTo>
                <a:lnTo>
                  <a:pt x="66563" y="39880"/>
                </a:lnTo>
                <a:lnTo>
                  <a:pt x="86739" y="24952"/>
                </a:lnTo>
                <a:lnTo>
                  <a:pt x="109170" y="13508"/>
                </a:lnTo>
                <a:lnTo>
                  <a:pt x="121231" y="9093"/>
                </a:lnTo>
                <a:lnTo>
                  <a:pt x="133856" y="5548"/>
                </a:lnTo>
                <a:lnTo>
                  <a:pt x="147044" y="2875"/>
                </a:lnTo>
                <a:lnTo>
                  <a:pt x="160795" y="1072"/>
                </a:lnTo>
                <a:lnTo>
                  <a:pt x="175111" y="141"/>
                </a:lnTo>
                <a:lnTo>
                  <a:pt x="18351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16049" y="1777238"/>
            <a:ext cx="338963" cy="379475"/>
          </a:xfrm>
          <a:custGeom>
            <a:avLst/>
            <a:gdLst/>
            <a:ahLst/>
            <a:cxnLst/>
            <a:rect l="l" t="t" r="r" b="b"/>
            <a:pathLst>
              <a:path w="338963" h="379475">
                <a:moveTo>
                  <a:pt x="183514" y="0"/>
                </a:moveTo>
                <a:lnTo>
                  <a:pt x="199145" y="442"/>
                </a:lnTo>
                <a:lnTo>
                  <a:pt x="213933" y="1768"/>
                </a:lnTo>
                <a:lnTo>
                  <a:pt x="227880" y="3981"/>
                </a:lnTo>
                <a:lnTo>
                  <a:pt x="240987" y="7080"/>
                </a:lnTo>
                <a:lnTo>
                  <a:pt x="253256" y="11065"/>
                </a:lnTo>
                <a:lnTo>
                  <a:pt x="264688" y="15939"/>
                </a:lnTo>
                <a:lnTo>
                  <a:pt x="275286" y="21702"/>
                </a:lnTo>
                <a:lnTo>
                  <a:pt x="285050" y="28354"/>
                </a:lnTo>
                <a:lnTo>
                  <a:pt x="293983" y="35897"/>
                </a:lnTo>
                <a:lnTo>
                  <a:pt x="300736" y="42799"/>
                </a:lnTo>
                <a:lnTo>
                  <a:pt x="308555" y="52351"/>
                </a:lnTo>
                <a:lnTo>
                  <a:pt x="315478" y="62498"/>
                </a:lnTo>
                <a:lnTo>
                  <a:pt x="321506" y="73241"/>
                </a:lnTo>
                <a:lnTo>
                  <a:pt x="326640" y="84578"/>
                </a:lnTo>
                <a:lnTo>
                  <a:pt x="330881" y="96511"/>
                </a:lnTo>
                <a:lnTo>
                  <a:pt x="334230" y="109039"/>
                </a:lnTo>
                <a:lnTo>
                  <a:pt x="336687" y="122161"/>
                </a:lnTo>
                <a:lnTo>
                  <a:pt x="338254" y="135879"/>
                </a:lnTo>
                <a:lnTo>
                  <a:pt x="338932" y="150192"/>
                </a:lnTo>
                <a:lnTo>
                  <a:pt x="338963" y="154050"/>
                </a:lnTo>
                <a:lnTo>
                  <a:pt x="338815" y="164542"/>
                </a:lnTo>
                <a:lnTo>
                  <a:pt x="338380" y="176522"/>
                </a:lnTo>
                <a:lnTo>
                  <a:pt x="337670" y="190029"/>
                </a:lnTo>
                <a:lnTo>
                  <a:pt x="336803" y="203581"/>
                </a:lnTo>
                <a:lnTo>
                  <a:pt x="97155" y="207645"/>
                </a:lnTo>
                <a:lnTo>
                  <a:pt x="99488" y="220852"/>
                </a:lnTo>
                <a:lnTo>
                  <a:pt x="103166" y="233313"/>
                </a:lnTo>
                <a:lnTo>
                  <a:pt x="108187" y="245032"/>
                </a:lnTo>
                <a:lnTo>
                  <a:pt x="114546" y="256018"/>
                </a:lnTo>
                <a:lnTo>
                  <a:pt x="122241" y="266275"/>
                </a:lnTo>
                <a:lnTo>
                  <a:pt x="131269" y="275811"/>
                </a:lnTo>
                <a:lnTo>
                  <a:pt x="142786" y="285247"/>
                </a:lnTo>
                <a:lnTo>
                  <a:pt x="153201" y="291653"/>
                </a:lnTo>
                <a:lnTo>
                  <a:pt x="164467" y="296840"/>
                </a:lnTo>
                <a:lnTo>
                  <a:pt x="176586" y="300808"/>
                </a:lnTo>
                <a:lnTo>
                  <a:pt x="189556" y="303557"/>
                </a:lnTo>
                <a:lnTo>
                  <a:pt x="203378" y="305087"/>
                </a:lnTo>
                <a:lnTo>
                  <a:pt x="214375" y="305435"/>
                </a:lnTo>
                <a:lnTo>
                  <a:pt x="226289" y="305246"/>
                </a:lnTo>
                <a:lnTo>
                  <a:pt x="238358" y="304682"/>
                </a:lnTo>
                <a:lnTo>
                  <a:pt x="250582" y="303742"/>
                </a:lnTo>
                <a:lnTo>
                  <a:pt x="262964" y="302429"/>
                </a:lnTo>
                <a:lnTo>
                  <a:pt x="275503" y="300742"/>
                </a:lnTo>
                <a:lnTo>
                  <a:pt x="288201" y="298683"/>
                </a:lnTo>
                <a:lnTo>
                  <a:pt x="301059" y="296252"/>
                </a:lnTo>
                <a:lnTo>
                  <a:pt x="314078" y="293450"/>
                </a:lnTo>
                <a:lnTo>
                  <a:pt x="327257" y="290279"/>
                </a:lnTo>
                <a:lnTo>
                  <a:pt x="332994" y="288798"/>
                </a:lnTo>
                <a:lnTo>
                  <a:pt x="325627" y="360934"/>
                </a:lnTo>
                <a:lnTo>
                  <a:pt x="304358" y="367567"/>
                </a:lnTo>
                <a:lnTo>
                  <a:pt x="281186" y="372726"/>
                </a:lnTo>
                <a:lnTo>
                  <a:pt x="256111" y="376422"/>
                </a:lnTo>
                <a:lnTo>
                  <a:pt x="242860" y="377725"/>
                </a:lnTo>
                <a:lnTo>
                  <a:pt x="229134" y="378667"/>
                </a:lnTo>
                <a:lnTo>
                  <a:pt x="214932" y="379249"/>
                </a:lnTo>
                <a:lnTo>
                  <a:pt x="200254" y="379473"/>
                </a:lnTo>
                <a:lnTo>
                  <a:pt x="198374" y="379475"/>
                </a:lnTo>
                <a:lnTo>
                  <a:pt x="183109" y="379123"/>
                </a:lnTo>
                <a:lnTo>
                  <a:pt x="168435" y="378064"/>
                </a:lnTo>
                <a:lnTo>
                  <a:pt x="154350" y="376299"/>
                </a:lnTo>
                <a:lnTo>
                  <a:pt x="140854" y="373828"/>
                </a:lnTo>
                <a:lnTo>
                  <a:pt x="127947" y="370649"/>
                </a:lnTo>
                <a:lnTo>
                  <a:pt x="115628" y="366763"/>
                </a:lnTo>
                <a:lnTo>
                  <a:pt x="92754" y="356867"/>
                </a:lnTo>
                <a:lnTo>
                  <a:pt x="72229" y="344136"/>
                </a:lnTo>
                <a:lnTo>
                  <a:pt x="54048" y="328567"/>
                </a:lnTo>
                <a:lnTo>
                  <a:pt x="42313" y="315610"/>
                </a:lnTo>
                <a:lnTo>
                  <a:pt x="34285" y="305237"/>
                </a:lnTo>
                <a:lnTo>
                  <a:pt x="27098" y="294508"/>
                </a:lnTo>
                <a:lnTo>
                  <a:pt x="20753" y="283421"/>
                </a:lnTo>
                <a:lnTo>
                  <a:pt x="15250" y="271974"/>
                </a:lnTo>
                <a:lnTo>
                  <a:pt x="10592" y="260166"/>
                </a:lnTo>
                <a:lnTo>
                  <a:pt x="6778" y="247994"/>
                </a:lnTo>
                <a:lnTo>
                  <a:pt x="3811" y="235457"/>
                </a:lnTo>
                <a:lnTo>
                  <a:pt x="1692" y="222554"/>
                </a:lnTo>
                <a:lnTo>
                  <a:pt x="421" y="209282"/>
                </a:lnTo>
                <a:lnTo>
                  <a:pt x="0" y="195707"/>
                </a:lnTo>
                <a:lnTo>
                  <a:pt x="370" y="182057"/>
                </a:lnTo>
                <a:lnTo>
                  <a:pt x="1480" y="168726"/>
                </a:lnTo>
                <a:lnTo>
                  <a:pt x="3329" y="155714"/>
                </a:lnTo>
                <a:lnTo>
                  <a:pt x="5917" y="143021"/>
                </a:lnTo>
                <a:lnTo>
                  <a:pt x="9244" y="130649"/>
                </a:lnTo>
                <a:lnTo>
                  <a:pt x="13308" y="118598"/>
                </a:lnTo>
                <a:lnTo>
                  <a:pt x="18110" y="106867"/>
                </a:lnTo>
                <a:lnTo>
                  <a:pt x="23648" y="95459"/>
                </a:lnTo>
                <a:lnTo>
                  <a:pt x="29923" y="84372"/>
                </a:lnTo>
                <a:lnTo>
                  <a:pt x="36934" y="73608"/>
                </a:lnTo>
                <a:lnTo>
                  <a:pt x="44679" y="63167"/>
                </a:lnTo>
                <a:lnTo>
                  <a:pt x="57320" y="48651"/>
                </a:lnTo>
                <a:lnTo>
                  <a:pt x="66563" y="39880"/>
                </a:lnTo>
                <a:lnTo>
                  <a:pt x="86739" y="24952"/>
                </a:lnTo>
                <a:lnTo>
                  <a:pt x="109170" y="13508"/>
                </a:lnTo>
                <a:lnTo>
                  <a:pt x="121231" y="9093"/>
                </a:lnTo>
                <a:lnTo>
                  <a:pt x="133856" y="5548"/>
                </a:lnTo>
                <a:lnTo>
                  <a:pt x="147044" y="2875"/>
                </a:lnTo>
                <a:lnTo>
                  <a:pt x="160795" y="1072"/>
                </a:lnTo>
                <a:lnTo>
                  <a:pt x="175111" y="141"/>
                </a:lnTo>
                <a:lnTo>
                  <a:pt x="18351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46606" y="1733677"/>
            <a:ext cx="212851" cy="340106"/>
          </a:xfrm>
          <a:custGeom>
            <a:avLst/>
            <a:gdLst/>
            <a:ahLst/>
            <a:cxnLst/>
            <a:rect l="l" t="t" r="r" b="b"/>
            <a:pathLst>
              <a:path w="212851" h="340106">
                <a:moveTo>
                  <a:pt x="43941" y="0"/>
                </a:moveTo>
                <a:lnTo>
                  <a:pt x="33736" y="284"/>
                </a:lnTo>
                <a:lnTo>
                  <a:pt x="21551" y="1138"/>
                </a:lnTo>
                <a:lnTo>
                  <a:pt x="7369" y="2562"/>
                </a:lnTo>
                <a:lnTo>
                  <a:pt x="0" y="3428"/>
                </a:lnTo>
                <a:lnTo>
                  <a:pt x="594" y="15613"/>
                </a:lnTo>
                <a:lnTo>
                  <a:pt x="1134" y="27893"/>
                </a:lnTo>
                <a:lnTo>
                  <a:pt x="1619" y="40266"/>
                </a:lnTo>
                <a:lnTo>
                  <a:pt x="2051" y="52733"/>
                </a:lnTo>
                <a:lnTo>
                  <a:pt x="2430" y="65291"/>
                </a:lnTo>
                <a:lnTo>
                  <a:pt x="2757" y="77940"/>
                </a:lnTo>
                <a:lnTo>
                  <a:pt x="3034" y="90678"/>
                </a:lnTo>
                <a:lnTo>
                  <a:pt x="3260" y="103503"/>
                </a:lnTo>
                <a:lnTo>
                  <a:pt x="3437" y="116415"/>
                </a:lnTo>
                <a:lnTo>
                  <a:pt x="3566" y="129413"/>
                </a:lnTo>
                <a:lnTo>
                  <a:pt x="3647" y="142495"/>
                </a:lnTo>
                <a:lnTo>
                  <a:pt x="3681" y="155659"/>
                </a:lnTo>
                <a:lnTo>
                  <a:pt x="3682" y="158876"/>
                </a:lnTo>
                <a:lnTo>
                  <a:pt x="3702" y="171675"/>
                </a:lnTo>
                <a:lnTo>
                  <a:pt x="3761" y="184458"/>
                </a:lnTo>
                <a:lnTo>
                  <a:pt x="3860" y="197226"/>
                </a:lnTo>
                <a:lnTo>
                  <a:pt x="3998" y="209977"/>
                </a:lnTo>
                <a:lnTo>
                  <a:pt x="4176" y="222713"/>
                </a:lnTo>
                <a:lnTo>
                  <a:pt x="4393" y="235433"/>
                </a:lnTo>
                <a:lnTo>
                  <a:pt x="4650" y="248137"/>
                </a:lnTo>
                <a:lnTo>
                  <a:pt x="4946" y="260825"/>
                </a:lnTo>
                <a:lnTo>
                  <a:pt x="5281" y="273498"/>
                </a:lnTo>
                <a:lnTo>
                  <a:pt x="5656" y="286154"/>
                </a:lnTo>
                <a:lnTo>
                  <a:pt x="6071" y="298795"/>
                </a:lnTo>
                <a:lnTo>
                  <a:pt x="6525" y="311420"/>
                </a:lnTo>
                <a:lnTo>
                  <a:pt x="7018" y="324030"/>
                </a:lnTo>
                <a:lnTo>
                  <a:pt x="20130" y="337453"/>
                </a:lnTo>
                <a:lnTo>
                  <a:pt x="32767" y="338989"/>
                </a:lnTo>
                <a:lnTo>
                  <a:pt x="45404" y="339875"/>
                </a:lnTo>
                <a:lnTo>
                  <a:pt x="55880" y="340106"/>
                </a:lnTo>
                <a:lnTo>
                  <a:pt x="71292" y="339621"/>
                </a:lnTo>
                <a:lnTo>
                  <a:pt x="85893" y="338169"/>
                </a:lnTo>
                <a:lnTo>
                  <a:pt x="99682" y="335746"/>
                </a:lnTo>
                <a:lnTo>
                  <a:pt x="112660" y="332354"/>
                </a:lnTo>
                <a:lnTo>
                  <a:pt x="124825" y="327990"/>
                </a:lnTo>
                <a:lnTo>
                  <a:pt x="136180" y="322655"/>
                </a:lnTo>
                <a:lnTo>
                  <a:pt x="146723" y="316348"/>
                </a:lnTo>
                <a:lnTo>
                  <a:pt x="156454" y="309067"/>
                </a:lnTo>
                <a:lnTo>
                  <a:pt x="165373" y="300813"/>
                </a:lnTo>
                <a:lnTo>
                  <a:pt x="173481" y="291584"/>
                </a:lnTo>
                <a:lnTo>
                  <a:pt x="181675" y="280297"/>
                </a:lnTo>
                <a:lnTo>
                  <a:pt x="188212" y="269712"/>
                </a:lnTo>
                <a:lnTo>
                  <a:pt x="193980" y="258694"/>
                </a:lnTo>
                <a:lnTo>
                  <a:pt x="198981" y="247242"/>
                </a:lnTo>
                <a:lnTo>
                  <a:pt x="203213" y="235357"/>
                </a:lnTo>
                <a:lnTo>
                  <a:pt x="206677" y="223038"/>
                </a:lnTo>
                <a:lnTo>
                  <a:pt x="209373" y="210286"/>
                </a:lnTo>
                <a:lnTo>
                  <a:pt x="211300" y="197100"/>
                </a:lnTo>
                <a:lnTo>
                  <a:pt x="212460" y="183481"/>
                </a:lnTo>
                <a:lnTo>
                  <a:pt x="212851" y="169428"/>
                </a:lnTo>
                <a:lnTo>
                  <a:pt x="212851" y="169290"/>
                </a:lnTo>
                <a:lnTo>
                  <a:pt x="212438" y="155258"/>
                </a:lnTo>
                <a:lnTo>
                  <a:pt x="211197" y="141674"/>
                </a:lnTo>
                <a:lnTo>
                  <a:pt x="209127" y="128540"/>
                </a:lnTo>
                <a:lnTo>
                  <a:pt x="206228" y="115855"/>
                </a:lnTo>
                <a:lnTo>
                  <a:pt x="202499" y="103620"/>
                </a:lnTo>
                <a:lnTo>
                  <a:pt x="197939" y="91837"/>
                </a:lnTo>
                <a:lnTo>
                  <a:pt x="192548" y="80507"/>
                </a:lnTo>
                <a:lnTo>
                  <a:pt x="186325" y="69629"/>
                </a:lnTo>
                <a:lnTo>
                  <a:pt x="179268" y="59205"/>
                </a:lnTo>
                <a:lnTo>
                  <a:pt x="171378" y="49235"/>
                </a:lnTo>
                <a:lnTo>
                  <a:pt x="163045" y="40326"/>
                </a:lnTo>
                <a:lnTo>
                  <a:pt x="154134" y="32476"/>
                </a:lnTo>
                <a:lnTo>
                  <a:pt x="144464" y="25474"/>
                </a:lnTo>
                <a:lnTo>
                  <a:pt x="134033" y="19320"/>
                </a:lnTo>
                <a:lnTo>
                  <a:pt x="122842" y="14014"/>
                </a:lnTo>
                <a:lnTo>
                  <a:pt x="110892" y="9557"/>
                </a:lnTo>
                <a:lnTo>
                  <a:pt x="98181" y="5950"/>
                </a:lnTo>
                <a:lnTo>
                  <a:pt x="84710" y="3192"/>
                </a:lnTo>
                <a:lnTo>
                  <a:pt x="70479" y="1286"/>
                </a:lnTo>
                <a:lnTo>
                  <a:pt x="55489" y="231"/>
                </a:lnTo>
                <a:lnTo>
                  <a:pt x="4394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59043" y="1732661"/>
            <a:ext cx="401447" cy="605663"/>
          </a:xfrm>
          <a:custGeom>
            <a:avLst/>
            <a:gdLst/>
            <a:ahLst/>
            <a:cxnLst/>
            <a:rect l="l" t="t" r="r" b="b"/>
            <a:pathLst>
              <a:path w="401447" h="605663">
                <a:moveTo>
                  <a:pt x="359029" y="0"/>
                </a:moveTo>
                <a:lnTo>
                  <a:pt x="372734" y="725"/>
                </a:lnTo>
                <a:lnTo>
                  <a:pt x="385415" y="2914"/>
                </a:lnTo>
                <a:lnTo>
                  <a:pt x="397035" y="6587"/>
                </a:lnTo>
                <a:lnTo>
                  <a:pt x="401447" y="8509"/>
                </a:lnTo>
                <a:lnTo>
                  <a:pt x="393319" y="77724"/>
                </a:lnTo>
                <a:lnTo>
                  <a:pt x="374765" y="78212"/>
                </a:lnTo>
                <a:lnTo>
                  <a:pt x="358760" y="79676"/>
                </a:lnTo>
                <a:lnTo>
                  <a:pt x="345298" y="82116"/>
                </a:lnTo>
                <a:lnTo>
                  <a:pt x="334376" y="85533"/>
                </a:lnTo>
                <a:lnTo>
                  <a:pt x="325990" y="89926"/>
                </a:lnTo>
                <a:lnTo>
                  <a:pt x="320802" y="94487"/>
                </a:lnTo>
                <a:lnTo>
                  <a:pt x="320802" y="99313"/>
                </a:lnTo>
                <a:lnTo>
                  <a:pt x="328396" y="110239"/>
                </a:lnTo>
                <a:lnTo>
                  <a:pt x="334368" y="121669"/>
                </a:lnTo>
                <a:lnTo>
                  <a:pt x="338724" y="133604"/>
                </a:lnTo>
                <a:lnTo>
                  <a:pt x="341470" y="146044"/>
                </a:lnTo>
                <a:lnTo>
                  <a:pt x="342610" y="158989"/>
                </a:lnTo>
                <a:lnTo>
                  <a:pt x="342646" y="161798"/>
                </a:lnTo>
                <a:lnTo>
                  <a:pt x="341999" y="175193"/>
                </a:lnTo>
                <a:lnTo>
                  <a:pt x="340058" y="188083"/>
                </a:lnTo>
                <a:lnTo>
                  <a:pt x="336824" y="200464"/>
                </a:lnTo>
                <a:lnTo>
                  <a:pt x="332296" y="212332"/>
                </a:lnTo>
                <a:lnTo>
                  <a:pt x="326475" y="223686"/>
                </a:lnTo>
                <a:lnTo>
                  <a:pt x="319360" y="234521"/>
                </a:lnTo>
                <a:lnTo>
                  <a:pt x="310951" y="244834"/>
                </a:lnTo>
                <a:lnTo>
                  <a:pt x="303403" y="252602"/>
                </a:lnTo>
                <a:lnTo>
                  <a:pt x="294878" y="259962"/>
                </a:lnTo>
                <a:lnTo>
                  <a:pt x="285532" y="266523"/>
                </a:lnTo>
                <a:lnTo>
                  <a:pt x="275363" y="272284"/>
                </a:lnTo>
                <a:lnTo>
                  <a:pt x="264371" y="277245"/>
                </a:lnTo>
                <a:lnTo>
                  <a:pt x="252557" y="281404"/>
                </a:lnTo>
                <a:lnTo>
                  <a:pt x="239921" y="284761"/>
                </a:lnTo>
                <a:lnTo>
                  <a:pt x="226463" y="287315"/>
                </a:lnTo>
                <a:lnTo>
                  <a:pt x="212182" y="289066"/>
                </a:lnTo>
                <a:lnTo>
                  <a:pt x="197079" y="290011"/>
                </a:lnTo>
                <a:lnTo>
                  <a:pt x="186436" y="290194"/>
                </a:lnTo>
                <a:lnTo>
                  <a:pt x="171570" y="289943"/>
                </a:lnTo>
                <a:lnTo>
                  <a:pt x="157841" y="289193"/>
                </a:lnTo>
                <a:lnTo>
                  <a:pt x="145249" y="287950"/>
                </a:lnTo>
                <a:lnTo>
                  <a:pt x="133794" y="286221"/>
                </a:lnTo>
                <a:lnTo>
                  <a:pt x="124333" y="284225"/>
                </a:lnTo>
                <a:lnTo>
                  <a:pt x="111311" y="292574"/>
                </a:lnTo>
                <a:lnTo>
                  <a:pt x="105099" y="302811"/>
                </a:lnTo>
                <a:lnTo>
                  <a:pt x="104521" y="307593"/>
                </a:lnTo>
                <a:lnTo>
                  <a:pt x="106941" y="320792"/>
                </a:lnTo>
                <a:lnTo>
                  <a:pt x="114202" y="331152"/>
                </a:lnTo>
                <a:lnTo>
                  <a:pt x="126304" y="338723"/>
                </a:lnTo>
                <a:lnTo>
                  <a:pt x="134411" y="341454"/>
                </a:lnTo>
                <a:lnTo>
                  <a:pt x="142344" y="343195"/>
                </a:lnTo>
                <a:lnTo>
                  <a:pt x="151940" y="344694"/>
                </a:lnTo>
                <a:lnTo>
                  <a:pt x="163197" y="345951"/>
                </a:lnTo>
                <a:lnTo>
                  <a:pt x="176114" y="346966"/>
                </a:lnTo>
                <a:lnTo>
                  <a:pt x="190691" y="347738"/>
                </a:lnTo>
                <a:lnTo>
                  <a:pt x="206925" y="348269"/>
                </a:lnTo>
                <a:lnTo>
                  <a:pt x="224816" y="348557"/>
                </a:lnTo>
                <a:lnTo>
                  <a:pt x="238125" y="348614"/>
                </a:lnTo>
                <a:lnTo>
                  <a:pt x="258382" y="349116"/>
                </a:lnTo>
                <a:lnTo>
                  <a:pt x="277163" y="350623"/>
                </a:lnTo>
                <a:lnTo>
                  <a:pt x="294468" y="353133"/>
                </a:lnTo>
                <a:lnTo>
                  <a:pt x="310296" y="356649"/>
                </a:lnTo>
                <a:lnTo>
                  <a:pt x="324648" y="361169"/>
                </a:lnTo>
                <a:lnTo>
                  <a:pt x="337523" y="366694"/>
                </a:lnTo>
                <a:lnTo>
                  <a:pt x="348920" y="373225"/>
                </a:lnTo>
                <a:lnTo>
                  <a:pt x="367282" y="389305"/>
                </a:lnTo>
                <a:lnTo>
                  <a:pt x="379732" y="409410"/>
                </a:lnTo>
                <a:lnTo>
                  <a:pt x="386268" y="433542"/>
                </a:lnTo>
                <a:lnTo>
                  <a:pt x="387317" y="447119"/>
                </a:lnTo>
                <a:lnTo>
                  <a:pt x="387350" y="450088"/>
                </a:lnTo>
                <a:lnTo>
                  <a:pt x="386751" y="463826"/>
                </a:lnTo>
                <a:lnTo>
                  <a:pt x="384957" y="477000"/>
                </a:lnTo>
                <a:lnTo>
                  <a:pt x="381967" y="489608"/>
                </a:lnTo>
                <a:lnTo>
                  <a:pt x="372397" y="513130"/>
                </a:lnTo>
                <a:lnTo>
                  <a:pt x="358043" y="534391"/>
                </a:lnTo>
                <a:lnTo>
                  <a:pt x="349072" y="544174"/>
                </a:lnTo>
                <a:lnTo>
                  <a:pt x="338904" y="553392"/>
                </a:lnTo>
                <a:lnTo>
                  <a:pt x="327541" y="562045"/>
                </a:lnTo>
                <a:lnTo>
                  <a:pt x="315014" y="570165"/>
                </a:lnTo>
                <a:lnTo>
                  <a:pt x="293485" y="581583"/>
                </a:lnTo>
                <a:lnTo>
                  <a:pt x="270544" y="590789"/>
                </a:lnTo>
                <a:lnTo>
                  <a:pt x="246191" y="597784"/>
                </a:lnTo>
                <a:lnTo>
                  <a:pt x="233488" y="600455"/>
                </a:lnTo>
                <a:lnTo>
                  <a:pt x="220432" y="602574"/>
                </a:lnTo>
                <a:lnTo>
                  <a:pt x="207026" y="604142"/>
                </a:lnTo>
                <a:lnTo>
                  <a:pt x="193269" y="605160"/>
                </a:lnTo>
                <a:lnTo>
                  <a:pt x="179162" y="605629"/>
                </a:lnTo>
                <a:lnTo>
                  <a:pt x="174117" y="605663"/>
                </a:lnTo>
                <a:lnTo>
                  <a:pt x="153271" y="605245"/>
                </a:lnTo>
                <a:lnTo>
                  <a:pt x="133754" y="603994"/>
                </a:lnTo>
                <a:lnTo>
                  <a:pt x="115565" y="601908"/>
                </a:lnTo>
                <a:lnTo>
                  <a:pt x="98706" y="598987"/>
                </a:lnTo>
                <a:lnTo>
                  <a:pt x="83175" y="595232"/>
                </a:lnTo>
                <a:lnTo>
                  <a:pt x="68972" y="590643"/>
                </a:lnTo>
                <a:lnTo>
                  <a:pt x="56098" y="585220"/>
                </a:lnTo>
                <a:lnTo>
                  <a:pt x="44553" y="578962"/>
                </a:lnTo>
                <a:lnTo>
                  <a:pt x="25449" y="563942"/>
                </a:lnTo>
                <a:lnTo>
                  <a:pt x="11659" y="545585"/>
                </a:lnTo>
                <a:lnTo>
                  <a:pt x="3184" y="523891"/>
                </a:lnTo>
                <a:lnTo>
                  <a:pt x="23" y="498859"/>
                </a:lnTo>
                <a:lnTo>
                  <a:pt x="0" y="496315"/>
                </a:lnTo>
                <a:lnTo>
                  <a:pt x="849" y="482591"/>
                </a:lnTo>
                <a:lnTo>
                  <a:pt x="3404" y="469765"/>
                </a:lnTo>
                <a:lnTo>
                  <a:pt x="13654" y="446809"/>
                </a:lnTo>
                <a:lnTo>
                  <a:pt x="29123" y="428623"/>
                </a:lnTo>
                <a:lnTo>
                  <a:pt x="39406" y="420522"/>
                </a:lnTo>
                <a:lnTo>
                  <a:pt x="62080" y="410548"/>
                </a:lnTo>
                <a:lnTo>
                  <a:pt x="64770" y="409955"/>
                </a:lnTo>
                <a:lnTo>
                  <a:pt x="64770" y="404367"/>
                </a:lnTo>
                <a:lnTo>
                  <a:pt x="54180" y="396287"/>
                </a:lnTo>
                <a:lnTo>
                  <a:pt x="45775" y="386726"/>
                </a:lnTo>
                <a:lnTo>
                  <a:pt x="39553" y="375693"/>
                </a:lnTo>
                <a:lnTo>
                  <a:pt x="35515" y="363198"/>
                </a:lnTo>
                <a:lnTo>
                  <a:pt x="33661" y="349253"/>
                </a:lnTo>
                <a:lnTo>
                  <a:pt x="33528" y="344042"/>
                </a:lnTo>
                <a:lnTo>
                  <a:pt x="34584" y="331537"/>
                </a:lnTo>
                <a:lnTo>
                  <a:pt x="37755" y="319676"/>
                </a:lnTo>
                <a:lnTo>
                  <a:pt x="43045" y="308462"/>
                </a:lnTo>
                <a:lnTo>
                  <a:pt x="50455" y="297898"/>
                </a:lnTo>
                <a:lnTo>
                  <a:pt x="59989" y="287987"/>
                </a:lnTo>
                <a:lnTo>
                  <a:pt x="71650" y="278732"/>
                </a:lnTo>
                <a:lnTo>
                  <a:pt x="76327" y="275589"/>
                </a:lnTo>
                <a:lnTo>
                  <a:pt x="76327" y="270383"/>
                </a:lnTo>
                <a:lnTo>
                  <a:pt x="63386" y="263105"/>
                </a:lnTo>
                <a:lnTo>
                  <a:pt x="52009" y="254953"/>
                </a:lnTo>
                <a:lnTo>
                  <a:pt x="42193" y="245925"/>
                </a:lnTo>
                <a:lnTo>
                  <a:pt x="33938" y="236022"/>
                </a:lnTo>
                <a:lnTo>
                  <a:pt x="27243" y="225243"/>
                </a:lnTo>
                <a:lnTo>
                  <a:pt x="22105" y="213589"/>
                </a:lnTo>
                <a:lnTo>
                  <a:pt x="18525" y="201060"/>
                </a:lnTo>
                <a:lnTo>
                  <a:pt x="16501" y="187655"/>
                </a:lnTo>
                <a:lnTo>
                  <a:pt x="16002" y="176275"/>
                </a:lnTo>
                <a:lnTo>
                  <a:pt x="16664" y="162749"/>
                </a:lnTo>
                <a:lnTo>
                  <a:pt x="18652" y="149793"/>
                </a:lnTo>
                <a:lnTo>
                  <a:pt x="21965" y="137404"/>
                </a:lnTo>
                <a:lnTo>
                  <a:pt x="26603" y="125583"/>
                </a:lnTo>
                <a:lnTo>
                  <a:pt x="32566" y="114327"/>
                </a:lnTo>
                <a:lnTo>
                  <a:pt x="39855" y="103634"/>
                </a:lnTo>
                <a:lnTo>
                  <a:pt x="48468" y="93504"/>
                </a:lnTo>
                <a:lnTo>
                  <a:pt x="57531" y="84709"/>
                </a:lnTo>
                <a:lnTo>
                  <a:pt x="65850" y="78036"/>
                </a:lnTo>
                <a:lnTo>
                  <a:pt x="74986" y="72028"/>
                </a:lnTo>
                <a:lnTo>
                  <a:pt x="84939" y="66686"/>
                </a:lnTo>
                <a:lnTo>
                  <a:pt x="95710" y="62009"/>
                </a:lnTo>
                <a:lnTo>
                  <a:pt x="107299" y="57998"/>
                </a:lnTo>
                <a:lnTo>
                  <a:pt x="119707" y="54654"/>
                </a:lnTo>
                <a:lnTo>
                  <a:pt x="132935" y="51978"/>
                </a:lnTo>
                <a:lnTo>
                  <a:pt x="146984" y="49970"/>
                </a:lnTo>
                <a:lnTo>
                  <a:pt x="161853" y="48631"/>
                </a:lnTo>
                <a:lnTo>
                  <a:pt x="177545" y="47962"/>
                </a:lnTo>
                <a:lnTo>
                  <a:pt x="185674" y="47878"/>
                </a:lnTo>
                <a:lnTo>
                  <a:pt x="200566" y="48251"/>
                </a:lnTo>
                <a:lnTo>
                  <a:pt x="214712" y="49369"/>
                </a:lnTo>
                <a:lnTo>
                  <a:pt x="228111" y="51229"/>
                </a:lnTo>
                <a:lnTo>
                  <a:pt x="240765" y="53831"/>
                </a:lnTo>
                <a:lnTo>
                  <a:pt x="252672" y="57172"/>
                </a:lnTo>
                <a:lnTo>
                  <a:pt x="263834" y="61251"/>
                </a:lnTo>
                <a:lnTo>
                  <a:pt x="274249" y="66067"/>
                </a:lnTo>
                <a:lnTo>
                  <a:pt x="281686" y="70230"/>
                </a:lnTo>
                <a:lnTo>
                  <a:pt x="286893" y="70230"/>
                </a:lnTo>
                <a:lnTo>
                  <a:pt x="290433" y="53617"/>
                </a:lnTo>
                <a:lnTo>
                  <a:pt x="295575" y="39246"/>
                </a:lnTo>
                <a:lnTo>
                  <a:pt x="302320" y="27114"/>
                </a:lnTo>
                <a:lnTo>
                  <a:pt x="310671" y="17221"/>
                </a:lnTo>
                <a:lnTo>
                  <a:pt x="320629" y="9566"/>
                </a:lnTo>
                <a:lnTo>
                  <a:pt x="332194" y="4145"/>
                </a:lnTo>
                <a:lnTo>
                  <a:pt x="345370" y="959"/>
                </a:lnTo>
                <a:lnTo>
                  <a:pt x="35902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02255" y="1732661"/>
            <a:ext cx="401446" cy="605663"/>
          </a:xfrm>
          <a:custGeom>
            <a:avLst/>
            <a:gdLst/>
            <a:ahLst/>
            <a:cxnLst/>
            <a:rect l="l" t="t" r="r" b="b"/>
            <a:pathLst>
              <a:path w="401446" h="605663">
                <a:moveTo>
                  <a:pt x="359028" y="0"/>
                </a:moveTo>
                <a:lnTo>
                  <a:pt x="372734" y="725"/>
                </a:lnTo>
                <a:lnTo>
                  <a:pt x="385415" y="2914"/>
                </a:lnTo>
                <a:lnTo>
                  <a:pt x="397035" y="6587"/>
                </a:lnTo>
                <a:lnTo>
                  <a:pt x="401446" y="8509"/>
                </a:lnTo>
                <a:lnTo>
                  <a:pt x="393319" y="77724"/>
                </a:lnTo>
                <a:lnTo>
                  <a:pt x="374765" y="78212"/>
                </a:lnTo>
                <a:lnTo>
                  <a:pt x="358760" y="79676"/>
                </a:lnTo>
                <a:lnTo>
                  <a:pt x="345298" y="82116"/>
                </a:lnTo>
                <a:lnTo>
                  <a:pt x="334376" y="85533"/>
                </a:lnTo>
                <a:lnTo>
                  <a:pt x="325990" y="89926"/>
                </a:lnTo>
                <a:lnTo>
                  <a:pt x="320801" y="94487"/>
                </a:lnTo>
                <a:lnTo>
                  <a:pt x="320801" y="99313"/>
                </a:lnTo>
                <a:lnTo>
                  <a:pt x="328396" y="110239"/>
                </a:lnTo>
                <a:lnTo>
                  <a:pt x="334368" y="121669"/>
                </a:lnTo>
                <a:lnTo>
                  <a:pt x="338724" y="133604"/>
                </a:lnTo>
                <a:lnTo>
                  <a:pt x="341470" y="146044"/>
                </a:lnTo>
                <a:lnTo>
                  <a:pt x="342610" y="158989"/>
                </a:lnTo>
                <a:lnTo>
                  <a:pt x="342645" y="161798"/>
                </a:lnTo>
                <a:lnTo>
                  <a:pt x="341999" y="175193"/>
                </a:lnTo>
                <a:lnTo>
                  <a:pt x="340058" y="188083"/>
                </a:lnTo>
                <a:lnTo>
                  <a:pt x="336824" y="200464"/>
                </a:lnTo>
                <a:lnTo>
                  <a:pt x="332296" y="212332"/>
                </a:lnTo>
                <a:lnTo>
                  <a:pt x="326475" y="223686"/>
                </a:lnTo>
                <a:lnTo>
                  <a:pt x="319360" y="234521"/>
                </a:lnTo>
                <a:lnTo>
                  <a:pt x="310951" y="244834"/>
                </a:lnTo>
                <a:lnTo>
                  <a:pt x="303402" y="252602"/>
                </a:lnTo>
                <a:lnTo>
                  <a:pt x="294878" y="259962"/>
                </a:lnTo>
                <a:lnTo>
                  <a:pt x="285532" y="266523"/>
                </a:lnTo>
                <a:lnTo>
                  <a:pt x="275363" y="272284"/>
                </a:lnTo>
                <a:lnTo>
                  <a:pt x="264371" y="277245"/>
                </a:lnTo>
                <a:lnTo>
                  <a:pt x="252557" y="281404"/>
                </a:lnTo>
                <a:lnTo>
                  <a:pt x="239921" y="284761"/>
                </a:lnTo>
                <a:lnTo>
                  <a:pt x="226463" y="287315"/>
                </a:lnTo>
                <a:lnTo>
                  <a:pt x="212182" y="289066"/>
                </a:lnTo>
                <a:lnTo>
                  <a:pt x="197079" y="290011"/>
                </a:lnTo>
                <a:lnTo>
                  <a:pt x="186436" y="290194"/>
                </a:lnTo>
                <a:lnTo>
                  <a:pt x="171570" y="289943"/>
                </a:lnTo>
                <a:lnTo>
                  <a:pt x="157841" y="289193"/>
                </a:lnTo>
                <a:lnTo>
                  <a:pt x="145249" y="287950"/>
                </a:lnTo>
                <a:lnTo>
                  <a:pt x="133794" y="286221"/>
                </a:lnTo>
                <a:lnTo>
                  <a:pt x="124332" y="284225"/>
                </a:lnTo>
                <a:lnTo>
                  <a:pt x="111311" y="292574"/>
                </a:lnTo>
                <a:lnTo>
                  <a:pt x="105099" y="302811"/>
                </a:lnTo>
                <a:lnTo>
                  <a:pt x="104520" y="307593"/>
                </a:lnTo>
                <a:lnTo>
                  <a:pt x="106941" y="320792"/>
                </a:lnTo>
                <a:lnTo>
                  <a:pt x="114202" y="331152"/>
                </a:lnTo>
                <a:lnTo>
                  <a:pt x="126304" y="338723"/>
                </a:lnTo>
                <a:lnTo>
                  <a:pt x="134411" y="341454"/>
                </a:lnTo>
                <a:lnTo>
                  <a:pt x="142344" y="343195"/>
                </a:lnTo>
                <a:lnTo>
                  <a:pt x="151940" y="344694"/>
                </a:lnTo>
                <a:lnTo>
                  <a:pt x="163197" y="345951"/>
                </a:lnTo>
                <a:lnTo>
                  <a:pt x="176114" y="346966"/>
                </a:lnTo>
                <a:lnTo>
                  <a:pt x="190691" y="347738"/>
                </a:lnTo>
                <a:lnTo>
                  <a:pt x="206925" y="348269"/>
                </a:lnTo>
                <a:lnTo>
                  <a:pt x="224816" y="348557"/>
                </a:lnTo>
                <a:lnTo>
                  <a:pt x="238125" y="348614"/>
                </a:lnTo>
                <a:lnTo>
                  <a:pt x="258382" y="349116"/>
                </a:lnTo>
                <a:lnTo>
                  <a:pt x="277163" y="350623"/>
                </a:lnTo>
                <a:lnTo>
                  <a:pt x="294468" y="353133"/>
                </a:lnTo>
                <a:lnTo>
                  <a:pt x="310296" y="356649"/>
                </a:lnTo>
                <a:lnTo>
                  <a:pt x="324648" y="361169"/>
                </a:lnTo>
                <a:lnTo>
                  <a:pt x="337523" y="366694"/>
                </a:lnTo>
                <a:lnTo>
                  <a:pt x="348920" y="373225"/>
                </a:lnTo>
                <a:lnTo>
                  <a:pt x="367282" y="389305"/>
                </a:lnTo>
                <a:lnTo>
                  <a:pt x="379732" y="409410"/>
                </a:lnTo>
                <a:lnTo>
                  <a:pt x="386268" y="433542"/>
                </a:lnTo>
                <a:lnTo>
                  <a:pt x="387317" y="447119"/>
                </a:lnTo>
                <a:lnTo>
                  <a:pt x="387350" y="450088"/>
                </a:lnTo>
                <a:lnTo>
                  <a:pt x="386751" y="463826"/>
                </a:lnTo>
                <a:lnTo>
                  <a:pt x="384957" y="477000"/>
                </a:lnTo>
                <a:lnTo>
                  <a:pt x="381967" y="489608"/>
                </a:lnTo>
                <a:lnTo>
                  <a:pt x="372397" y="513130"/>
                </a:lnTo>
                <a:lnTo>
                  <a:pt x="358043" y="534391"/>
                </a:lnTo>
                <a:lnTo>
                  <a:pt x="349072" y="544174"/>
                </a:lnTo>
                <a:lnTo>
                  <a:pt x="338904" y="553392"/>
                </a:lnTo>
                <a:lnTo>
                  <a:pt x="327541" y="562045"/>
                </a:lnTo>
                <a:lnTo>
                  <a:pt x="315014" y="570165"/>
                </a:lnTo>
                <a:lnTo>
                  <a:pt x="293485" y="581583"/>
                </a:lnTo>
                <a:lnTo>
                  <a:pt x="270544" y="590789"/>
                </a:lnTo>
                <a:lnTo>
                  <a:pt x="246191" y="597784"/>
                </a:lnTo>
                <a:lnTo>
                  <a:pt x="233488" y="600455"/>
                </a:lnTo>
                <a:lnTo>
                  <a:pt x="220432" y="602574"/>
                </a:lnTo>
                <a:lnTo>
                  <a:pt x="207026" y="604142"/>
                </a:lnTo>
                <a:lnTo>
                  <a:pt x="193269" y="605160"/>
                </a:lnTo>
                <a:lnTo>
                  <a:pt x="179162" y="605629"/>
                </a:lnTo>
                <a:lnTo>
                  <a:pt x="174117" y="605663"/>
                </a:lnTo>
                <a:lnTo>
                  <a:pt x="153271" y="605245"/>
                </a:lnTo>
                <a:lnTo>
                  <a:pt x="133754" y="603994"/>
                </a:lnTo>
                <a:lnTo>
                  <a:pt x="115565" y="601908"/>
                </a:lnTo>
                <a:lnTo>
                  <a:pt x="98706" y="598987"/>
                </a:lnTo>
                <a:lnTo>
                  <a:pt x="83175" y="595232"/>
                </a:lnTo>
                <a:lnTo>
                  <a:pt x="68972" y="590643"/>
                </a:lnTo>
                <a:lnTo>
                  <a:pt x="56098" y="585220"/>
                </a:lnTo>
                <a:lnTo>
                  <a:pt x="44553" y="578962"/>
                </a:lnTo>
                <a:lnTo>
                  <a:pt x="25449" y="563942"/>
                </a:lnTo>
                <a:lnTo>
                  <a:pt x="11659" y="545585"/>
                </a:lnTo>
                <a:lnTo>
                  <a:pt x="3184" y="523891"/>
                </a:lnTo>
                <a:lnTo>
                  <a:pt x="23" y="498859"/>
                </a:lnTo>
                <a:lnTo>
                  <a:pt x="0" y="496315"/>
                </a:lnTo>
                <a:lnTo>
                  <a:pt x="849" y="482591"/>
                </a:lnTo>
                <a:lnTo>
                  <a:pt x="3404" y="469765"/>
                </a:lnTo>
                <a:lnTo>
                  <a:pt x="13654" y="446809"/>
                </a:lnTo>
                <a:lnTo>
                  <a:pt x="29123" y="428623"/>
                </a:lnTo>
                <a:lnTo>
                  <a:pt x="39406" y="420522"/>
                </a:lnTo>
                <a:lnTo>
                  <a:pt x="62080" y="410548"/>
                </a:lnTo>
                <a:lnTo>
                  <a:pt x="64769" y="409955"/>
                </a:lnTo>
                <a:lnTo>
                  <a:pt x="64769" y="404367"/>
                </a:lnTo>
                <a:lnTo>
                  <a:pt x="54180" y="396287"/>
                </a:lnTo>
                <a:lnTo>
                  <a:pt x="45775" y="386726"/>
                </a:lnTo>
                <a:lnTo>
                  <a:pt x="39553" y="375693"/>
                </a:lnTo>
                <a:lnTo>
                  <a:pt x="35515" y="363198"/>
                </a:lnTo>
                <a:lnTo>
                  <a:pt x="33661" y="349253"/>
                </a:lnTo>
                <a:lnTo>
                  <a:pt x="33527" y="344042"/>
                </a:lnTo>
                <a:lnTo>
                  <a:pt x="34584" y="331537"/>
                </a:lnTo>
                <a:lnTo>
                  <a:pt x="37755" y="319676"/>
                </a:lnTo>
                <a:lnTo>
                  <a:pt x="43045" y="308462"/>
                </a:lnTo>
                <a:lnTo>
                  <a:pt x="50455" y="297898"/>
                </a:lnTo>
                <a:lnTo>
                  <a:pt x="59989" y="287987"/>
                </a:lnTo>
                <a:lnTo>
                  <a:pt x="71650" y="278732"/>
                </a:lnTo>
                <a:lnTo>
                  <a:pt x="76326" y="275589"/>
                </a:lnTo>
                <a:lnTo>
                  <a:pt x="76326" y="270383"/>
                </a:lnTo>
                <a:lnTo>
                  <a:pt x="63386" y="263105"/>
                </a:lnTo>
                <a:lnTo>
                  <a:pt x="52009" y="254953"/>
                </a:lnTo>
                <a:lnTo>
                  <a:pt x="42193" y="245925"/>
                </a:lnTo>
                <a:lnTo>
                  <a:pt x="33938" y="236022"/>
                </a:lnTo>
                <a:lnTo>
                  <a:pt x="27243" y="225243"/>
                </a:lnTo>
                <a:lnTo>
                  <a:pt x="22105" y="213589"/>
                </a:lnTo>
                <a:lnTo>
                  <a:pt x="18525" y="201060"/>
                </a:lnTo>
                <a:lnTo>
                  <a:pt x="16501" y="187655"/>
                </a:lnTo>
                <a:lnTo>
                  <a:pt x="16001" y="176275"/>
                </a:lnTo>
                <a:lnTo>
                  <a:pt x="16664" y="162749"/>
                </a:lnTo>
                <a:lnTo>
                  <a:pt x="18652" y="149793"/>
                </a:lnTo>
                <a:lnTo>
                  <a:pt x="21965" y="137404"/>
                </a:lnTo>
                <a:lnTo>
                  <a:pt x="26603" y="125583"/>
                </a:lnTo>
                <a:lnTo>
                  <a:pt x="32566" y="114327"/>
                </a:lnTo>
                <a:lnTo>
                  <a:pt x="39855" y="103634"/>
                </a:lnTo>
                <a:lnTo>
                  <a:pt x="48468" y="93504"/>
                </a:lnTo>
                <a:lnTo>
                  <a:pt x="57531" y="84709"/>
                </a:lnTo>
                <a:lnTo>
                  <a:pt x="65850" y="78036"/>
                </a:lnTo>
                <a:lnTo>
                  <a:pt x="74986" y="72028"/>
                </a:lnTo>
                <a:lnTo>
                  <a:pt x="84939" y="66686"/>
                </a:lnTo>
                <a:lnTo>
                  <a:pt x="95710" y="62009"/>
                </a:lnTo>
                <a:lnTo>
                  <a:pt x="107299" y="57998"/>
                </a:lnTo>
                <a:lnTo>
                  <a:pt x="119707" y="54654"/>
                </a:lnTo>
                <a:lnTo>
                  <a:pt x="132935" y="51978"/>
                </a:lnTo>
                <a:lnTo>
                  <a:pt x="146984" y="49970"/>
                </a:lnTo>
                <a:lnTo>
                  <a:pt x="161853" y="48631"/>
                </a:lnTo>
                <a:lnTo>
                  <a:pt x="177545" y="47962"/>
                </a:lnTo>
                <a:lnTo>
                  <a:pt x="185674" y="47878"/>
                </a:lnTo>
                <a:lnTo>
                  <a:pt x="200566" y="48251"/>
                </a:lnTo>
                <a:lnTo>
                  <a:pt x="214712" y="49369"/>
                </a:lnTo>
                <a:lnTo>
                  <a:pt x="228111" y="51229"/>
                </a:lnTo>
                <a:lnTo>
                  <a:pt x="240765" y="53831"/>
                </a:lnTo>
                <a:lnTo>
                  <a:pt x="252672" y="57172"/>
                </a:lnTo>
                <a:lnTo>
                  <a:pt x="263834" y="61251"/>
                </a:lnTo>
                <a:lnTo>
                  <a:pt x="274249" y="66067"/>
                </a:lnTo>
                <a:lnTo>
                  <a:pt x="281686" y="70230"/>
                </a:lnTo>
                <a:lnTo>
                  <a:pt x="286893" y="70230"/>
                </a:lnTo>
                <a:lnTo>
                  <a:pt x="290433" y="53617"/>
                </a:lnTo>
                <a:lnTo>
                  <a:pt x="295575" y="39246"/>
                </a:lnTo>
                <a:lnTo>
                  <a:pt x="302320" y="27114"/>
                </a:lnTo>
                <a:lnTo>
                  <a:pt x="310671" y="17221"/>
                </a:lnTo>
                <a:lnTo>
                  <a:pt x="320629" y="9566"/>
                </a:lnTo>
                <a:lnTo>
                  <a:pt x="332194" y="4145"/>
                </a:lnTo>
                <a:lnTo>
                  <a:pt x="345370" y="959"/>
                </a:lnTo>
                <a:lnTo>
                  <a:pt x="35902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43096" y="1729613"/>
            <a:ext cx="156971" cy="156337"/>
          </a:xfrm>
          <a:custGeom>
            <a:avLst/>
            <a:gdLst/>
            <a:ahLst/>
            <a:cxnLst/>
            <a:rect l="l" t="t" r="r" b="b"/>
            <a:pathLst>
              <a:path w="156971" h="156337">
                <a:moveTo>
                  <a:pt x="61721" y="0"/>
                </a:moveTo>
                <a:lnTo>
                  <a:pt x="47762" y="223"/>
                </a:lnTo>
                <a:lnTo>
                  <a:pt x="34476" y="888"/>
                </a:lnTo>
                <a:lnTo>
                  <a:pt x="21862" y="1988"/>
                </a:lnTo>
                <a:lnTo>
                  <a:pt x="9921" y="3517"/>
                </a:lnTo>
                <a:lnTo>
                  <a:pt x="0" y="5207"/>
                </a:lnTo>
                <a:lnTo>
                  <a:pt x="675" y="15200"/>
                </a:lnTo>
                <a:lnTo>
                  <a:pt x="1286" y="25690"/>
                </a:lnTo>
                <a:lnTo>
                  <a:pt x="1833" y="36675"/>
                </a:lnTo>
                <a:lnTo>
                  <a:pt x="2319" y="48157"/>
                </a:lnTo>
                <a:lnTo>
                  <a:pt x="2742" y="60138"/>
                </a:lnTo>
                <a:lnTo>
                  <a:pt x="3105" y="72617"/>
                </a:lnTo>
                <a:lnTo>
                  <a:pt x="3409" y="85596"/>
                </a:lnTo>
                <a:lnTo>
                  <a:pt x="3653" y="99075"/>
                </a:lnTo>
                <a:lnTo>
                  <a:pt x="3840" y="113057"/>
                </a:lnTo>
                <a:lnTo>
                  <a:pt x="3970" y="127540"/>
                </a:lnTo>
                <a:lnTo>
                  <a:pt x="4044" y="142528"/>
                </a:lnTo>
                <a:lnTo>
                  <a:pt x="4063" y="155575"/>
                </a:lnTo>
                <a:lnTo>
                  <a:pt x="18264" y="156030"/>
                </a:lnTo>
                <a:lnTo>
                  <a:pt x="30727" y="156282"/>
                </a:lnTo>
                <a:lnTo>
                  <a:pt x="38734" y="156337"/>
                </a:lnTo>
                <a:lnTo>
                  <a:pt x="58672" y="155697"/>
                </a:lnTo>
                <a:lnTo>
                  <a:pt x="76769" y="153778"/>
                </a:lnTo>
                <a:lnTo>
                  <a:pt x="93024" y="150580"/>
                </a:lnTo>
                <a:lnTo>
                  <a:pt x="107440" y="146103"/>
                </a:lnTo>
                <a:lnTo>
                  <a:pt x="120015" y="140346"/>
                </a:lnTo>
                <a:lnTo>
                  <a:pt x="130752" y="133311"/>
                </a:lnTo>
                <a:lnTo>
                  <a:pt x="139649" y="124996"/>
                </a:lnTo>
                <a:lnTo>
                  <a:pt x="146709" y="115402"/>
                </a:lnTo>
                <a:lnTo>
                  <a:pt x="151931" y="104528"/>
                </a:lnTo>
                <a:lnTo>
                  <a:pt x="155315" y="92376"/>
                </a:lnTo>
                <a:lnTo>
                  <a:pt x="156863" y="78944"/>
                </a:lnTo>
                <a:lnTo>
                  <a:pt x="156971" y="74040"/>
                </a:lnTo>
                <a:lnTo>
                  <a:pt x="155916" y="59262"/>
                </a:lnTo>
                <a:lnTo>
                  <a:pt x="152749" y="46129"/>
                </a:lnTo>
                <a:lnTo>
                  <a:pt x="147472" y="34641"/>
                </a:lnTo>
                <a:lnTo>
                  <a:pt x="140083" y="24796"/>
                </a:lnTo>
                <a:lnTo>
                  <a:pt x="130583" y="16595"/>
                </a:lnTo>
                <a:lnTo>
                  <a:pt x="118972" y="10036"/>
                </a:lnTo>
                <a:lnTo>
                  <a:pt x="105250" y="5119"/>
                </a:lnTo>
                <a:lnTo>
                  <a:pt x="89417" y="1842"/>
                </a:lnTo>
                <a:lnTo>
                  <a:pt x="71473" y="204"/>
                </a:lnTo>
                <a:lnTo>
                  <a:pt x="617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96307" y="1684274"/>
            <a:ext cx="243712" cy="469518"/>
          </a:xfrm>
          <a:custGeom>
            <a:avLst/>
            <a:gdLst/>
            <a:ahLst/>
            <a:cxnLst/>
            <a:rect l="l" t="t" r="r" b="b"/>
            <a:pathLst>
              <a:path w="243712" h="469518">
                <a:moveTo>
                  <a:pt x="146938" y="0"/>
                </a:moveTo>
                <a:lnTo>
                  <a:pt x="145781" y="15962"/>
                </a:lnTo>
                <a:lnTo>
                  <a:pt x="144755" y="31111"/>
                </a:lnTo>
                <a:lnTo>
                  <a:pt x="143861" y="45445"/>
                </a:lnTo>
                <a:lnTo>
                  <a:pt x="143102" y="58963"/>
                </a:lnTo>
                <a:lnTo>
                  <a:pt x="142478" y="71664"/>
                </a:lnTo>
                <a:lnTo>
                  <a:pt x="141989" y="83547"/>
                </a:lnTo>
                <a:lnTo>
                  <a:pt x="141638" y="94611"/>
                </a:lnTo>
                <a:lnTo>
                  <a:pt x="141425" y="104854"/>
                </a:lnTo>
                <a:lnTo>
                  <a:pt x="141351" y="114277"/>
                </a:lnTo>
                <a:lnTo>
                  <a:pt x="141350" y="114553"/>
                </a:lnTo>
                <a:lnTo>
                  <a:pt x="150418" y="114497"/>
                </a:lnTo>
                <a:lnTo>
                  <a:pt x="160627" y="114331"/>
                </a:lnTo>
                <a:lnTo>
                  <a:pt x="171978" y="114055"/>
                </a:lnTo>
                <a:lnTo>
                  <a:pt x="184470" y="113672"/>
                </a:lnTo>
                <a:lnTo>
                  <a:pt x="198103" y="113184"/>
                </a:lnTo>
                <a:lnTo>
                  <a:pt x="212878" y="112593"/>
                </a:lnTo>
                <a:lnTo>
                  <a:pt x="228794" y="111901"/>
                </a:lnTo>
                <a:lnTo>
                  <a:pt x="234695" y="111633"/>
                </a:lnTo>
                <a:lnTo>
                  <a:pt x="231775" y="185674"/>
                </a:lnTo>
                <a:lnTo>
                  <a:pt x="216556" y="185086"/>
                </a:lnTo>
                <a:lnTo>
                  <a:pt x="202150" y="184585"/>
                </a:lnTo>
                <a:lnTo>
                  <a:pt x="188553" y="184172"/>
                </a:lnTo>
                <a:lnTo>
                  <a:pt x="175763" y="183846"/>
                </a:lnTo>
                <a:lnTo>
                  <a:pt x="163779" y="183607"/>
                </a:lnTo>
                <a:lnTo>
                  <a:pt x="152599" y="183455"/>
                </a:lnTo>
                <a:lnTo>
                  <a:pt x="142220" y="183390"/>
                </a:lnTo>
                <a:lnTo>
                  <a:pt x="139826" y="183387"/>
                </a:lnTo>
                <a:lnTo>
                  <a:pt x="139657" y="195581"/>
                </a:lnTo>
                <a:lnTo>
                  <a:pt x="139518" y="207913"/>
                </a:lnTo>
                <a:lnTo>
                  <a:pt x="139408" y="220384"/>
                </a:lnTo>
                <a:lnTo>
                  <a:pt x="139325" y="232997"/>
                </a:lnTo>
                <a:lnTo>
                  <a:pt x="139264" y="245752"/>
                </a:lnTo>
                <a:lnTo>
                  <a:pt x="139223" y="258651"/>
                </a:lnTo>
                <a:lnTo>
                  <a:pt x="139200" y="271696"/>
                </a:lnTo>
                <a:lnTo>
                  <a:pt x="139192" y="284887"/>
                </a:lnTo>
                <a:lnTo>
                  <a:pt x="139191" y="287147"/>
                </a:lnTo>
                <a:lnTo>
                  <a:pt x="139458" y="305027"/>
                </a:lnTo>
                <a:lnTo>
                  <a:pt x="140259" y="321154"/>
                </a:lnTo>
                <a:lnTo>
                  <a:pt x="141594" y="335527"/>
                </a:lnTo>
                <a:lnTo>
                  <a:pt x="143462" y="348146"/>
                </a:lnTo>
                <a:lnTo>
                  <a:pt x="145864" y="359012"/>
                </a:lnTo>
                <a:lnTo>
                  <a:pt x="148800" y="368123"/>
                </a:lnTo>
                <a:lnTo>
                  <a:pt x="152270" y="375480"/>
                </a:lnTo>
                <a:lnTo>
                  <a:pt x="160213" y="385508"/>
                </a:lnTo>
                <a:lnTo>
                  <a:pt x="170323" y="392448"/>
                </a:lnTo>
                <a:lnTo>
                  <a:pt x="182859" y="396738"/>
                </a:lnTo>
                <a:lnTo>
                  <a:pt x="197819" y="398380"/>
                </a:lnTo>
                <a:lnTo>
                  <a:pt x="199770" y="398399"/>
                </a:lnTo>
                <a:lnTo>
                  <a:pt x="211711" y="397896"/>
                </a:lnTo>
                <a:lnTo>
                  <a:pt x="224178" y="396378"/>
                </a:lnTo>
                <a:lnTo>
                  <a:pt x="237135" y="393825"/>
                </a:lnTo>
                <a:lnTo>
                  <a:pt x="243712" y="392175"/>
                </a:lnTo>
                <a:lnTo>
                  <a:pt x="237362" y="458342"/>
                </a:lnTo>
                <a:lnTo>
                  <a:pt x="226904" y="462221"/>
                </a:lnTo>
                <a:lnTo>
                  <a:pt x="215472" y="465270"/>
                </a:lnTo>
                <a:lnTo>
                  <a:pt x="203067" y="467495"/>
                </a:lnTo>
                <a:lnTo>
                  <a:pt x="189689" y="468902"/>
                </a:lnTo>
                <a:lnTo>
                  <a:pt x="175337" y="469496"/>
                </a:lnTo>
                <a:lnTo>
                  <a:pt x="171830" y="469518"/>
                </a:lnTo>
                <a:lnTo>
                  <a:pt x="156506" y="468951"/>
                </a:lnTo>
                <a:lnTo>
                  <a:pt x="142208" y="467250"/>
                </a:lnTo>
                <a:lnTo>
                  <a:pt x="128935" y="464415"/>
                </a:lnTo>
                <a:lnTo>
                  <a:pt x="116685" y="460445"/>
                </a:lnTo>
                <a:lnTo>
                  <a:pt x="105458" y="455341"/>
                </a:lnTo>
                <a:lnTo>
                  <a:pt x="95250" y="449103"/>
                </a:lnTo>
                <a:lnTo>
                  <a:pt x="86061" y="441731"/>
                </a:lnTo>
                <a:lnTo>
                  <a:pt x="75350" y="429757"/>
                </a:lnTo>
                <a:lnTo>
                  <a:pt x="70259" y="421601"/>
                </a:lnTo>
                <a:lnTo>
                  <a:pt x="65752" y="412284"/>
                </a:lnTo>
                <a:lnTo>
                  <a:pt x="61830" y="401806"/>
                </a:lnTo>
                <a:lnTo>
                  <a:pt x="58491" y="390168"/>
                </a:lnTo>
                <a:lnTo>
                  <a:pt x="55736" y="377368"/>
                </a:lnTo>
                <a:lnTo>
                  <a:pt x="53566" y="363407"/>
                </a:lnTo>
                <a:lnTo>
                  <a:pt x="51980" y="348286"/>
                </a:lnTo>
                <a:lnTo>
                  <a:pt x="50977" y="332003"/>
                </a:lnTo>
                <a:lnTo>
                  <a:pt x="50559" y="314560"/>
                </a:lnTo>
                <a:lnTo>
                  <a:pt x="50545" y="310641"/>
                </a:lnTo>
                <a:lnTo>
                  <a:pt x="50553" y="299277"/>
                </a:lnTo>
                <a:lnTo>
                  <a:pt x="50576" y="287616"/>
                </a:lnTo>
                <a:lnTo>
                  <a:pt x="50614" y="275659"/>
                </a:lnTo>
                <a:lnTo>
                  <a:pt x="50667" y="263406"/>
                </a:lnTo>
                <a:lnTo>
                  <a:pt x="50735" y="250857"/>
                </a:lnTo>
                <a:lnTo>
                  <a:pt x="50819" y="238013"/>
                </a:lnTo>
                <a:lnTo>
                  <a:pt x="50917" y="224872"/>
                </a:lnTo>
                <a:lnTo>
                  <a:pt x="51031" y="211435"/>
                </a:lnTo>
                <a:lnTo>
                  <a:pt x="51160" y="197702"/>
                </a:lnTo>
                <a:lnTo>
                  <a:pt x="51304" y="183674"/>
                </a:lnTo>
                <a:lnTo>
                  <a:pt x="51307" y="183387"/>
                </a:lnTo>
                <a:lnTo>
                  <a:pt x="41090" y="183527"/>
                </a:lnTo>
                <a:lnTo>
                  <a:pt x="29266" y="183947"/>
                </a:lnTo>
                <a:lnTo>
                  <a:pt x="15811" y="184646"/>
                </a:lnTo>
                <a:lnTo>
                  <a:pt x="703" y="185624"/>
                </a:lnTo>
                <a:lnTo>
                  <a:pt x="0" y="185674"/>
                </a:lnTo>
                <a:lnTo>
                  <a:pt x="2539" y="112267"/>
                </a:lnTo>
                <a:lnTo>
                  <a:pt x="16001" y="113228"/>
                </a:lnTo>
                <a:lnTo>
                  <a:pt x="28963" y="113928"/>
                </a:lnTo>
                <a:lnTo>
                  <a:pt x="41447" y="114368"/>
                </a:lnTo>
                <a:lnTo>
                  <a:pt x="53472" y="114549"/>
                </a:lnTo>
                <a:lnTo>
                  <a:pt x="55752" y="114553"/>
                </a:lnTo>
                <a:lnTo>
                  <a:pt x="55880" y="108747"/>
                </a:lnTo>
                <a:lnTo>
                  <a:pt x="56076" y="101024"/>
                </a:lnTo>
                <a:lnTo>
                  <a:pt x="56340" y="91381"/>
                </a:lnTo>
                <a:lnTo>
                  <a:pt x="56673" y="79817"/>
                </a:lnTo>
                <a:lnTo>
                  <a:pt x="57074" y="66332"/>
                </a:lnTo>
                <a:lnTo>
                  <a:pt x="57544" y="50924"/>
                </a:lnTo>
                <a:lnTo>
                  <a:pt x="58082" y="33591"/>
                </a:lnTo>
                <a:lnTo>
                  <a:pt x="58688" y="14333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47465" y="1659254"/>
            <a:ext cx="392175" cy="486664"/>
          </a:xfrm>
          <a:custGeom>
            <a:avLst/>
            <a:gdLst/>
            <a:ahLst/>
            <a:cxnLst/>
            <a:rect l="l" t="t" r="r" b="b"/>
            <a:pathLst>
              <a:path w="392175" h="486664">
                <a:moveTo>
                  <a:pt x="176784" y="0"/>
                </a:moveTo>
                <a:lnTo>
                  <a:pt x="197100" y="440"/>
                </a:lnTo>
                <a:lnTo>
                  <a:pt x="216129" y="1763"/>
                </a:lnTo>
                <a:lnTo>
                  <a:pt x="233872" y="3967"/>
                </a:lnTo>
                <a:lnTo>
                  <a:pt x="250327" y="7052"/>
                </a:lnTo>
                <a:lnTo>
                  <a:pt x="265496" y="11019"/>
                </a:lnTo>
                <a:lnTo>
                  <a:pt x="279378" y="15867"/>
                </a:lnTo>
                <a:lnTo>
                  <a:pt x="291973" y="21595"/>
                </a:lnTo>
                <a:lnTo>
                  <a:pt x="303281" y="28204"/>
                </a:lnTo>
                <a:lnTo>
                  <a:pt x="313302" y="35693"/>
                </a:lnTo>
                <a:lnTo>
                  <a:pt x="322037" y="44063"/>
                </a:lnTo>
                <a:lnTo>
                  <a:pt x="329484" y="53313"/>
                </a:lnTo>
                <a:lnTo>
                  <a:pt x="335645" y="63443"/>
                </a:lnTo>
                <a:lnTo>
                  <a:pt x="340519" y="74452"/>
                </a:lnTo>
                <a:lnTo>
                  <a:pt x="344105" y="86341"/>
                </a:lnTo>
                <a:lnTo>
                  <a:pt x="346405" y="99109"/>
                </a:lnTo>
                <a:lnTo>
                  <a:pt x="347418" y="112757"/>
                </a:lnTo>
                <a:lnTo>
                  <a:pt x="347472" y="116840"/>
                </a:lnTo>
                <a:lnTo>
                  <a:pt x="346873" y="131056"/>
                </a:lnTo>
                <a:lnTo>
                  <a:pt x="345075" y="144574"/>
                </a:lnTo>
                <a:lnTo>
                  <a:pt x="342079" y="157395"/>
                </a:lnTo>
                <a:lnTo>
                  <a:pt x="337883" y="169519"/>
                </a:lnTo>
                <a:lnTo>
                  <a:pt x="332487" y="180948"/>
                </a:lnTo>
                <a:lnTo>
                  <a:pt x="325889" y="191682"/>
                </a:lnTo>
                <a:lnTo>
                  <a:pt x="318090" y="201724"/>
                </a:lnTo>
                <a:lnTo>
                  <a:pt x="309087" y="211073"/>
                </a:lnTo>
                <a:lnTo>
                  <a:pt x="298882" y="219732"/>
                </a:lnTo>
                <a:lnTo>
                  <a:pt x="287472" y="227701"/>
                </a:lnTo>
                <a:lnTo>
                  <a:pt x="274857" y="234981"/>
                </a:lnTo>
                <a:lnTo>
                  <a:pt x="261036" y="241573"/>
                </a:lnTo>
                <a:lnTo>
                  <a:pt x="250062" y="245999"/>
                </a:lnTo>
                <a:lnTo>
                  <a:pt x="250062" y="251587"/>
                </a:lnTo>
                <a:lnTo>
                  <a:pt x="260696" y="255386"/>
                </a:lnTo>
                <a:lnTo>
                  <a:pt x="270947" y="260742"/>
                </a:lnTo>
                <a:lnTo>
                  <a:pt x="280813" y="267661"/>
                </a:lnTo>
                <a:lnTo>
                  <a:pt x="290292" y="276147"/>
                </a:lnTo>
                <a:lnTo>
                  <a:pt x="299381" y="286204"/>
                </a:lnTo>
                <a:lnTo>
                  <a:pt x="308078" y="297837"/>
                </a:lnTo>
                <a:lnTo>
                  <a:pt x="315849" y="310134"/>
                </a:lnTo>
                <a:lnTo>
                  <a:pt x="323685" y="324266"/>
                </a:lnTo>
                <a:lnTo>
                  <a:pt x="327858" y="332382"/>
                </a:lnTo>
                <a:lnTo>
                  <a:pt x="332201" y="341199"/>
                </a:lnTo>
                <a:lnTo>
                  <a:pt x="336715" y="350714"/>
                </a:lnTo>
                <a:lnTo>
                  <a:pt x="341399" y="360929"/>
                </a:lnTo>
                <a:lnTo>
                  <a:pt x="346254" y="371842"/>
                </a:lnTo>
                <a:lnTo>
                  <a:pt x="351280" y="383453"/>
                </a:lnTo>
                <a:lnTo>
                  <a:pt x="356477" y="395762"/>
                </a:lnTo>
                <a:lnTo>
                  <a:pt x="361845" y="408767"/>
                </a:lnTo>
                <a:lnTo>
                  <a:pt x="367385" y="422470"/>
                </a:lnTo>
                <a:lnTo>
                  <a:pt x="373097" y="436869"/>
                </a:lnTo>
                <a:lnTo>
                  <a:pt x="378981" y="451963"/>
                </a:lnTo>
                <a:lnTo>
                  <a:pt x="385038" y="467753"/>
                </a:lnTo>
                <a:lnTo>
                  <a:pt x="391267" y="484238"/>
                </a:lnTo>
                <a:lnTo>
                  <a:pt x="392175" y="486664"/>
                </a:lnTo>
                <a:lnTo>
                  <a:pt x="282067" y="486664"/>
                </a:lnTo>
                <a:lnTo>
                  <a:pt x="275916" y="468145"/>
                </a:lnTo>
                <a:lnTo>
                  <a:pt x="269976" y="450679"/>
                </a:lnTo>
                <a:lnTo>
                  <a:pt x="264248" y="434267"/>
                </a:lnTo>
                <a:lnTo>
                  <a:pt x="258731" y="418908"/>
                </a:lnTo>
                <a:lnTo>
                  <a:pt x="253426" y="404603"/>
                </a:lnTo>
                <a:lnTo>
                  <a:pt x="248332" y="391352"/>
                </a:lnTo>
                <a:lnTo>
                  <a:pt x="243449" y="379156"/>
                </a:lnTo>
                <a:lnTo>
                  <a:pt x="238777" y="368014"/>
                </a:lnTo>
                <a:lnTo>
                  <a:pt x="234317" y="357928"/>
                </a:lnTo>
                <a:lnTo>
                  <a:pt x="230069" y="348897"/>
                </a:lnTo>
                <a:lnTo>
                  <a:pt x="226031" y="340921"/>
                </a:lnTo>
                <a:lnTo>
                  <a:pt x="222205" y="334002"/>
                </a:lnTo>
                <a:lnTo>
                  <a:pt x="218590" y="328139"/>
                </a:lnTo>
                <a:lnTo>
                  <a:pt x="207804" y="315141"/>
                </a:lnTo>
                <a:lnTo>
                  <a:pt x="198432" y="307712"/>
                </a:lnTo>
                <a:lnTo>
                  <a:pt x="187653" y="301817"/>
                </a:lnTo>
                <a:lnTo>
                  <a:pt x="175463" y="297455"/>
                </a:lnTo>
                <a:lnTo>
                  <a:pt x="161861" y="294627"/>
                </a:lnTo>
                <a:lnTo>
                  <a:pt x="146842" y="293333"/>
                </a:lnTo>
                <a:lnTo>
                  <a:pt x="141350" y="293243"/>
                </a:lnTo>
                <a:lnTo>
                  <a:pt x="128281" y="293279"/>
                </a:lnTo>
                <a:lnTo>
                  <a:pt x="115549" y="293387"/>
                </a:lnTo>
                <a:lnTo>
                  <a:pt x="103134" y="293567"/>
                </a:lnTo>
                <a:lnTo>
                  <a:pt x="100075" y="293624"/>
                </a:lnTo>
                <a:lnTo>
                  <a:pt x="100090" y="306213"/>
                </a:lnTo>
                <a:lnTo>
                  <a:pt x="100135" y="318818"/>
                </a:lnTo>
                <a:lnTo>
                  <a:pt x="100209" y="331440"/>
                </a:lnTo>
                <a:lnTo>
                  <a:pt x="100313" y="344077"/>
                </a:lnTo>
                <a:lnTo>
                  <a:pt x="100446" y="356730"/>
                </a:lnTo>
                <a:lnTo>
                  <a:pt x="100610" y="369399"/>
                </a:lnTo>
                <a:lnTo>
                  <a:pt x="100803" y="382082"/>
                </a:lnTo>
                <a:lnTo>
                  <a:pt x="101025" y="394781"/>
                </a:lnTo>
                <a:lnTo>
                  <a:pt x="101277" y="407494"/>
                </a:lnTo>
                <a:lnTo>
                  <a:pt x="101559" y="420222"/>
                </a:lnTo>
                <a:lnTo>
                  <a:pt x="101871" y="432964"/>
                </a:lnTo>
                <a:lnTo>
                  <a:pt x="102212" y="445720"/>
                </a:lnTo>
                <a:lnTo>
                  <a:pt x="102583" y="458491"/>
                </a:lnTo>
                <a:lnTo>
                  <a:pt x="102984" y="471274"/>
                </a:lnTo>
                <a:lnTo>
                  <a:pt x="103414" y="484072"/>
                </a:lnTo>
                <a:lnTo>
                  <a:pt x="103505" y="486664"/>
                </a:lnTo>
                <a:lnTo>
                  <a:pt x="0" y="486664"/>
                </a:lnTo>
                <a:lnTo>
                  <a:pt x="939" y="463880"/>
                </a:lnTo>
                <a:lnTo>
                  <a:pt x="1773" y="440514"/>
                </a:lnTo>
                <a:lnTo>
                  <a:pt x="2503" y="416566"/>
                </a:lnTo>
                <a:lnTo>
                  <a:pt x="3130" y="392037"/>
                </a:lnTo>
                <a:lnTo>
                  <a:pt x="3656" y="366925"/>
                </a:lnTo>
                <a:lnTo>
                  <a:pt x="4083" y="341232"/>
                </a:lnTo>
                <a:lnTo>
                  <a:pt x="4412" y="314958"/>
                </a:lnTo>
                <a:lnTo>
                  <a:pt x="4644" y="288101"/>
                </a:lnTo>
                <a:lnTo>
                  <a:pt x="4781" y="260662"/>
                </a:lnTo>
                <a:lnTo>
                  <a:pt x="4825" y="233299"/>
                </a:lnTo>
                <a:lnTo>
                  <a:pt x="4812" y="218530"/>
                </a:lnTo>
                <a:lnTo>
                  <a:pt x="4700" y="189718"/>
                </a:lnTo>
                <a:lnTo>
                  <a:pt x="4475" y="161872"/>
                </a:lnTo>
                <a:lnTo>
                  <a:pt x="4134" y="134990"/>
                </a:lnTo>
                <a:lnTo>
                  <a:pt x="3676" y="109071"/>
                </a:lnTo>
                <a:lnTo>
                  <a:pt x="3098" y="84114"/>
                </a:lnTo>
                <a:lnTo>
                  <a:pt x="2399" y="60119"/>
                </a:lnTo>
                <a:lnTo>
                  <a:pt x="1575" y="37084"/>
                </a:lnTo>
                <a:lnTo>
                  <a:pt x="627" y="15008"/>
                </a:lnTo>
                <a:lnTo>
                  <a:pt x="0" y="2286"/>
                </a:lnTo>
                <a:lnTo>
                  <a:pt x="64388" y="2286"/>
                </a:lnTo>
                <a:lnTo>
                  <a:pt x="72272" y="2201"/>
                </a:lnTo>
                <a:lnTo>
                  <a:pt x="83728" y="1948"/>
                </a:lnTo>
                <a:lnTo>
                  <a:pt x="98788" y="1526"/>
                </a:lnTo>
                <a:lnTo>
                  <a:pt x="111125" y="1143"/>
                </a:lnTo>
                <a:lnTo>
                  <a:pt x="124642" y="743"/>
                </a:lnTo>
                <a:lnTo>
                  <a:pt x="137779" y="429"/>
                </a:lnTo>
                <a:lnTo>
                  <a:pt x="150523" y="201"/>
                </a:lnTo>
                <a:lnTo>
                  <a:pt x="162863" y="58"/>
                </a:lnTo>
                <a:lnTo>
                  <a:pt x="174789" y="1"/>
                </a:lnTo>
                <a:lnTo>
                  <a:pt x="17678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51737" y="1659254"/>
            <a:ext cx="409320" cy="491236"/>
          </a:xfrm>
          <a:custGeom>
            <a:avLst/>
            <a:gdLst/>
            <a:ahLst/>
            <a:cxnLst/>
            <a:rect l="l" t="t" r="r" b="b"/>
            <a:pathLst>
              <a:path w="409320" h="491236">
                <a:moveTo>
                  <a:pt x="154050" y="0"/>
                </a:moveTo>
                <a:lnTo>
                  <a:pt x="186041" y="1019"/>
                </a:lnTo>
                <a:lnTo>
                  <a:pt x="215786" y="4076"/>
                </a:lnTo>
                <a:lnTo>
                  <a:pt x="243288" y="9172"/>
                </a:lnTo>
                <a:lnTo>
                  <a:pt x="268547" y="16305"/>
                </a:lnTo>
                <a:lnTo>
                  <a:pt x="291565" y="25477"/>
                </a:lnTo>
                <a:lnTo>
                  <a:pt x="312343" y="36688"/>
                </a:lnTo>
                <a:lnTo>
                  <a:pt x="330884" y="49936"/>
                </a:lnTo>
                <a:lnTo>
                  <a:pt x="347187" y="65223"/>
                </a:lnTo>
                <a:lnTo>
                  <a:pt x="365422" y="87436"/>
                </a:lnTo>
                <a:lnTo>
                  <a:pt x="379336" y="108999"/>
                </a:lnTo>
                <a:lnTo>
                  <a:pt x="390610" y="131741"/>
                </a:lnTo>
                <a:lnTo>
                  <a:pt x="399240" y="155661"/>
                </a:lnTo>
                <a:lnTo>
                  <a:pt x="405223" y="180755"/>
                </a:lnTo>
                <a:lnTo>
                  <a:pt x="408559" y="207022"/>
                </a:lnTo>
                <a:lnTo>
                  <a:pt x="409320" y="227711"/>
                </a:lnTo>
                <a:lnTo>
                  <a:pt x="409037" y="241260"/>
                </a:lnTo>
                <a:lnTo>
                  <a:pt x="406773" y="267683"/>
                </a:lnTo>
                <a:lnTo>
                  <a:pt x="402247" y="293205"/>
                </a:lnTo>
                <a:lnTo>
                  <a:pt x="395459" y="317828"/>
                </a:lnTo>
                <a:lnTo>
                  <a:pt x="386412" y="341553"/>
                </a:lnTo>
                <a:lnTo>
                  <a:pt x="375107" y="364381"/>
                </a:lnTo>
                <a:lnTo>
                  <a:pt x="361547" y="386316"/>
                </a:lnTo>
                <a:lnTo>
                  <a:pt x="345732" y="407357"/>
                </a:lnTo>
                <a:lnTo>
                  <a:pt x="333047" y="421704"/>
                </a:lnTo>
                <a:lnTo>
                  <a:pt x="314642" y="438816"/>
                </a:lnTo>
                <a:lnTo>
                  <a:pt x="294584" y="453513"/>
                </a:lnTo>
                <a:lnTo>
                  <a:pt x="272872" y="465795"/>
                </a:lnTo>
                <a:lnTo>
                  <a:pt x="249505" y="475664"/>
                </a:lnTo>
                <a:lnTo>
                  <a:pt x="224480" y="483122"/>
                </a:lnTo>
                <a:lnTo>
                  <a:pt x="197796" y="488169"/>
                </a:lnTo>
                <a:lnTo>
                  <a:pt x="169452" y="490808"/>
                </a:lnTo>
                <a:lnTo>
                  <a:pt x="151765" y="491236"/>
                </a:lnTo>
                <a:lnTo>
                  <a:pt x="142264" y="491204"/>
                </a:lnTo>
                <a:lnTo>
                  <a:pt x="121518" y="490948"/>
                </a:lnTo>
                <a:lnTo>
                  <a:pt x="98442" y="490436"/>
                </a:lnTo>
                <a:lnTo>
                  <a:pt x="73032" y="489668"/>
                </a:lnTo>
                <a:lnTo>
                  <a:pt x="45286" y="488645"/>
                </a:lnTo>
                <a:lnTo>
                  <a:pt x="15199" y="487365"/>
                </a:lnTo>
                <a:lnTo>
                  <a:pt x="0" y="486664"/>
                </a:lnTo>
                <a:lnTo>
                  <a:pt x="483" y="475344"/>
                </a:lnTo>
                <a:lnTo>
                  <a:pt x="939" y="463880"/>
                </a:lnTo>
                <a:lnTo>
                  <a:pt x="1773" y="440514"/>
                </a:lnTo>
                <a:lnTo>
                  <a:pt x="2503" y="416566"/>
                </a:lnTo>
                <a:lnTo>
                  <a:pt x="3130" y="392037"/>
                </a:lnTo>
                <a:lnTo>
                  <a:pt x="3656" y="366925"/>
                </a:lnTo>
                <a:lnTo>
                  <a:pt x="4083" y="341232"/>
                </a:lnTo>
                <a:lnTo>
                  <a:pt x="4412" y="314958"/>
                </a:lnTo>
                <a:lnTo>
                  <a:pt x="4644" y="288101"/>
                </a:lnTo>
                <a:lnTo>
                  <a:pt x="4781" y="260662"/>
                </a:lnTo>
                <a:lnTo>
                  <a:pt x="4825" y="233299"/>
                </a:lnTo>
                <a:lnTo>
                  <a:pt x="4812" y="218530"/>
                </a:lnTo>
                <a:lnTo>
                  <a:pt x="4700" y="189718"/>
                </a:lnTo>
                <a:lnTo>
                  <a:pt x="4475" y="161872"/>
                </a:lnTo>
                <a:lnTo>
                  <a:pt x="4134" y="134990"/>
                </a:lnTo>
                <a:lnTo>
                  <a:pt x="3676" y="109071"/>
                </a:lnTo>
                <a:lnTo>
                  <a:pt x="3098" y="84114"/>
                </a:lnTo>
                <a:lnTo>
                  <a:pt x="2399" y="60119"/>
                </a:lnTo>
                <a:lnTo>
                  <a:pt x="1575" y="37084"/>
                </a:lnTo>
                <a:lnTo>
                  <a:pt x="627" y="15008"/>
                </a:lnTo>
                <a:lnTo>
                  <a:pt x="0" y="2286"/>
                </a:lnTo>
                <a:lnTo>
                  <a:pt x="65150" y="2286"/>
                </a:lnTo>
                <a:lnTo>
                  <a:pt x="74793" y="2204"/>
                </a:lnTo>
                <a:lnTo>
                  <a:pt x="86655" y="1961"/>
                </a:lnTo>
                <a:lnTo>
                  <a:pt x="100738" y="1554"/>
                </a:lnTo>
                <a:lnTo>
                  <a:pt x="112775" y="1143"/>
                </a:lnTo>
                <a:lnTo>
                  <a:pt x="130142" y="548"/>
                </a:lnTo>
                <a:lnTo>
                  <a:pt x="143349" y="169"/>
                </a:lnTo>
                <a:lnTo>
                  <a:pt x="152419" y="6"/>
                </a:lnTo>
                <a:lnTo>
                  <a:pt x="15405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43759" y="1625091"/>
            <a:ext cx="120904" cy="118237"/>
          </a:xfrm>
          <a:custGeom>
            <a:avLst/>
            <a:gdLst/>
            <a:ahLst/>
            <a:cxnLst/>
            <a:rect l="l" t="t" r="r" b="b"/>
            <a:pathLst>
              <a:path w="120904" h="118237">
                <a:moveTo>
                  <a:pt x="65913" y="0"/>
                </a:moveTo>
                <a:lnTo>
                  <a:pt x="80185" y="1353"/>
                </a:lnTo>
                <a:lnTo>
                  <a:pt x="92445" y="5425"/>
                </a:lnTo>
                <a:lnTo>
                  <a:pt x="102676" y="12234"/>
                </a:lnTo>
                <a:lnTo>
                  <a:pt x="106553" y="16129"/>
                </a:lnTo>
                <a:lnTo>
                  <a:pt x="114040" y="26665"/>
                </a:lnTo>
                <a:lnTo>
                  <a:pt x="118779" y="38419"/>
                </a:lnTo>
                <a:lnTo>
                  <a:pt x="120812" y="51391"/>
                </a:lnTo>
                <a:lnTo>
                  <a:pt x="120904" y="54991"/>
                </a:lnTo>
                <a:lnTo>
                  <a:pt x="119679" y="68060"/>
                </a:lnTo>
                <a:lnTo>
                  <a:pt x="115996" y="80220"/>
                </a:lnTo>
                <a:lnTo>
                  <a:pt x="109840" y="91487"/>
                </a:lnTo>
                <a:lnTo>
                  <a:pt x="103632" y="99313"/>
                </a:lnTo>
                <a:lnTo>
                  <a:pt x="94312" y="107501"/>
                </a:lnTo>
                <a:lnTo>
                  <a:pt x="83373" y="113368"/>
                </a:lnTo>
                <a:lnTo>
                  <a:pt x="70803" y="116937"/>
                </a:lnTo>
                <a:lnTo>
                  <a:pt x="56591" y="118231"/>
                </a:lnTo>
                <a:lnTo>
                  <a:pt x="55499" y="118237"/>
                </a:lnTo>
                <a:lnTo>
                  <a:pt x="41351" y="116890"/>
                </a:lnTo>
                <a:lnTo>
                  <a:pt x="29118" y="112828"/>
                </a:lnTo>
                <a:lnTo>
                  <a:pt x="18800" y="106011"/>
                </a:lnTo>
                <a:lnTo>
                  <a:pt x="14732" y="101981"/>
                </a:lnTo>
                <a:lnTo>
                  <a:pt x="7211" y="91490"/>
                </a:lnTo>
                <a:lnTo>
                  <a:pt x="2339" y="79776"/>
                </a:lnTo>
                <a:lnTo>
                  <a:pt x="137" y="66858"/>
                </a:lnTo>
                <a:lnTo>
                  <a:pt x="0" y="62484"/>
                </a:lnTo>
                <a:lnTo>
                  <a:pt x="1263" y="49347"/>
                </a:lnTo>
                <a:lnTo>
                  <a:pt x="5032" y="37188"/>
                </a:lnTo>
                <a:lnTo>
                  <a:pt x="11278" y="25992"/>
                </a:lnTo>
                <a:lnTo>
                  <a:pt x="17272" y="18542"/>
                </a:lnTo>
                <a:lnTo>
                  <a:pt x="26567" y="10615"/>
                </a:lnTo>
                <a:lnTo>
                  <a:pt x="37531" y="4878"/>
                </a:lnTo>
                <a:lnTo>
                  <a:pt x="50150" y="1339"/>
                </a:lnTo>
                <a:lnTo>
                  <a:pt x="64414" y="10"/>
                </a:lnTo>
                <a:lnTo>
                  <a:pt x="65913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923532" y="1616837"/>
            <a:ext cx="107442" cy="529082"/>
          </a:xfrm>
          <a:custGeom>
            <a:avLst/>
            <a:gdLst/>
            <a:ahLst/>
            <a:cxnLst/>
            <a:rect l="l" t="t" r="r" b="b"/>
            <a:pathLst>
              <a:path w="107442" h="529082">
                <a:moveTo>
                  <a:pt x="107442" y="0"/>
                </a:moveTo>
                <a:lnTo>
                  <a:pt x="106385" y="21593"/>
                </a:lnTo>
                <a:lnTo>
                  <a:pt x="105438" y="44033"/>
                </a:lnTo>
                <a:lnTo>
                  <a:pt x="104599" y="67321"/>
                </a:lnTo>
                <a:lnTo>
                  <a:pt x="103871" y="91458"/>
                </a:lnTo>
                <a:lnTo>
                  <a:pt x="103253" y="116444"/>
                </a:lnTo>
                <a:lnTo>
                  <a:pt x="102747" y="142280"/>
                </a:lnTo>
                <a:lnTo>
                  <a:pt x="102353" y="168966"/>
                </a:lnTo>
                <a:lnTo>
                  <a:pt x="102072" y="196505"/>
                </a:lnTo>
                <a:lnTo>
                  <a:pt x="101906" y="224896"/>
                </a:lnTo>
                <a:lnTo>
                  <a:pt x="101853" y="252729"/>
                </a:lnTo>
                <a:lnTo>
                  <a:pt x="101868" y="267627"/>
                </a:lnTo>
                <a:lnTo>
                  <a:pt x="101982" y="297078"/>
                </a:lnTo>
                <a:lnTo>
                  <a:pt x="102209" y="326074"/>
                </a:lnTo>
                <a:lnTo>
                  <a:pt x="102548" y="354614"/>
                </a:lnTo>
                <a:lnTo>
                  <a:pt x="102999" y="382700"/>
                </a:lnTo>
                <a:lnTo>
                  <a:pt x="103561" y="410332"/>
                </a:lnTo>
                <a:lnTo>
                  <a:pt x="104233" y="437511"/>
                </a:lnTo>
                <a:lnTo>
                  <a:pt x="105015" y="464238"/>
                </a:lnTo>
                <a:lnTo>
                  <a:pt x="105905" y="490513"/>
                </a:lnTo>
                <a:lnTo>
                  <a:pt x="106902" y="516338"/>
                </a:lnTo>
                <a:lnTo>
                  <a:pt x="107442" y="529082"/>
                </a:lnTo>
                <a:lnTo>
                  <a:pt x="5969" y="529082"/>
                </a:lnTo>
                <a:lnTo>
                  <a:pt x="7020" y="503345"/>
                </a:lnTo>
                <a:lnTo>
                  <a:pt x="7964" y="477188"/>
                </a:lnTo>
                <a:lnTo>
                  <a:pt x="8800" y="450611"/>
                </a:lnTo>
                <a:lnTo>
                  <a:pt x="9527" y="423613"/>
                </a:lnTo>
                <a:lnTo>
                  <a:pt x="10144" y="396192"/>
                </a:lnTo>
                <a:lnTo>
                  <a:pt x="10650" y="368348"/>
                </a:lnTo>
                <a:lnTo>
                  <a:pt x="11046" y="340081"/>
                </a:lnTo>
                <a:lnTo>
                  <a:pt x="11329" y="311389"/>
                </a:lnTo>
                <a:lnTo>
                  <a:pt x="11499" y="282272"/>
                </a:lnTo>
                <a:lnTo>
                  <a:pt x="11557" y="252729"/>
                </a:lnTo>
                <a:lnTo>
                  <a:pt x="11525" y="237919"/>
                </a:lnTo>
                <a:lnTo>
                  <a:pt x="11276" y="208986"/>
                </a:lnTo>
                <a:lnTo>
                  <a:pt x="10780" y="180974"/>
                </a:lnTo>
                <a:lnTo>
                  <a:pt x="10039" y="153881"/>
                </a:lnTo>
                <a:lnTo>
                  <a:pt x="9053" y="127710"/>
                </a:lnTo>
                <a:lnTo>
                  <a:pt x="7825" y="102462"/>
                </a:lnTo>
                <a:lnTo>
                  <a:pt x="6357" y="78136"/>
                </a:lnTo>
                <a:lnTo>
                  <a:pt x="4649" y="54733"/>
                </a:lnTo>
                <a:lnTo>
                  <a:pt x="2704" y="32256"/>
                </a:lnTo>
                <a:lnTo>
                  <a:pt x="524" y="10704"/>
                </a:lnTo>
                <a:lnTo>
                  <a:pt x="0" y="5968"/>
                </a:lnTo>
                <a:lnTo>
                  <a:pt x="10744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59280" y="2514600"/>
            <a:ext cx="5400294" cy="764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83732" y="2895854"/>
            <a:ext cx="129158" cy="108712"/>
          </a:xfrm>
          <a:custGeom>
            <a:avLst/>
            <a:gdLst/>
            <a:ahLst/>
            <a:cxnLst/>
            <a:rect l="l" t="t" r="r" b="b"/>
            <a:pathLst>
              <a:path w="129158" h="108712">
                <a:moveTo>
                  <a:pt x="126872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8"/>
                </a:lnTo>
                <a:lnTo>
                  <a:pt x="1775" y="78783"/>
                </a:lnTo>
                <a:lnTo>
                  <a:pt x="7097" y="90355"/>
                </a:lnTo>
                <a:lnTo>
                  <a:pt x="15962" y="99109"/>
                </a:lnTo>
                <a:lnTo>
                  <a:pt x="28365" y="105049"/>
                </a:lnTo>
                <a:lnTo>
                  <a:pt x="44303" y="108180"/>
                </a:lnTo>
                <a:lnTo>
                  <a:pt x="55879" y="108712"/>
                </a:lnTo>
                <a:lnTo>
                  <a:pt x="70037" y="108103"/>
                </a:lnTo>
                <a:lnTo>
                  <a:pt x="83411" y="106280"/>
                </a:lnTo>
                <a:lnTo>
                  <a:pt x="95994" y="103246"/>
                </a:lnTo>
                <a:lnTo>
                  <a:pt x="107779" y="99005"/>
                </a:lnTo>
                <a:lnTo>
                  <a:pt x="118759" y="93559"/>
                </a:lnTo>
                <a:lnTo>
                  <a:pt x="128927" y="86913"/>
                </a:lnTo>
                <a:lnTo>
                  <a:pt x="129158" y="86741"/>
                </a:lnTo>
                <a:lnTo>
                  <a:pt x="128538" y="72320"/>
                </a:lnTo>
                <a:lnTo>
                  <a:pt x="128016" y="58499"/>
                </a:lnTo>
                <a:lnTo>
                  <a:pt x="127592" y="45272"/>
                </a:lnTo>
                <a:lnTo>
                  <a:pt x="127265" y="32635"/>
                </a:lnTo>
                <a:lnTo>
                  <a:pt x="127037" y="20582"/>
                </a:lnTo>
                <a:lnTo>
                  <a:pt x="126906" y="9110"/>
                </a:lnTo>
                <a:lnTo>
                  <a:pt x="12687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91100" y="2763520"/>
            <a:ext cx="163322" cy="239902"/>
          </a:xfrm>
          <a:custGeom>
            <a:avLst/>
            <a:gdLst/>
            <a:ahLst/>
            <a:cxnLst/>
            <a:rect l="l" t="t" r="r" b="b"/>
            <a:pathLst>
              <a:path w="163322" h="239902">
                <a:moveTo>
                  <a:pt x="75184" y="0"/>
                </a:moveTo>
                <a:lnTo>
                  <a:pt x="59735" y="740"/>
                </a:lnTo>
                <a:lnTo>
                  <a:pt x="45652" y="2960"/>
                </a:lnTo>
                <a:lnTo>
                  <a:pt x="32930" y="6661"/>
                </a:lnTo>
                <a:lnTo>
                  <a:pt x="21568" y="11843"/>
                </a:lnTo>
                <a:lnTo>
                  <a:pt x="11562" y="18505"/>
                </a:lnTo>
                <a:lnTo>
                  <a:pt x="2909" y="26647"/>
                </a:lnTo>
                <a:lnTo>
                  <a:pt x="0" y="30099"/>
                </a:lnTo>
                <a:lnTo>
                  <a:pt x="708" y="43877"/>
                </a:lnTo>
                <a:lnTo>
                  <a:pt x="1369" y="57502"/>
                </a:lnTo>
                <a:lnTo>
                  <a:pt x="1984" y="70973"/>
                </a:lnTo>
                <a:lnTo>
                  <a:pt x="2550" y="84290"/>
                </a:lnTo>
                <a:lnTo>
                  <a:pt x="3069" y="97454"/>
                </a:lnTo>
                <a:lnTo>
                  <a:pt x="3540" y="110463"/>
                </a:lnTo>
                <a:lnTo>
                  <a:pt x="3963" y="123319"/>
                </a:lnTo>
                <a:lnTo>
                  <a:pt x="4338" y="136021"/>
                </a:lnTo>
                <a:lnTo>
                  <a:pt x="4664" y="148569"/>
                </a:lnTo>
                <a:lnTo>
                  <a:pt x="4941" y="160964"/>
                </a:lnTo>
                <a:lnTo>
                  <a:pt x="5169" y="173204"/>
                </a:lnTo>
                <a:lnTo>
                  <a:pt x="5348" y="185291"/>
                </a:lnTo>
                <a:lnTo>
                  <a:pt x="5478" y="197224"/>
                </a:lnTo>
                <a:lnTo>
                  <a:pt x="5557" y="209003"/>
                </a:lnTo>
                <a:lnTo>
                  <a:pt x="5587" y="220629"/>
                </a:lnTo>
                <a:lnTo>
                  <a:pt x="5587" y="221741"/>
                </a:lnTo>
                <a:lnTo>
                  <a:pt x="15532" y="228276"/>
                </a:lnTo>
                <a:lnTo>
                  <a:pt x="26585" y="233365"/>
                </a:lnTo>
                <a:lnTo>
                  <a:pt x="38752" y="237003"/>
                </a:lnTo>
                <a:lnTo>
                  <a:pt x="52039" y="239184"/>
                </a:lnTo>
                <a:lnTo>
                  <a:pt x="66294" y="239902"/>
                </a:lnTo>
                <a:lnTo>
                  <a:pt x="80990" y="239023"/>
                </a:lnTo>
                <a:lnTo>
                  <a:pt x="94471" y="236385"/>
                </a:lnTo>
                <a:lnTo>
                  <a:pt x="106732" y="231987"/>
                </a:lnTo>
                <a:lnTo>
                  <a:pt x="117766" y="225831"/>
                </a:lnTo>
                <a:lnTo>
                  <a:pt x="127568" y="217915"/>
                </a:lnTo>
                <a:lnTo>
                  <a:pt x="136133" y="208241"/>
                </a:lnTo>
                <a:lnTo>
                  <a:pt x="145696" y="192873"/>
                </a:lnTo>
                <a:lnTo>
                  <a:pt x="150905" y="181837"/>
                </a:lnTo>
                <a:lnTo>
                  <a:pt x="155201" y="170220"/>
                </a:lnTo>
                <a:lnTo>
                  <a:pt x="158586" y="158020"/>
                </a:lnTo>
                <a:lnTo>
                  <a:pt x="161062" y="145238"/>
                </a:lnTo>
                <a:lnTo>
                  <a:pt x="162632" y="131873"/>
                </a:lnTo>
                <a:lnTo>
                  <a:pt x="163296" y="117927"/>
                </a:lnTo>
                <a:lnTo>
                  <a:pt x="163322" y="114553"/>
                </a:lnTo>
                <a:lnTo>
                  <a:pt x="162791" y="100693"/>
                </a:lnTo>
                <a:lnTo>
                  <a:pt x="161197" y="87423"/>
                </a:lnTo>
                <a:lnTo>
                  <a:pt x="158538" y="74744"/>
                </a:lnTo>
                <a:lnTo>
                  <a:pt x="154810" y="62657"/>
                </a:lnTo>
                <a:lnTo>
                  <a:pt x="150012" y="51160"/>
                </a:lnTo>
                <a:lnTo>
                  <a:pt x="144140" y="40255"/>
                </a:lnTo>
                <a:lnTo>
                  <a:pt x="131265" y="23026"/>
                </a:lnTo>
                <a:lnTo>
                  <a:pt x="121494" y="14336"/>
                </a:lnTo>
                <a:lnTo>
                  <a:pt x="110641" y="7702"/>
                </a:lnTo>
                <a:lnTo>
                  <a:pt x="98705" y="3117"/>
                </a:lnTo>
                <a:lnTo>
                  <a:pt x="85686" y="573"/>
                </a:lnTo>
                <a:lnTo>
                  <a:pt x="7518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0148" y="2759329"/>
            <a:ext cx="180086" cy="247142"/>
          </a:xfrm>
          <a:custGeom>
            <a:avLst/>
            <a:gdLst/>
            <a:ahLst/>
            <a:cxnLst/>
            <a:rect l="l" t="t" r="r" b="b"/>
            <a:pathLst>
              <a:path w="180086" h="247142">
                <a:moveTo>
                  <a:pt x="88900" y="0"/>
                </a:moveTo>
                <a:lnTo>
                  <a:pt x="75580" y="1045"/>
                </a:lnTo>
                <a:lnTo>
                  <a:pt x="63162" y="4182"/>
                </a:lnTo>
                <a:lnTo>
                  <a:pt x="51642" y="9410"/>
                </a:lnTo>
                <a:lnTo>
                  <a:pt x="41017" y="16730"/>
                </a:lnTo>
                <a:lnTo>
                  <a:pt x="31281" y="26141"/>
                </a:lnTo>
                <a:lnTo>
                  <a:pt x="24764" y="34290"/>
                </a:lnTo>
                <a:lnTo>
                  <a:pt x="18208" y="44405"/>
                </a:lnTo>
                <a:lnTo>
                  <a:pt x="12658" y="55206"/>
                </a:lnTo>
                <a:lnTo>
                  <a:pt x="8114" y="66697"/>
                </a:lnTo>
                <a:lnTo>
                  <a:pt x="4577" y="78882"/>
                </a:lnTo>
                <a:lnTo>
                  <a:pt x="2045" y="91766"/>
                </a:lnTo>
                <a:lnTo>
                  <a:pt x="519" y="105352"/>
                </a:lnTo>
                <a:lnTo>
                  <a:pt x="0" y="119647"/>
                </a:lnTo>
                <a:lnTo>
                  <a:pt x="0" y="119887"/>
                </a:lnTo>
                <a:lnTo>
                  <a:pt x="459" y="134140"/>
                </a:lnTo>
                <a:lnTo>
                  <a:pt x="1838" y="147765"/>
                </a:lnTo>
                <a:lnTo>
                  <a:pt x="4138" y="160760"/>
                </a:lnTo>
                <a:lnTo>
                  <a:pt x="7362" y="173124"/>
                </a:lnTo>
                <a:lnTo>
                  <a:pt x="11511" y="184855"/>
                </a:lnTo>
                <a:lnTo>
                  <a:pt x="16587" y="195951"/>
                </a:lnTo>
                <a:lnTo>
                  <a:pt x="22593" y="206409"/>
                </a:lnTo>
                <a:lnTo>
                  <a:pt x="34235" y="221726"/>
                </a:lnTo>
                <a:lnTo>
                  <a:pt x="44060" y="230955"/>
                </a:lnTo>
                <a:lnTo>
                  <a:pt x="54750" y="238118"/>
                </a:lnTo>
                <a:lnTo>
                  <a:pt x="66303" y="243207"/>
                </a:lnTo>
                <a:lnTo>
                  <a:pt x="78721" y="246216"/>
                </a:lnTo>
                <a:lnTo>
                  <a:pt x="91186" y="247142"/>
                </a:lnTo>
                <a:lnTo>
                  <a:pt x="104505" y="246096"/>
                </a:lnTo>
                <a:lnTo>
                  <a:pt x="116923" y="242959"/>
                </a:lnTo>
                <a:lnTo>
                  <a:pt x="128443" y="237731"/>
                </a:lnTo>
                <a:lnTo>
                  <a:pt x="139068" y="230411"/>
                </a:lnTo>
                <a:lnTo>
                  <a:pt x="148804" y="221000"/>
                </a:lnTo>
                <a:lnTo>
                  <a:pt x="155321" y="212851"/>
                </a:lnTo>
                <a:lnTo>
                  <a:pt x="161877" y="202736"/>
                </a:lnTo>
                <a:lnTo>
                  <a:pt x="167427" y="191935"/>
                </a:lnTo>
                <a:lnTo>
                  <a:pt x="171971" y="180444"/>
                </a:lnTo>
                <a:lnTo>
                  <a:pt x="175508" y="168259"/>
                </a:lnTo>
                <a:lnTo>
                  <a:pt x="178040" y="155375"/>
                </a:lnTo>
                <a:lnTo>
                  <a:pt x="179566" y="141789"/>
                </a:lnTo>
                <a:lnTo>
                  <a:pt x="180085" y="127494"/>
                </a:lnTo>
                <a:lnTo>
                  <a:pt x="180086" y="127254"/>
                </a:lnTo>
                <a:lnTo>
                  <a:pt x="179626" y="113001"/>
                </a:lnTo>
                <a:lnTo>
                  <a:pt x="178247" y="99376"/>
                </a:lnTo>
                <a:lnTo>
                  <a:pt x="175947" y="86381"/>
                </a:lnTo>
                <a:lnTo>
                  <a:pt x="172723" y="74017"/>
                </a:lnTo>
                <a:lnTo>
                  <a:pt x="168574" y="62286"/>
                </a:lnTo>
                <a:lnTo>
                  <a:pt x="163498" y="51190"/>
                </a:lnTo>
                <a:lnTo>
                  <a:pt x="157492" y="40732"/>
                </a:lnTo>
                <a:lnTo>
                  <a:pt x="145850" y="25371"/>
                </a:lnTo>
                <a:lnTo>
                  <a:pt x="136025" y="16130"/>
                </a:lnTo>
                <a:lnTo>
                  <a:pt x="125335" y="8976"/>
                </a:lnTo>
                <a:lnTo>
                  <a:pt x="113782" y="3906"/>
                </a:lnTo>
                <a:lnTo>
                  <a:pt x="101364" y="917"/>
                </a:lnTo>
                <a:lnTo>
                  <a:pt x="889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02048" y="2699512"/>
            <a:ext cx="107441" cy="360807"/>
          </a:xfrm>
          <a:custGeom>
            <a:avLst/>
            <a:gdLst/>
            <a:ahLst/>
            <a:cxnLst/>
            <a:rect l="l" t="t" r="r" b="b"/>
            <a:pathLst>
              <a:path w="107441" h="360807">
                <a:moveTo>
                  <a:pt x="107187" y="0"/>
                </a:moveTo>
                <a:lnTo>
                  <a:pt x="105916" y="20663"/>
                </a:lnTo>
                <a:lnTo>
                  <a:pt x="104832" y="42835"/>
                </a:lnTo>
                <a:lnTo>
                  <a:pt x="103937" y="66518"/>
                </a:lnTo>
                <a:lnTo>
                  <a:pt x="103561" y="78926"/>
                </a:lnTo>
                <a:lnTo>
                  <a:pt x="103231" y="91713"/>
                </a:lnTo>
                <a:lnTo>
                  <a:pt x="102948" y="104879"/>
                </a:lnTo>
                <a:lnTo>
                  <a:pt x="102712" y="118423"/>
                </a:lnTo>
                <a:lnTo>
                  <a:pt x="102524" y="132347"/>
                </a:lnTo>
                <a:lnTo>
                  <a:pt x="102382" y="146650"/>
                </a:lnTo>
                <a:lnTo>
                  <a:pt x="102288" y="161332"/>
                </a:lnTo>
                <a:lnTo>
                  <a:pt x="102241" y="176395"/>
                </a:lnTo>
                <a:lnTo>
                  <a:pt x="102235" y="184150"/>
                </a:lnTo>
                <a:lnTo>
                  <a:pt x="102262" y="197819"/>
                </a:lnTo>
                <a:lnTo>
                  <a:pt x="102344" y="211338"/>
                </a:lnTo>
                <a:lnTo>
                  <a:pt x="102481" y="224707"/>
                </a:lnTo>
                <a:lnTo>
                  <a:pt x="102672" y="237926"/>
                </a:lnTo>
                <a:lnTo>
                  <a:pt x="102917" y="250995"/>
                </a:lnTo>
                <a:lnTo>
                  <a:pt x="103216" y="263912"/>
                </a:lnTo>
                <a:lnTo>
                  <a:pt x="103568" y="276678"/>
                </a:lnTo>
                <a:lnTo>
                  <a:pt x="103973" y="289293"/>
                </a:lnTo>
                <a:lnTo>
                  <a:pt x="104431" y="301755"/>
                </a:lnTo>
                <a:lnTo>
                  <a:pt x="104942" y="314066"/>
                </a:lnTo>
                <a:lnTo>
                  <a:pt x="105505" y="326225"/>
                </a:lnTo>
                <a:lnTo>
                  <a:pt x="106786" y="350083"/>
                </a:lnTo>
                <a:lnTo>
                  <a:pt x="107441" y="360807"/>
                </a:lnTo>
                <a:lnTo>
                  <a:pt x="7365" y="360807"/>
                </a:lnTo>
                <a:lnTo>
                  <a:pt x="8781" y="338213"/>
                </a:lnTo>
                <a:lnTo>
                  <a:pt x="9966" y="314677"/>
                </a:lnTo>
                <a:lnTo>
                  <a:pt x="10472" y="302557"/>
                </a:lnTo>
                <a:lnTo>
                  <a:pt x="10923" y="290202"/>
                </a:lnTo>
                <a:lnTo>
                  <a:pt x="11318" y="277612"/>
                </a:lnTo>
                <a:lnTo>
                  <a:pt x="11658" y="264789"/>
                </a:lnTo>
                <a:lnTo>
                  <a:pt x="11943" y="251731"/>
                </a:lnTo>
                <a:lnTo>
                  <a:pt x="12175" y="238440"/>
                </a:lnTo>
                <a:lnTo>
                  <a:pt x="12353" y="224916"/>
                </a:lnTo>
                <a:lnTo>
                  <a:pt x="12478" y="211159"/>
                </a:lnTo>
                <a:lnTo>
                  <a:pt x="12551" y="197169"/>
                </a:lnTo>
                <a:lnTo>
                  <a:pt x="12573" y="184150"/>
                </a:lnTo>
                <a:lnTo>
                  <a:pt x="12505" y="169805"/>
                </a:lnTo>
                <a:lnTo>
                  <a:pt x="12304" y="155726"/>
                </a:lnTo>
                <a:lnTo>
                  <a:pt x="11968" y="141911"/>
                </a:lnTo>
                <a:lnTo>
                  <a:pt x="11498" y="128360"/>
                </a:lnTo>
                <a:lnTo>
                  <a:pt x="10894" y="115074"/>
                </a:lnTo>
                <a:lnTo>
                  <a:pt x="10156" y="102052"/>
                </a:lnTo>
                <a:lnTo>
                  <a:pt x="9283" y="89294"/>
                </a:lnTo>
                <a:lnTo>
                  <a:pt x="8276" y="76801"/>
                </a:lnTo>
                <a:lnTo>
                  <a:pt x="7135" y="64573"/>
                </a:lnTo>
                <a:lnTo>
                  <a:pt x="5860" y="52609"/>
                </a:lnTo>
                <a:lnTo>
                  <a:pt x="4450" y="40909"/>
                </a:lnTo>
                <a:lnTo>
                  <a:pt x="1228" y="18303"/>
                </a:lnTo>
                <a:lnTo>
                  <a:pt x="0" y="10795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62352" y="2699512"/>
            <a:ext cx="107442" cy="360807"/>
          </a:xfrm>
          <a:custGeom>
            <a:avLst/>
            <a:gdLst/>
            <a:ahLst/>
            <a:cxnLst/>
            <a:rect l="l" t="t" r="r" b="b"/>
            <a:pathLst>
              <a:path w="107442" h="360807">
                <a:moveTo>
                  <a:pt x="107187" y="0"/>
                </a:moveTo>
                <a:lnTo>
                  <a:pt x="105916" y="20663"/>
                </a:lnTo>
                <a:lnTo>
                  <a:pt x="104832" y="42835"/>
                </a:lnTo>
                <a:lnTo>
                  <a:pt x="103937" y="66518"/>
                </a:lnTo>
                <a:lnTo>
                  <a:pt x="103561" y="78926"/>
                </a:lnTo>
                <a:lnTo>
                  <a:pt x="103231" y="91713"/>
                </a:lnTo>
                <a:lnTo>
                  <a:pt x="102948" y="104879"/>
                </a:lnTo>
                <a:lnTo>
                  <a:pt x="102712" y="118423"/>
                </a:lnTo>
                <a:lnTo>
                  <a:pt x="102524" y="132347"/>
                </a:lnTo>
                <a:lnTo>
                  <a:pt x="102382" y="146650"/>
                </a:lnTo>
                <a:lnTo>
                  <a:pt x="102288" y="161332"/>
                </a:lnTo>
                <a:lnTo>
                  <a:pt x="102241" y="176395"/>
                </a:lnTo>
                <a:lnTo>
                  <a:pt x="102235" y="184150"/>
                </a:lnTo>
                <a:lnTo>
                  <a:pt x="102262" y="197819"/>
                </a:lnTo>
                <a:lnTo>
                  <a:pt x="102344" y="211338"/>
                </a:lnTo>
                <a:lnTo>
                  <a:pt x="102481" y="224707"/>
                </a:lnTo>
                <a:lnTo>
                  <a:pt x="102672" y="237926"/>
                </a:lnTo>
                <a:lnTo>
                  <a:pt x="102917" y="250995"/>
                </a:lnTo>
                <a:lnTo>
                  <a:pt x="103216" y="263912"/>
                </a:lnTo>
                <a:lnTo>
                  <a:pt x="103568" y="276678"/>
                </a:lnTo>
                <a:lnTo>
                  <a:pt x="103973" y="289293"/>
                </a:lnTo>
                <a:lnTo>
                  <a:pt x="104431" y="301755"/>
                </a:lnTo>
                <a:lnTo>
                  <a:pt x="104942" y="314066"/>
                </a:lnTo>
                <a:lnTo>
                  <a:pt x="105505" y="326225"/>
                </a:lnTo>
                <a:lnTo>
                  <a:pt x="106786" y="350083"/>
                </a:lnTo>
                <a:lnTo>
                  <a:pt x="107442" y="360807"/>
                </a:lnTo>
                <a:lnTo>
                  <a:pt x="7366" y="360807"/>
                </a:lnTo>
                <a:lnTo>
                  <a:pt x="8781" y="338213"/>
                </a:lnTo>
                <a:lnTo>
                  <a:pt x="9966" y="314677"/>
                </a:lnTo>
                <a:lnTo>
                  <a:pt x="10472" y="302557"/>
                </a:lnTo>
                <a:lnTo>
                  <a:pt x="10923" y="290202"/>
                </a:lnTo>
                <a:lnTo>
                  <a:pt x="11318" y="277612"/>
                </a:lnTo>
                <a:lnTo>
                  <a:pt x="11658" y="264789"/>
                </a:lnTo>
                <a:lnTo>
                  <a:pt x="11943" y="251731"/>
                </a:lnTo>
                <a:lnTo>
                  <a:pt x="12175" y="238440"/>
                </a:lnTo>
                <a:lnTo>
                  <a:pt x="12353" y="224916"/>
                </a:lnTo>
                <a:lnTo>
                  <a:pt x="12478" y="211159"/>
                </a:lnTo>
                <a:lnTo>
                  <a:pt x="12551" y="197169"/>
                </a:lnTo>
                <a:lnTo>
                  <a:pt x="12573" y="184150"/>
                </a:lnTo>
                <a:lnTo>
                  <a:pt x="12505" y="169805"/>
                </a:lnTo>
                <a:lnTo>
                  <a:pt x="12304" y="155726"/>
                </a:lnTo>
                <a:lnTo>
                  <a:pt x="11968" y="141911"/>
                </a:lnTo>
                <a:lnTo>
                  <a:pt x="11498" y="128360"/>
                </a:lnTo>
                <a:lnTo>
                  <a:pt x="10894" y="115074"/>
                </a:lnTo>
                <a:lnTo>
                  <a:pt x="10156" y="102052"/>
                </a:lnTo>
                <a:lnTo>
                  <a:pt x="9283" y="89294"/>
                </a:lnTo>
                <a:lnTo>
                  <a:pt x="8276" y="76801"/>
                </a:lnTo>
                <a:lnTo>
                  <a:pt x="7135" y="64573"/>
                </a:lnTo>
                <a:lnTo>
                  <a:pt x="5860" y="52609"/>
                </a:lnTo>
                <a:lnTo>
                  <a:pt x="4450" y="40909"/>
                </a:lnTo>
                <a:lnTo>
                  <a:pt x="1228" y="18303"/>
                </a:lnTo>
                <a:lnTo>
                  <a:pt x="0" y="10795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95212" y="2694686"/>
            <a:ext cx="316991" cy="375030"/>
          </a:xfrm>
          <a:custGeom>
            <a:avLst/>
            <a:gdLst/>
            <a:ahLst/>
            <a:cxnLst/>
            <a:rect l="l" t="t" r="r" b="b"/>
            <a:pathLst>
              <a:path w="316991" h="375030">
                <a:moveTo>
                  <a:pt x="167132" y="0"/>
                </a:moveTo>
                <a:lnTo>
                  <a:pt x="182575" y="392"/>
                </a:lnTo>
                <a:lnTo>
                  <a:pt x="197168" y="1569"/>
                </a:lnTo>
                <a:lnTo>
                  <a:pt x="210911" y="3532"/>
                </a:lnTo>
                <a:lnTo>
                  <a:pt x="223801" y="6279"/>
                </a:lnTo>
                <a:lnTo>
                  <a:pt x="235837" y="9811"/>
                </a:lnTo>
                <a:lnTo>
                  <a:pt x="247019" y="14128"/>
                </a:lnTo>
                <a:lnTo>
                  <a:pt x="257345" y="19230"/>
                </a:lnTo>
                <a:lnTo>
                  <a:pt x="266813" y="25116"/>
                </a:lnTo>
                <a:lnTo>
                  <a:pt x="279332" y="35633"/>
                </a:lnTo>
                <a:lnTo>
                  <a:pt x="286578" y="44290"/>
                </a:lnTo>
                <a:lnTo>
                  <a:pt x="292756" y="54166"/>
                </a:lnTo>
                <a:lnTo>
                  <a:pt x="297866" y="65265"/>
                </a:lnTo>
                <a:lnTo>
                  <a:pt x="301912" y="77588"/>
                </a:lnTo>
                <a:lnTo>
                  <a:pt x="304894" y="91138"/>
                </a:lnTo>
                <a:lnTo>
                  <a:pt x="306812" y="105919"/>
                </a:lnTo>
                <a:lnTo>
                  <a:pt x="307670" y="121932"/>
                </a:lnTo>
                <a:lnTo>
                  <a:pt x="307721" y="127126"/>
                </a:lnTo>
                <a:lnTo>
                  <a:pt x="307662" y="135417"/>
                </a:lnTo>
                <a:lnTo>
                  <a:pt x="307483" y="146218"/>
                </a:lnTo>
                <a:lnTo>
                  <a:pt x="307173" y="159546"/>
                </a:lnTo>
                <a:lnTo>
                  <a:pt x="306724" y="175418"/>
                </a:lnTo>
                <a:lnTo>
                  <a:pt x="306450" y="184150"/>
                </a:lnTo>
                <a:lnTo>
                  <a:pt x="305897" y="201756"/>
                </a:lnTo>
                <a:lnTo>
                  <a:pt x="305475" y="216408"/>
                </a:lnTo>
                <a:lnTo>
                  <a:pt x="305194" y="228113"/>
                </a:lnTo>
                <a:lnTo>
                  <a:pt x="305062" y="236881"/>
                </a:lnTo>
                <a:lnTo>
                  <a:pt x="305053" y="239140"/>
                </a:lnTo>
                <a:lnTo>
                  <a:pt x="305176" y="254327"/>
                </a:lnTo>
                <a:lnTo>
                  <a:pt x="305542" y="268947"/>
                </a:lnTo>
                <a:lnTo>
                  <a:pt x="306150" y="283000"/>
                </a:lnTo>
                <a:lnTo>
                  <a:pt x="306998" y="296487"/>
                </a:lnTo>
                <a:lnTo>
                  <a:pt x="308085" y="309406"/>
                </a:lnTo>
                <a:lnTo>
                  <a:pt x="309410" y="321759"/>
                </a:lnTo>
                <a:lnTo>
                  <a:pt x="310970" y="333545"/>
                </a:lnTo>
                <a:lnTo>
                  <a:pt x="312765" y="344764"/>
                </a:lnTo>
                <a:lnTo>
                  <a:pt x="314793" y="355417"/>
                </a:lnTo>
                <a:lnTo>
                  <a:pt x="316991" y="365251"/>
                </a:lnTo>
                <a:lnTo>
                  <a:pt x="229235" y="368300"/>
                </a:lnTo>
                <a:lnTo>
                  <a:pt x="225163" y="355167"/>
                </a:lnTo>
                <a:lnTo>
                  <a:pt x="223357" y="343144"/>
                </a:lnTo>
                <a:lnTo>
                  <a:pt x="223265" y="339978"/>
                </a:lnTo>
                <a:lnTo>
                  <a:pt x="218439" y="339978"/>
                </a:lnTo>
                <a:lnTo>
                  <a:pt x="209122" y="347238"/>
                </a:lnTo>
                <a:lnTo>
                  <a:pt x="199118" y="353657"/>
                </a:lnTo>
                <a:lnTo>
                  <a:pt x="188428" y="359234"/>
                </a:lnTo>
                <a:lnTo>
                  <a:pt x="177053" y="363969"/>
                </a:lnTo>
                <a:lnTo>
                  <a:pt x="164991" y="367863"/>
                </a:lnTo>
                <a:lnTo>
                  <a:pt x="152243" y="370916"/>
                </a:lnTo>
                <a:lnTo>
                  <a:pt x="138809" y="373126"/>
                </a:lnTo>
                <a:lnTo>
                  <a:pt x="124689" y="374496"/>
                </a:lnTo>
                <a:lnTo>
                  <a:pt x="109884" y="375024"/>
                </a:lnTo>
                <a:lnTo>
                  <a:pt x="107950" y="375030"/>
                </a:lnTo>
                <a:lnTo>
                  <a:pt x="93834" y="374401"/>
                </a:lnTo>
                <a:lnTo>
                  <a:pt x="80481" y="372511"/>
                </a:lnTo>
                <a:lnTo>
                  <a:pt x="67893" y="369361"/>
                </a:lnTo>
                <a:lnTo>
                  <a:pt x="56074" y="364952"/>
                </a:lnTo>
                <a:lnTo>
                  <a:pt x="45025" y="359282"/>
                </a:lnTo>
                <a:lnTo>
                  <a:pt x="34751" y="352353"/>
                </a:lnTo>
                <a:lnTo>
                  <a:pt x="21238" y="339887"/>
                </a:lnTo>
                <a:lnTo>
                  <a:pt x="13488" y="329695"/>
                </a:lnTo>
                <a:lnTo>
                  <a:pt x="7486" y="318544"/>
                </a:lnTo>
                <a:lnTo>
                  <a:pt x="3236" y="306437"/>
                </a:lnTo>
                <a:lnTo>
                  <a:pt x="741" y="293372"/>
                </a:lnTo>
                <a:lnTo>
                  <a:pt x="0" y="280542"/>
                </a:lnTo>
                <a:lnTo>
                  <a:pt x="710" y="267069"/>
                </a:lnTo>
                <a:lnTo>
                  <a:pt x="2842" y="254197"/>
                </a:lnTo>
                <a:lnTo>
                  <a:pt x="6394" y="241929"/>
                </a:lnTo>
                <a:lnTo>
                  <a:pt x="11364" y="230267"/>
                </a:lnTo>
                <a:lnTo>
                  <a:pt x="17750" y="219215"/>
                </a:lnTo>
                <a:lnTo>
                  <a:pt x="25552" y="208774"/>
                </a:lnTo>
                <a:lnTo>
                  <a:pt x="34768" y="198948"/>
                </a:lnTo>
                <a:lnTo>
                  <a:pt x="45397" y="189740"/>
                </a:lnTo>
                <a:lnTo>
                  <a:pt x="55337" y="182694"/>
                </a:lnTo>
                <a:lnTo>
                  <a:pt x="63579" y="177922"/>
                </a:lnTo>
                <a:lnTo>
                  <a:pt x="72604" y="173517"/>
                </a:lnTo>
                <a:lnTo>
                  <a:pt x="82414" y="169479"/>
                </a:lnTo>
                <a:lnTo>
                  <a:pt x="93008" y="165809"/>
                </a:lnTo>
                <a:lnTo>
                  <a:pt x="104388" y="162506"/>
                </a:lnTo>
                <a:lnTo>
                  <a:pt x="116554" y="159571"/>
                </a:lnTo>
                <a:lnTo>
                  <a:pt x="129507" y="157005"/>
                </a:lnTo>
                <a:lnTo>
                  <a:pt x="143247" y="154807"/>
                </a:lnTo>
                <a:lnTo>
                  <a:pt x="157775" y="152979"/>
                </a:lnTo>
                <a:lnTo>
                  <a:pt x="173092" y="151520"/>
                </a:lnTo>
                <a:lnTo>
                  <a:pt x="189198" y="150430"/>
                </a:lnTo>
                <a:lnTo>
                  <a:pt x="206093" y="149710"/>
                </a:lnTo>
                <a:lnTo>
                  <a:pt x="215391" y="149478"/>
                </a:lnTo>
                <a:lnTo>
                  <a:pt x="215900" y="145034"/>
                </a:lnTo>
                <a:lnTo>
                  <a:pt x="216153" y="140842"/>
                </a:lnTo>
                <a:lnTo>
                  <a:pt x="216153" y="136905"/>
                </a:lnTo>
                <a:lnTo>
                  <a:pt x="215173" y="120216"/>
                </a:lnTo>
                <a:lnTo>
                  <a:pt x="212236" y="106292"/>
                </a:lnTo>
                <a:lnTo>
                  <a:pt x="207353" y="95123"/>
                </a:lnTo>
                <a:lnTo>
                  <a:pt x="200530" y="86702"/>
                </a:lnTo>
                <a:lnTo>
                  <a:pt x="189030" y="79722"/>
                </a:lnTo>
                <a:lnTo>
                  <a:pt x="179226" y="76406"/>
                </a:lnTo>
                <a:lnTo>
                  <a:pt x="167428" y="73875"/>
                </a:lnTo>
                <a:lnTo>
                  <a:pt x="153629" y="72132"/>
                </a:lnTo>
                <a:lnTo>
                  <a:pt x="137820" y="71183"/>
                </a:lnTo>
                <a:lnTo>
                  <a:pt x="125729" y="70992"/>
                </a:lnTo>
                <a:lnTo>
                  <a:pt x="112874" y="71188"/>
                </a:lnTo>
                <a:lnTo>
                  <a:pt x="100088" y="71774"/>
                </a:lnTo>
                <a:lnTo>
                  <a:pt x="87372" y="72752"/>
                </a:lnTo>
                <a:lnTo>
                  <a:pt x="74727" y="74120"/>
                </a:lnTo>
                <a:lnTo>
                  <a:pt x="62151" y="75879"/>
                </a:lnTo>
                <a:lnTo>
                  <a:pt x="49646" y="78029"/>
                </a:lnTo>
                <a:lnTo>
                  <a:pt x="37211" y="80570"/>
                </a:lnTo>
                <a:lnTo>
                  <a:pt x="24847" y="83502"/>
                </a:lnTo>
                <a:lnTo>
                  <a:pt x="16001" y="85851"/>
                </a:lnTo>
                <a:lnTo>
                  <a:pt x="24257" y="17399"/>
                </a:lnTo>
                <a:lnTo>
                  <a:pt x="33492" y="14445"/>
                </a:lnTo>
                <a:lnTo>
                  <a:pt x="43379" y="11769"/>
                </a:lnTo>
                <a:lnTo>
                  <a:pt x="53920" y="9370"/>
                </a:lnTo>
                <a:lnTo>
                  <a:pt x="65113" y="7247"/>
                </a:lnTo>
                <a:lnTo>
                  <a:pt x="76958" y="5398"/>
                </a:lnTo>
                <a:lnTo>
                  <a:pt x="89456" y="3823"/>
                </a:lnTo>
                <a:lnTo>
                  <a:pt x="102607" y="2520"/>
                </a:lnTo>
                <a:lnTo>
                  <a:pt x="116411" y="1489"/>
                </a:lnTo>
                <a:lnTo>
                  <a:pt x="130867" y="728"/>
                </a:lnTo>
                <a:lnTo>
                  <a:pt x="145975" y="237"/>
                </a:lnTo>
                <a:lnTo>
                  <a:pt x="161736" y="14"/>
                </a:lnTo>
                <a:lnTo>
                  <a:pt x="16713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96740" y="2694686"/>
            <a:ext cx="258572" cy="365633"/>
          </a:xfrm>
          <a:custGeom>
            <a:avLst/>
            <a:gdLst/>
            <a:ahLst/>
            <a:cxnLst/>
            <a:rect l="l" t="t" r="r" b="b"/>
            <a:pathLst>
              <a:path w="258572" h="365633">
                <a:moveTo>
                  <a:pt x="198247" y="0"/>
                </a:moveTo>
                <a:lnTo>
                  <a:pt x="209609" y="519"/>
                </a:lnTo>
                <a:lnTo>
                  <a:pt x="221530" y="2076"/>
                </a:lnTo>
                <a:lnTo>
                  <a:pt x="234016" y="4672"/>
                </a:lnTo>
                <a:lnTo>
                  <a:pt x="247073" y="8306"/>
                </a:lnTo>
                <a:lnTo>
                  <a:pt x="258572" y="12191"/>
                </a:lnTo>
                <a:lnTo>
                  <a:pt x="236982" y="99313"/>
                </a:lnTo>
                <a:lnTo>
                  <a:pt x="224674" y="94862"/>
                </a:lnTo>
                <a:lnTo>
                  <a:pt x="212269" y="91542"/>
                </a:lnTo>
                <a:lnTo>
                  <a:pt x="199784" y="89345"/>
                </a:lnTo>
                <a:lnTo>
                  <a:pt x="187235" y="88263"/>
                </a:lnTo>
                <a:lnTo>
                  <a:pt x="181229" y="88137"/>
                </a:lnTo>
                <a:lnTo>
                  <a:pt x="166119" y="89175"/>
                </a:lnTo>
                <a:lnTo>
                  <a:pt x="152573" y="92289"/>
                </a:lnTo>
                <a:lnTo>
                  <a:pt x="140592" y="97479"/>
                </a:lnTo>
                <a:lnTo>
                  <a:pt x="130179" y="104744"/>
                </a:lnTo>
                <a:lnTo>
                  <a:pt x="121337" y="114086"/>
                </a:lnTo>
                <a:lnTo>
                  <a:pt x="114067" y="125503"/>
                </a:lnTo>
                <a:lnTo>
                  <a:pt x="108965" y="137287"/>
                </a:lnTo>
                <a:lnTo>
                  <a:pt x="108973" y="153581"/>
                </a:lnTo>
                <a:lnTo>
                  <a:pt x="108994" y="169451"/>
                </a:lnTo>
                <a:lnTo>
                  <a:pt x="109029" y="184897"/>
                </a:lnTo>
                <a:lnTo>
                  <a:pt x="109079" y="199919"/>
                </a:lnTo>
                <a:lnTo>
                  <a:pt x="109142" y="214518"/>
                </a:lnTo>
                <a:lnTo>
                  <a:pt x="109220" y="228693"/>
                </a:lnTo>
                <a:lnTo>
                  <a:pt x="109312" y="242445"/>
                </a:lnTo>
                <a:lnTo>
                  <a:pt x="109418" y="255773"/>
                </a:lnTo>
                <a:lnTo>
                  <a:pt x="109538" y="268678"/>
                </a:lnTo>
                <a:lnTo>
                  <a:pt x="109673" y="281160"/>
                </a:lnTo>
                <a:lnTo>
                  <a:pt x="109821" y="293219"/>
                </a:lnTo>
                <a:lnTo>
                  <a:pt x="109984" y="304856"/>
                </a:lnTo>
                <a:lnTo>
                  <a:pt x="110160" y="316069"/>
                </a:lnTo>
                <a:lnTo>
                  <a:pt x="110351" y="326860"/>
                </a:lnTo>
                <a:lnTo>
                  <a:pt x="110556" y="337229"/>
                </a:lnTo>
                <a:lnTo>
                  <a:pt x="110776" y="347176"/>
                </a:lnTo>
                <a:lnTo>
                  <a:pt x="111009" y="356700"/>
                </a:lnTo>
                <a:lnTo>
                  <a:pt x="111251" y="365633"/>
                </a:lnTo>
                <a:lnTo>
                  <a:pt x="12319" y="365633"/>
                </a:lnTo>
                <a:lnTo>
                  <a:pt x="13159" y="350316"/>
                </a:lnTo>
                <a:lnTo>
                  <a:pt x="13938" y="335388"/>
                </a:lnTo>
                <a:lnTo>
                  <a:pt x="14655" y="320849"/>
                </a:lnTo>
                <a:lnTo>
                  <a:pt x="15311" y="306701"/>
                </a:lnTo>
                <a:lnTo>
                  <a:pt x="15905" y="292943"/>
                </a:lnTo>
                <a:lnTo>
                  <a:pt x="16438" y="279577"/>
                </a:lnTo>
                <a:lnTo>
                  <a:pt x="16910" y="266602"/>
                </a:lnTo>
                <a:lnTo>
                  <a:pt x="17322" y="254019"/>
                </a:lnTo>
                <a:lnTo>
                  <a:pt x="17674" y="241828"/>
                </a:lnTo>
                <a:lnTo>
                  <a:pt x="17965" y="230031"/>
                </a:lnTo>
                <a:lnTo>
                  <a:pt x="18369" y="207618"/>
                </a:lnTo>
                <a:lnTo>
                  <a:pt x="18536" y="186783"/>
                </a:lnTo>
                <a:lnTo>
                  <a:pt x="18542" y="182625"/>
                </a:lnTo>
                <a:lnTo>
                  <a:pt x="18438" y="169349"/>
                </a:lnTo>
                <a:lnTo>
                  <a:pt x="18126" y="156180"/>
                </a:lnTo>
                <a:lnTo>
                  <a:pt x="17607" y="143119"/>
                </a:lnTo>
                <a:lnTo>
                  <a:pt x="16878" y="130164"/>
                </a:lnTo>
                <a:lnTo>
                  <a:pt x="15940" y="117316"/>
                </a:lnTo>
                <a:lnTo>
                  <a:pt x="14791" y="104574"/>
                </a:lnTo>
                <a:lnTo>
                  <a:pt x="13431" y="91937"/>
                </a:lnTo>
                <a:lnTo>
                  <a:pt x="11860" y="79407"/>
                </a:lnTo>
                <a:lnTo>
                  <a:pt x="10076" y="66982"/>
                </a:lnTo>
                <a:lnTo>
                  <a:pt x="8080" y="54661"/>
                </a:lnTo>
                <a:lnTo>
                  <a:pt x="5870" y="42445"/>
                </a:lnTo>
                <a:lnTo>
                  <a:pt x="3445" y="30334"/>
                </a:lnTo>
                <a:lnTo>
                  <a:pt x="806" y="18326"/>
                </a:lnTo>
                <a:lnTo>
                  <a:pt x="0" y="14859"/>
                </a:lnTo>
                <a:lnTo>
                  <a:pt x="94869" y="4444"/>
                </a:lnTo>
                <a:lnTo>
                  <a:pt x="97744" y="23576"/>
                </a:lnTo>
                <a:lnTo>
                  <a:pt x="99768" y="38032"/>
                </a:lnTo>
                <a:lnTo>
                  <a:pt x="100925" y="47853"/>
                </a:lnTo>
                <a:lnTo>
                  <a:pt x="101219" y="52450"/>
                </a:lnTo>
                <a:lnTo>
                  <a:pt x="107187" y="52450"/>
                </a:lnTo>
                <a:lnTo>
                  <a:pt x="115768" y="40515"/>
                </a:lnTo>
                <a:lnTo>
                  <a:pt x="125024" y="30124"/>
                </a:lnTo>
                <a:lnTo>
                  <a:pt x="134951" y="21274"/>
                </a:lnTo>
                <a:lnTo>
                  <a:pt x="145544" y="13964"/>
                </a:lnTo>
                <a:lnTo>
                  <a:pt x="156801" y="8189"/>
                </a:lnTo>
                <a:lnTo>
                  <a:pt x="168716" y="3949"/>
                </a:lnTo>
                <a:lnTo>
                  <a:pt x="181285" y="1239"/>
                </a:lnTo>
                <a:lnTo>
                  <a:pt x="194506" y="57"/>
                </a:lnTo>
                <a:lnTo>
                  <a:pt x="1982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81528" y="2694686"/>
            <a:ext cx="258572" cy="365633"/>
          </a:xfrm>
          <a:custGeom>
            <a:avLst/>
            <a:gdLst/>
            <a:ahLst/>
            <a:cxnLst/>
            <a:rect l="l" t="t" r="r" b="b"/>
            <a:pathLst>
              <a:path w="258572" h="365633">
                <a:moveTo>
                  <a:pt x="198247" y="0"/>
                </a:moveTo>
                <a:lnTo>
                  <a:pt x="209609" y="519"/>
                </a:lnTo>
                <a:lnTo>
                  <a:pt x="221530" y="2076"/>
                </a:lnTo>
                <a:lnTo>
                  <a:pt x="234016" y="4672"/>
                </a:lnTo>
                <a:lnTo>
                  <a:pt x="247073" y="8306"/>
                </a:lnTo>
                <a:lnTo>
                  <a:pt x="258572" y="12191"/>
                </a:lnTo>
                <a:lnTo>
                  <a:pt x="236982" y="99313"/>
                </a:lnTo>
                <a:lnTo>
                  <a:pt x="224674" y="94862"/>
                </a:lnTo>
                <a:lnTo>
                  <a:pt x="212269" y="91542"/>
                </a:lnTo>
                <a:lnTo>
                  <a:pt x="199784" y="89345"/>
                </a:lnTo>
                <a:lnTo>
                  <a:pt x="187235" y="88263"/>
                </a:lnTo>
                <a:lnTo>
                  <a:pt x="181229" y="88137"/>
                </a:lnTo>
                <a:lnTo>
                  <a:pt x="166119" y="89175"/>
                </a:lnTo>
                <a:lnTo>
                  <a:pt x="152573" y="92289"/>
                </a:lnTo>
                <a:lnTo>
                  <a:pt x="140592" y="97479"/>
                </a:lnTo>
                <a:lnTo>
                  <a:pt x="130179" y="104744"/>
                </a:lnTo>
                <a:lnTo>
                  <a:pt x="121337" y="114086"/>
                </a:lnTo>
                <a:lnTo>
                  <a:pt x="114067" y="125503"/>
                </a:lnTo>
                <a:lnTo>
                  <a:pt x="108966" y="137287"/>
                </a:lnTo>
                <a:lnTo>
                  <a:pt x="108973" y="153581"/>
                </a:lnTo>
                <a:lnTo>
                  <a:pt x="108994" y="169451"/>
                </a:lnTo>
                <a:lnTo>
                  <a:pt x="109029" y="184897"/>
                </a:lnTo>
                <a:lnTo>
                  <a:pt x="109079" y="199919"/>
                </a:lnTo>
                <a:lnTo>
                  <a:pt x="109142" y="214518"/>
                </a:lnTo>
                <a:lnTo>
                  <a:pt x="109220" y="228693"/>
                </a:lnTo>
                <a:lnTo>
                  <a:pt x="109312" y="242445"/>
                </a:lnTo>
                <a:lnTo>
                  <a:pt x="109418" y="255773"/>
                </a:lnTo>
                <a:lnTo>
                  <a:pt x="109538" y="268678"/>
                </a:lnTo>
                <a:lnTo>
                  <a:pt x="109673" y="281160"/>
                </a:lnTo>
                <a:lnTo>
                  <a:pt x="109821" y="293219"/>
                </a:lnTo>
                <a:lnTo>
                  <a:pt x="109984" y="304856"/>
                </a:lnTo>
                <a:lnTo>
                  <a:pt x="110160" y="316069"/>
                </a:lnTo>
                <a:lnTo>
                  <a:pt x="110351" y="326860"/>
                </a:lnTo>
                <a:lnTo>
                  <a:pt x="110556" y="337229"/>
                </a:lnTo>
                <a:lnTo>
                  <a:pt x="110776" y="347176"/>
                </a:lnTo>
                <a:lnTo>
                  <a:pt x="111009" y="356700"/>
                </a:lnTo>
                <a:lnTo>
                  <a:pt x="111252" y="365633"/>
                </a:lnTo>
                <a:lnTo>
                  <a:pt x="12319" y="365633"/>
                </a:lnTo>
                <a:lnTo>
                  <a:pt x="13159" y="350316"/>
                </a:lnTo>
                <a:lnTo>
                  <a:pt x="13938" y="335388"/>
                </a:lnTo>
                <a:lnTo>
                  <a:pt x="14655" y="320849"/>
                </a:lnTo>
                <a:lnTo>
                  <a:pt x="15311" y="306701"/>
                </a:lnTo>
                <a:lnTo>
                  <a:pt x="15905" y="292943"/>
                </a:lnTo>
                <a:lnTo>
                  <a:pt x="16438" y="279577"/>
                </a:lnTo>
                <a:lnTo>
                  <a:pt x="16910" y="266602"/>
                </a:lnTo>
                <a:lnTo>
                  <a:pt x="17322" y="254019"/>
                </a:lnTo>
                <a:lnTo>
                  <a:pt x="17674" y="241828"/>
                </a:lnTo>
                <a:lnTo>
                  <a:pt x="17965" y="230031"/>
                </a:lnTo>
                <a:lnTo>
                  <a:pt x="18369" y="207618"/>
                </a:lnTo>
                <a:lnTo>
                  <a:pt x="18536" y="186783"/>
                </a:lnTo>
                <a:lnTo>
                  <a:pt x="18542" y="182625"/>
                </a:lnTo>
                <a:lnTo>
                  <a:pt x="18438" y="169349"/>
                </a:lnTo>
                <a:lnTo>
                  <a:pt x="18126" y="156180"/>
                </a:lnTo>
                <a:lnTo>
                  <a:pt x="17607" y="143119"/>
                </a:lnTo>
                <a:lnTo>
                  <a:pt x="16878" y="130164"/>
                </a:lnTo>
                <a:lnTo>
                  <a:pt x="15940" y="117316"/>
                </a:lnTo>
                <a:lnTo>
                  <a:pt x="14791" y="104574"/>
                </a:lnTo>
                <a:lnTo>
                  <a:pt x="13431" y="91937"/>
                </a:lnTo>
                <a:lnTo>
                  <a:pt x="11860" y="79407"/>
                </a:lnTo>
                <a:lnTo>
                  <a:pt x="10076" y="66982"/>
                </a:lnTo>
                <a:lnTo>
                  <a:pt x="8080" y="54661"/>
                </a:lnTo>
                <a:lnTo>
                  <a:pt x="5870" y="42445"/>
                </a:lnTo>
                <a:lnTo>
                  <a:pt x="3445" y="30334"/>
                </a:lnTo>
                <a:lnTo>
                  <a:pt x="806" y="18326"/>
                </a:lnTo>
                <a:lnTo>
                  <a:pt x="0" y="14859"/>
                </a:lnTo>
                <a:lnTo>
                  <a:pt x="94869" y="4444"/>
                </a:lnTo>
                <a:lnTo>
                  <a:pt x="97744" y="23576"/>
                </a:lnTo>
                <a:lnTo>
                  <a:pt x="99768" y="38032"/>
                </a:lnTo>
                <a:lnTo>
                  <a:pt x="100925" y="47853"/>
                </a:lnTo>
                <a:lnTo>
                  <a:pt x="101219" y="52450"/>
                </a:lnTo>
                <a:lnTo>
                  <a:pt x="107188" y="52450"/>
                </a:lnTo>
                <a:lnTo>
                  <a:pt x="115768" y="40515"/>
                </a:lnTo>
                <a:lnTo>
                  <a:pt x="125024" y="30124"/>
                </a:lnTo>
                <a:lnTo>
                  <a:pt x="134951" y="21274"/>
                </a:lnTo>
                <a:lnTo>
                  <a:pt x="145544" y="13964"/>
                </a:lnTo>
                <a:lnTo>
                  <a:pt x="156801" y="8189"/>
                </a:lnTo>
                <a:lnTo>
                  <a:pt x="168716" y="3949"/>
                </a:lnTo>
                <a:lnTo>
                  <a:pt x="181285" y="1239"/>
                </a:lnTo>
                <a:lnTo>
                  <a:pt x="194506" y="57"/>
                </a:lnTo>
                <a:lnTo>
                  <a:pt x="1982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44436" y="2694304"/>
            <a:ext cx="297307" cy="376809"/>
          </a:xfrm>
          <a:custGeom>
            <a:avLst/>
            <a:gdLst/>
            <a:ahLst/>
            <a:cxnLst/>
            <a:rect l="l" t="t" r="r" b="b"/>
            <a:pathLst>
              <a:path w="297307" h="376809">
                <a:moveTo>
                  <a:pt x="201676" y="0"/>
                </a:moveTo>
                <a:lnTo>
                  <a:pt x="215609" y="246"/>
                </a:lnTo>
                <a:lnTo>
                  <a:pt x="229042" y="986"/>
                </a:lnTo>
                <a:lnTo>
                  <a:pt x="241983" y="2222"/>
                </a:lnTo>
                <a:lnTo>
                  <a:pt x="254439" y="3959"/>
                </a:lnTo>
                <a:lnTo>
                  <a:pt x="266420" y="6198"/>
                </a:lnTo>
                <a:lnTo>
                  <a:pt x="277933" y="8942"/>
                </a:lnTo>
                <a:lnTo>
                  <a:pt x="283210" y="10414"/>
                </a:lnTo>
                <a:lnTo>
                  <a:pt x="270510" y="86233"/>
                </a:lnTo>
                <a:lnTo>
                  <a:pt x="259155" y="82009"/>
                </a:lnTo>
                <a:lnTo>
                  <a:pt x="247344" y="78536"/>
                </a:lnTo>
                <a:lnTo>
                  <a:pt x="235087" y="75812"/>
                </a:lnTo>
                <a:lnTo>
                  <a:pt x="222393" y="73839"/>
                </a:lnTo>
                <a:lnTo>
                  <a:pt x="209273" y="72615"/>
                </a:lnTo>
                <a:lnTo>
                  <a:pt x="195736" y="72142"/>
                </a:lnTo>
                <a:lnTo>
                  <a:pt x="193929" y="72136"/>
                </a:lnTo>
                <a:lnTo>
                  <a:pt x="179720" y="72977"/>
                </a:lnTo>
                <a:lnTo>
                  <a:pt x="166539" y="75503"/>
                </a:lnTo>
                <a:lnTo>
                  <a:pt x="154377" y="79718"/>
                </a:lnTo>
                <a:lnTo>
                  <a:pt x="143229" y="85624"/>
                </a:lnTo>
                <a:lnTo>
                  <a:pt x="133088" y="93225"/>
                </a:lnTo>
                <a:lnTo>
                  <a:pt x="123947" y="102524"/>
                </a:lnTo>
                <a:lnTo>
                  <a:pt x="115402" y="114023"/>
                </a:lnTo>
                <a:lnTo>
                  <a:pt x="109236" y="124860"/>
                </a:lnTo>
                <a:lnTo>
                  <a:pt x="104308" y="136396"/>
                </a:lnTo>
                <a:lnTo>
                  <a:pt x="100616" y="148625"/>
                </a:lnTo>
                <a:lnTo>
                  <a:pt x="98157" y="161547"/>
                </a:lnTo>
                <a:lnTo>
                  <a:pt x="96928" y="175158"/>
                </a:lnTo>
                <a:lnTo>
                  <a:pt x="96774" y="182245"/>
                </a:lnTo>
                <a:lnTo>
                  <a:pt x="97375" y="196079"/>
                </a:lnTo>
                <a:lnTo>
                  <a:pt x="99178" y="209294"/>
                </a:lnTo>
                <a:lnTo>
                  <a:pt x="102184" y="221893"/>
                </a:lnTo>
                <a:lnTo>
                  <a:pt x="106393" y="233882"/>
                </a:lnTo>
                <a:lnTo>
                  <a:pt x="111803" y="245264"/>
                </a:lnTo>
                <a:lnTo>
                  <a:pt x="118417" y="256043"/>
                </a:lnTo>
                <a:lnTo>
                  <a:pt x="126232" y="266223"/>
                </a:lnTo>
                <a:lnTo>
                  <a:pt x="136425" y="276649"/>
                </a:lnTo>
                <a:lnTo>
                  <a:pt x="146155" y="284172"/>
                </a:lnTo>
                <a:lnTo>
                  <a:pt x="156823" y="290414"/>
                </a:lnTo>
                <a:lnTo>
                  <a:pt x="168427" y="295380"/>
                </a:lnTo>
                <a:lnTo>
                  <a:pt x="180964" y="299074"/>
                </a:lnTo>
                <a:lnTo>
                  <a:pt x="194434" y="301498"/>
                </a:lnTo>
                <a:lnTo>
                  <a:pt x="208835" y="302657"/>
                </a:lnTo>
                <a:lnTo>
                  <a:pt x="215138" y="302768"/>
                </a:lnTo>
                <a:lnTo>
                  <a:pt x="225583" y="302424"/>
                </a:lnTo>
                <a:lnTo>
                  <a:pt x="236756" y="301393"/>
                </a:lnTo>
                <a:lnTo>
                  <a:pt x="248662" y="299674"/>
                </a:lnTo>
                <a:lnTo>
                  <a:pt x="261308" y="297268"/>
                </a:lnTo>
                <a:lnTo>
                  <a:pt x="274697" y="294174"/>
                </a:lnTo>
                <a:lnTo>
                  <a:pt x="288836" y="290394"/>
                </a:lnTo>
                <a:lnTo>
                  <a:pt x="297307" y="287909"/>
                </a:lnTo>
                <a:lnTo>
                  <a:pt x="290957" y="359029"/>
                </a:lnTo>
                <a:lnTo>
                  <a:pt x="270823" y="367356"/>
                </a:lnTo>
                <a:lnTo>
                  <a:pt x="247082" y="373083"/>
                </a:lnTo>
                <a:lnTo>
                  <a:pt x="233873" y="374967"/>
                </a:lnTo>
                <a:lnTo>
                  <a:pt x="219780" y="376195"/>
                </a:lnTo>
                <a:lnTo>
                  <a:pt x="204807" y="376765"/>
                </a:lnTo>
                <a:lnTo>
                  <a:pt x="199136" y="376809"/>
                </a:lnTo>
                <a:lnTo>
                  <a:pt x="183894" y="376459"/>
                </a:lnTo>
                <a:lnTo>
                  <a:pt x="169236" y="375411"/>
                </a:lnTo>
                <a:lnTo>
                  <a:pt x="155161" y="373664"/>
                </a:lnTo>
                <a:lnTo>
                  <a:pt x="141667" y="371216"/>
                </a:lnTo>
                <a:lnTo>
                  <a:pt x="128755" y="368066"/>
                </a:lnTo>
                <a:lnTo>
                  <a:pt x="116425" y="364215"/>
                </a:lnTo>
                <a:lnTo>
                  <a:pt x="104675" y="359661"/>
                </a:lnTo>
                <a:lnTo>
                  <a:pt x="82918" y="348441"/>
                </a:lnTo>
                <a:lnTo>
                  <a:pt x="63479" y="334399"/>
                </a:lnTo>
                <a:lnTo>
                  <a:pt x="51562" y="323215"/>
                </a:lnTo>
                <a:lnTo>
                  <a:pt x="42564" y="313222"/>
                </a:lnTo>
                <a:lnTo>
                  <a:pt x="34426" y="302866"/>
                </a:lnTo>
                <a:lnTo>
                  <a:pt x="27146" y="292146"/>
                </a:lnTo>
                <a:lnTo>
                  <a:pt x="20728" y="281063"/>
                </a:lnTo>
                <a:lnTo>
                  <a:pt x="15172" y="269618"/>
                </a:lnTo>
                <a:lnTo>
                  <a:pt x="10479" y="257811"/>
                </a:lnTo>
                <a:lnTo>
                  <a:pt x="6650" y="245642"/>
                </a:lnTo>
                <a:lnTo>
                  <a:pt x="3687" y="233114"/>
                </a:lnTo>
                <a:lnTo>
                  <a:pt x="1591" y="220225"/>
                </a:lnTo>
                <a:lnTo>
                  <a:pt x="362" y="206977"/>
                </a:lnTo>
                <a:lnTo>
                  <a:pt x="0" y="194564"/>
                </a:lnTo>
                <a:lnTo>
                  <a:pt x="405" y="181188"/>
                </a:lnTo>
                <a:lnTo>
                  <a:pt x="1621" y="168109"/>
                </a:lnTo>
                <a:lnTo>
                  <a:pt x="3647" y="155327"/>
                </a:lnTo>
                <a:lnTo>
                  <a:pt x="6483" y="142842"/>
                </a:lnTo>
                <a:lnTo>
                  <a:pt x="10127" y="130655"/>
                </a:lnTo>
                <a:lnTo>
                  <a:pt x="14581" y="118764"/>
                </a:lnTo>
                <a:lnTo>
                  <a:pt x="19842" y="107170"/>
                </a:lnTo>
                <a:lnTo>
                  <a:pt x="25911" y="95873"/>
                </a:lnTo>
                <a:lnTo>
                  <a:pt x="32787" y="84874"/>
                </a:lnTo>
                <a:lnTo>
                  <a:pt x="40470" y="74171"/>
                </a:lnTo>
                <a:lnTo>
                  <a:pt x="48959" y="63765"/>
                </a:lnTo>
                <a:lnTo>
                  <a:pt x="62857" y="49214"/>
                </a:lnTo>
                <a:lnTo>
                  <a:pt x="82156" y="33560"/>
                </a:lnTo>
                <a:lnTo>
                  <a:pt x="103499" y="20901"/>
                </a:lnTo>
                <a:lnTo>
                  <a:pt x="114936" y="15693"/>
                </a:lnTo>
                <a:lnTo>
                  <a:pt x="126883" y="11231"/>
                </a:lnTo>
                <a:lnTo>
                  <a:pt x="139339" y="7515"/>
                </a:lnTo>
                <a:lnTo>
                  <a:pt x="152305" y="4544"/>
                </a:lnTo>
                <a:lnTo>
                  <a:pt x="165778" y="2317"/>
                </a:lnTo>
                <a:lnTo>
                  <a:pt x="179760" y="833"/>
                </a:lnTo>
                <a:lnTo>
                  <a:pt x="194250" y="92"/>
                </a:lnTo>
                <a:lnTo>
                  <a:pt x="201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83531" y="2694304"/>
            <a:ext cx="369951" cy="536067"/>
          </a:xfrm>
          <a:custGeom>
            <a:avLst/>
            <a:gdLst/>
            <a:ahLst/>
            <a:cxnLst/>
            <a:rect l="l" t="t" r="r" b="b"/>
            <a:pathLst>
              <a:path w="369951" h="536067">
                <a:moveTo>
                  <a:pt x="215138" y="0"/>
                </a:moveTo>
                <a:lnTo>
                  <a:pt x="229438" y="537"/>
                </a:lnTo>
                <a:lnTo>
                  <a:pt x="243116" y="2151"/>
                </a:lnTo>
                <a:lnTo>
                  <a:pt x="256171" y="4841"/>
                </a:lnTo>
                <a:lnTo>
                  <a:pt x="268602" y="8607"/>
                </a:lnTo>
                <a:lnTo>
                  <a:pt x="280408" y="13448"/>
                </a:lnTo>
                <a:lnTo>
                  <a:pt x="291589" y="19366"/>
                </a:lnTo>
                <a:lnTo>
                  <a:pt x="302142" y="26359"/>
                </a:lnTo>
                <a:lnTo>
                  <a:pt x="312069" y="34428"/>
                </a:lnTo>
                <a:lnTo>
                  <a:pt x="321367" y="43574"/>
                </a:lnTo>
                <a:lnTo>
                  <a:pt x="335945" y="61739"/>
                </a:lnTo>
                <a:lnTo>
                  <a:pt x="342924" y="72416"/>
                </a:lnTo>
                <a:lnTo>
                  <a:pt x="349104" y="83467"/>
                </a:lnTo>
                <a:lnTo>
                  <a:pt x="354485" y="94891"/>
                </a:lnTo>
                <a:lnTo>
                  <a:pt x="359065" y="106688"/>
                </a:lnTo>
                <a:lnTo>
                  <a:pt x="362844" y="118858"/>
                </a:lnTo>
                <a:lnTo>
                  <a:pt x="365821" y="131402"/>
                </a:lnTo>
                <a:lnTo>
                  <a:pt x="367995" y="144318"/>
                </a:lnTo>
                <a:lnTo>
                  <a:pt x="369366" y="157608"/>
                </a:lnTo>
                <a:lnTo>
                  <a:pt x="369934" y="171271"/>
                </a:lnTo>
                <a:lnTo>
                  <a:pt x="369951" y="174117"/>
                </a:lnTo>
                <a:lnTo>
                  <a:pt x="369613" y="187734"/>
                </a:lnTo>
                <a:lnTo>
                  <a:pt x="368602" y="201065"/>
                </a:lnTo>
                <a:lnTo>
                  <a:pt x="366919" y="214108"/>
                </a:lnTo>
                <a:lnTo>
                  <a:pt x="364563" y="226863"/>
                </a:lnTo>
                <a:lnTo>
                  <a:pt x="361537" y="239331"/>
                </a:lnTo>
                <a:lnTo>
                  <a:pt x="357841" y="251511"/>
                </a:lnTo>
                <a:lnTo>
                  <a:pt x="353475" y="263404"/>
                </a:lnTo>
                <a:lnTo>
                  <a:pt x="348442" y="275009"/>
                </a:lnTo>
                <a:lnTo>
                  <a:pt x="342742" y="286326"/>
                </a:lnTo>
                <a:lnTo>
                  <a:pt x="336375" y="297356"/>
                </a:lnTo>
                <a:lnTo>
                  <a:pt x="329343" y="308099"/>
                </a:lnTo>
                <a:lnTo>
                  <a:pt x="315084" y="326402"/>
                </a:lnTo>
                <a:lnTo>
                  <a:pt x="305888" y="335952"/>
                </a:lnTo>
                <a:lnTo>
                  <a:pt x="296134" y="344501"/>
                </a:lnTo>
                <a:lnTo>
                  <a:pt x="285823" y="352047"/>
                </a:lnTo>
                <a:lnTo>
                  <a:pt x="274955" y="358591"/>
                </a:lnTo>
                <a:lnTo>
                  <a:pt x="263529" y="364133"/>
                </a:lnTo>
                <a:lnTo>
                  <a:pt x="251545" y="368673"/>
                </a:lnTo>
                <a:lnTo>
                  <a:pt x="239004" y="372210"/>
                </a:lnTo>
                <a:lnTo>
                  <a:pt x="225906" y="374745"/>
                </a:lnTo>
                <a:lnTo>
                  <a:pt x="212250" y="376278"/>
                </a:lnTo>
                <a:lnTo>
                  <a:pt x="198036" y="376808"/>
                </a:lnTo>
                <a:lnTo>
                  <a:pt x="197612" y="376809"/>
                </a:lnTo>
                <a:lnTo>
                  <a:pt x="180790" y="376255"/>
                </a:lnTo>
                <a:lnTo>
                  <a:pt x="165597" y="374591"/>
                </a:lnTo>
                <a:lnTo>
                  <a:pt x="152037" y="371816"/>
                </a:lnTo>
                <a:lnTo>
                  <a:pt x="129821" y="362920"/>
                </a:lnTo>
                <a:lnTo>
                  <a:pt x="115824" y="351536"/>
                </a:lnTo>
                <a:lnTo>
                  <a:pt x="111252" y="351536"/>
                </a:lnTo>
                <a:lnTo>
                  <a:pt x="111264" y="364103"/>
                </a:lnTo>
                <a:lnTo>
                  <a:pt x="111302" y="376690"/>
                </a:lnTo>
                <a:lnTo>
                  <a:pt x="111365" y="389294"/>
                </a:lnTo>
                <a:lnTo>
                  <a:pt x="111454" y="401918"/>
                </a:lnTo>
                <a:lnTo>
                  <a:pt x="111567" y="414560"/>
                </a:lnTo>
                <a:lnTo>
                  <a:pt x="111706" y="427222"/>
                </a:lnTo>
                <a:lnTo>
                  <a:pt x="111870" y="439904"/>
                </a:lnTo>
                <a:lnTo>
                  <a:pt x="112060" y="452605"/>
                </a:lnTo>
                <a:lnTo>
                  <a:pt x="112275" y="465326"/>
                </a:lnTo>
                <a:lnTo>
                  <a:pt x="112514" y="478067"/>
                </a:lnTo>
                <a:lnTo>
                  <a:pt x="112780" y="490829"/>
                </a:lnTo>
                <a:lnTo>
                  <a:pt x="113070" y="503612"/>
                </a:lnTo>
                <a:lnTo>
                  <a:pt x="113386" y="516416"/>
                </a:lnTo>
                <a:lnTo>
                  <a:pt x="113727" y="529241"/>
                </a:lnTo>
                <a:lnTo>
                  <a:pt x="113919" y="536067"/>
                </a:lnTo>
                <a:lnTo>
                  <a:pt x="12700" y="536067"/>
                </a:lnTo>
                <a:lnTo>
                  <a:pt x="14005" y="513715"/>
                </a:lnTo>
                <a:lnTo>
                  <a:pt x="15173" y="490661"/>
                </a:lnTo>
                <a:lnTo>
                  <a:pt x="16201" y="466905"/>
                </a:lnTo>
                <a:lnTo>
                  <a:pt x="17089" y="442450"/>
                </a:lnTo>
                <a:lnTo>
                  <a:pt x="17835" y="417297"/>
                </a:lnTo>
                <a:lnTo>
                  <a:pt x="18440" y="391447"/>
                </a:lnTo>
                <a:lnTo>
                  <a:pt x="18902" y="364902"/>
                </a:lnTo>
                <a:lnTo>
                  <a:pt x="19221" y="337664"/>
                </a:lnTo>
                <a:lnTo>
                  <a:pt x="19395" y="309735"/>
                </a:lnTo>
                <a:lnTo>
                  <a:pt x="19431" y="289814"/>
                </a:lnTo>
                <a:lnTo>
                  <a:pt x="19382" y="272025"/>
                </a:lnTo>
                <a:lnTo>
                  <a:pt x="19236" y="254663"/>
                </a:lnTo>
                <a:lnTo>
                  <a:pt x="18653" y="221219"/>
                </a:lnTo>
                <a:lnTo>
                  <a:pt x="17682" y="189484"/>
                </a:lnTo>
                <a:lnTo>
                  <a:pt x="16322" y="159459"/>
                </a:lnTo>
                <a:lnTo>
                  <a:pt x="14573" y="131143"/>
                </a:lnTo>
                <a:lnTo>
                  <a:pt x="12435" y="104538"/>
                </a:lnTo>
                <a:lnTo>
                  <a:pt x="9909" y="79644"/>
                </a:lnTo>
                <a:lnTo>
                  <a:pt x="6995" y="56463"/>
                </a:lnTo>
                <a:lnTo>
                  <a:pt x="3691" y="34994"/>
                </a:lnTo>
                <a:lnTo>
                  <a:pt x="0" y="15240"/>
                </a:lnTo>
                <a:lnTo>
                  <a:pt x="95250" y="4825"/>
                </a:lnTo>
                <a:lnTo>
                  <a:pt x="100838" y="36830"/>
                </a:lnTo>
                <a:lnTo>
                  <a:pt x="106807" y="36830"/>
                </a:lnTo>
                <a:lnTo>
                  <a:pt x="115997" y="29085"/>
                </a:lnTo>
                <a:lnTo>
                  <a:pt x="125893" y="22259"/>
                </a:lnTo>
                <a:lnTo>
                  <a:pt x="136495" y="16348"/>
                </a:lnTo>
                <a:lnTo>
                  <a:pt x="147804" y="11351"/>
                </a:lnTo>
                <a:lnTo>
                  <a:pt x="159821" y="7266"/>
                </a:lnTo>
                <a:lnTo>
                  <a:pt x="172547" y="4090"/>
                </a:lnTo>
                <a:lnTo>
                  <a:pt x="185984" y="1822"/>
                </a:lnTo>
                <a:lnTo>
                  <a:pt x="200132" y="459"/>
                </a:lnTo>
                <a:lnTo>
                  <a:pt x="214993" y="0"/>
                </a:lnTo>
                <a:lnTo>
                  <a:pt x="2151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39009" y="2694304"/>
            <a:ext cx="297307" cy="376809"/>
          </a:xfrm>
          <a:custGeom>
            <a:avLst/>
            <a:gdLst/>
            <a:ahLst/>
            <a:cxnLst/>
            <a:rect l="l" t="t" r="r" b="b"/>
            <a:pathLst>
              <a:path w="297307" h="376809">
                <a:moveTo>
                  <a:pt x="201676" y="0"/>
                </a:moveTo>
                <a:lnTo>
                  <a:pt x="215609" y="246"/>
                </a:lnTo>
                <a:lnTo>
                  <a:pt x="229042" y="986"/>
                </a:lnTo>
                <a:lnTo>
                  <a:pt x="241983" y="2222"/>
                </a:lnTo>
                <a:lnTo>
                  <a:pt x="254439" y="3959"/>
                </a:lnTo>
                <a:lnTo>
                  <a:pt x="266420" y="6198"/>
                </a:lnTo>
                <a:lnTo>
                  <a:pt x="277933" y="8942"/>
                </a:lnTo>
                <a:lnTo>
                  <a:pt x="283210" y="10414"/>
                </a:lnTo>
                <a:lnTo>
                  <a:pt x="270510" y="86233"/>
                </a:lnTo>
                <a:lnTo>
                  <a:pt x="259155" y="82009"/>
                </a:lnTo>
                <a:lnTo>
                  <a:pt x="247344" y="78536"/>
                </a:lnTo>
                <a:lnTo>
                  <a:pt x="235087" y="75812"/>
                </a:lnTo>
                <a:lnTo>
                  <a:pt x="222393" y="73839"/>
                </a:lnTo>
                <a:lnTo>
                  <a:pt x="209273" y="72615"/>
                </a:lnTo>
                <a:lnTo>
                  <a:pt x="195736" y="72142"/>
                </a:lnTo>
                <a:lnTo>
                  <a:pt x="193929" y="72136"/>
                </a:lnTo>
                <a:lnTo>
                  <a:pt x="179720" y="72977"/>
                </a:lnTo>
                <a:lnTo>
                  <a:pt x="166539" y="75503"/>
                </a:lnTo>
                <a:lnTo>
                  <a:pt x="154377" y="79718"/>
                </a:lnTo>
                <a:lnTo>
                  <a:pt x="143229" y="85624"/>
                </a:lnTo>
                <a:lnTo>
                  <a:pt x="133088" y="93225"/>
                </a:lnTo>
                <a:lnTo>
                  <a:pt x="123947" y="102524"/>
                </a:lnTo>
                <a:lnTo>
                  <a:pt x="115402" y="114023"/>
                </a:lnTo>
                <a:lnTo>
                  <a:pt x="109236" y="124860"/>
                </a:lnTo>
                <a:lnTo>
                  <a:pt x="104308" y="136396"/>
                </a:lnTo>
                <a:lnTo>
                  <a:pt x="100616" y="148625"/>
                </a:lnTo>
                <a:lnTo>
                  <a:pt x="98157" y="161547"/>
                </a:lnTo>
                <a:lnTo>
                  <a:pt x="96928" y="175158"/>
                </a:lnTo>
                <a:lnTo>
                  <a:pt x="96774" y="182245"/>
                </a:lnTo>
                <a:lnTo>
                  <a:pt x="97375" y="196079"/>
                </a:lnTo>
                <a:lnTo>
                  <a:pt x="99178" y="209294"/>
                </a:lnTo>
                <a:lnTo>
                  <a:pt x="102184" y="221893"/>
                </a:lnTo>
                <a:lnTo>
                  <a:pt x="106393" y="233882"/>
                </a:lnTo>
                <a:lnTo>
                  <a:pt x="111803" y="245264"/>
                </a:lnTo>
                <a:lnTo>
                  <a:pt x="118417" y="256043"/>
                </a:lnTo>
                <a:lnTo>
                  <a:pt x="126232" y="266223"/>
                </a:lnTo>
                <a:lnTo>
                  <a:pt x="136425" y="276649"/>
                </a:lnTo>
                <a:lnTo>
                  <a:pt x="146155" y="284172"/>
                </a:lnTo>
                <a:lnTo>
                  <a:pt x="156823" y="290414"/>
                </a:lnTo>
                <a:lnTo>
                  <a:pt x="168427" y="295380"/>
                </a:lnTo>
                <a:lnTo>
                  <a:pt x="180964" y="299074"/>
                </a:lnTo>
                <a:lnTo>
                  <a:pt x="194434" y="301498"/>
                </a:lnTo>
                <a:lnTo>
                  <a:pt x="208835" y="302657"/>
                </a:lnTo>
                <a:lnTo>
                  <a:pt x="215138" y="302768"/>
                </a:lnTo>
                <a:lnTo>
                  <a:pt x="225583" y="302424"/>
                </a:lnTo>
                <a:lnTo>
                  <a:pt x="236756" y="301393"/>
                </a:lnTo>
                <a:lnTo>
                  <a:pt x="248662" y="299674"/>
                </a:lnTo>
                <a:lnTo>
                  <a:pt x="261308" y="297268"/>
                </a:lnTo>
                <a:lnTo>
                  <a:pt x="274697" y="294174"/>
                </a:lnTo>
                <a:lnTo>
                  <a:pt x="288836" y="290394"/>
                </a:lnTo>
                <a:lnTo>
                  <a:pt x="297307" y="287909"/>
                </a:lnTo>
                <a:lnTo>
                  <a:pt x="290957" y="359029"/>
                </a:lnTo>
                <a:lnTo>
                  <a:pt x="270823" y="367356"/>
                </a:lnTo>
                <a:lnTo>
                  <a:pt x="247082" y="373083"/>
                </a:lnTo>
                <a:lnTo>
                  <a:pt x="233873" y="374967"/>
                </a:lnTo>
                <a:lnTo>
                  <a:pt x="219780" y="376195"/>
                </a:lnTo>
                <a:lnTo>
                  <a:pt x="204807" y="376765"/>
                </a:lnTo>
                <a:lnTo>
                  <a:pt x="199136" y="376809"/>
                </a:lnTo>
                <a:lnTo>
                  <a:pt x="183894" y="376459"/>
                </a:lnTo>
                <a:lnTo>
                  <a:pt x="169236" y="375411"/>
                </a:lnTo>
                <a:lnTo>
                  <a:pt x="155161" y="373664"/>
                </a:lnTo>
                <a:lnTo>
                  <a:pt x="141667" y="371216"/>
                </a:lnTo>
                <a:lnTo>
                  <a:pt x="128755" y="368066"/>
                </a:lnTo>
                <a:lnTo>
                  <a:pt x="116425" y="364215"/>
                </a:lnTo>
                <a:lnTo>
                  <a:pt x="104675" y="359661"/>
                </a:lnTo>
                <a:lnTo>
                  <a:pt x="82918" y="348441"/>
                </a:lnTo>
                <a:lnTo>
                  <a:pt x="63479" y="334399"/>
                </a:lnTo>
                <a:lnTo>
                  <a:pt x="51562" y="323215"/>
                </a:lnTo>
                <a:lnTo>
                  <a:pt x="42564" y="313222"/>
                </a:lnTo>
                <a:lnTo>
                  <a:pt x="34426" y="302866"/>
                </a:lnTo>
                <a:lnTo>
                  <a:pt x="27146" y="292146"/>
                </a:lnTo>
                <a:lnTo>
                  <a:pt x="20728" y="281063"/>
                </a:lnTo>
                <a:lnTo>
                  <a:pt x="15172" y="269618"/>
                </a:lnTo>
                <a:lnTo>
                  <a:pt x="10479" y="257811"/>
                </a:lnTo>
                <a:lnTo>
                  <a:pt x="6650" y="245642"/>
                </a:lnTo>
                <a:lnTo>
                  <a:pt x="3687" y="233114"/>
                </a:lnTo>
                <a:lnTo>
                  <a:pt x="1591" y="220225"/>
                </a:lnTo>
                <a:lnTo>
                  <a:pt x="362" y="206977"/>
                </a:lnTo>
                <a:lnTo>
                  <a:pt x="0" y="194564"/>
                </a:lnTo>
                <a:lnTo>
                  <a:pt x="405" y="181188"/>
                </a:lnTo>
                <a:lnTo>
                  <a:pt x="1621" y="168109"/>
                </a:lnTo>
                <a:lnTo>
                  <a:pt x="3647" y="155327"/>
                </a:lnTo>
                <a:lnTo>
                  <a:pt x="6483" y="142842"/>
                </a:lnTo>
                <a:lnTo>
                  <a:pt x="10127" y="130655"/>
                </a:lnTo>
                <a:lnTo>
                  <a:pt x="14581" y="118764"/>
                </a:lnTo>
                <a:lnTo>
                  <a:pt x="19842" y="107170"/>
                </a:lnTo>
                <a:lnTo>
                  <a:pt x="25911" y="95873"/>
                </a:lnTo>
                <a:lnTo>
                  <a:pt x="32787" y="84874"/>
                </a:lnTo>
                <a:lnTo>
                  <a:pt x="40470" y="74171"/>
                </a:lnTo>
                <a:lnTo>
                  <a:pt x="48959" y="63765"/>
                </a:lnTo>
                <a:lnTo>
                  <a:pt x="62857" y="49214"/>
                </a:lnTo>
                <a:lnTo>
                  <a:pt x="82156" y="33560"/>
                </a:lnTo>
                <a:lnTo>
                  <a:pt x="103499" y="20901"/>
                </a:lnTo>
                <a:lnTo>
                  <a:pt x="114936" y="15693"/>
                </a:lnTo>
                <a:lnTo>
                  <a:pt x="126883" y="11231"/>
                </a:lnTo>
                <a:lnTo>
                  <a:pt x="139339" y="7515"/>
                </a:lnTo>
                <a:lnTo>
                  <a:pt x="152305" y="4544"/>
                </a:lnTo>
                <a:lnTo>
                  <a:pt x="165778" y="2317"/>
                </a:lnTo>
                <a:lnTo>
                  <a:pt x="179760" y="833"/>
                </a:lnTo>
                <a:lnTo>
                  <a:pt x="194250" y="92"/>
                </a:lnTo>
                <a:lnTo>
                  <a:pt x="201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96411" y="2693542"/>
            <a:ext cx="270510" cy="376936"/>
          </a:xfrm>
          <a:custGeom>
            <a:avLst/>
            <a:gdLst/>
            <a:ahLst/>
            <a:cxnLst/>
            <a:rect l="l" t="t" r="r" b="b"/>
            <a:pathLst>
              <a:path w="270510" h="376936">
                <a:moveTo>
                  <a:pt x="152146" y="0"/>
                </a:moveTo>
                <a:lnTo>
                  <a:pt x="167814" y="170"/>
                </a:lnTo>
                <a:lnTo>
                  <a:pt x="182633" y="683"/>
                </a:lnTo>
                <a:lnTo>
                  <a:pt x="196602" y="1539"/>
                </a:lnTo>
                <a:lnTo>
                  <a:pt x="209724" y="2740"/>
                </a:lnTo>
                <a:lnTo>
                  <a:pt x="221999" y="4288"/>
                </a:lnTo>
                <a:lnTo>
                  <a:pt x="233429" y="6183"/>
                </a:lnTo>
                <a:lnTo>
                  <a:pt x="244016" y="8427"/>
                </a:lnTo>
                <a:lnTo>
                  <a:pt x="253761" y="11022"/>
                </a:lnTo>
                <a:lnTo>
                  <a:pt x="255524" y="11557"/>
                </a:lnTo>
                <a:lnTo>
                  <a:pt x="242950" y="85217"/>
                </a:lnTo>
                <a:lnTo>
                  <a:pt x="231238" y="81017"/>
                </a:lnTo>
                <a:lnTo>
                  <a:pt x="219279" y="77438"/>
                </a:lnTo>
                <a:lnTo>
                  <a:pt x="207069" y="74480"/>
                </a:lnTo>
                <a:lnTo>
                  <a:pt x="194609" y="72143"/>
                </a:lnTo>
                <a:lnTo>
                  <a:pt x="181895" y="70426"/>
                </a:lnTo>
                <a:lnTo>
                  <a:pt x="168926" y="69330"/>
                </a:lnTo>
                <a:lnTo>
                  <a:pt x="155700" y="68855"/>
                </a:lnTo>
                <a:lnTo>
                  <a:pt x="152146" y="68834"/>
                </a:lnTo>
                <a:lnTo>
                  <a:pt x="131664" y="69932"/>
                </a:lnTo>
                <a:lnTo>
                  <a:pt x="115488" y="73226"/>
                </a:lnTo>
                <a:lnTo>
                  <a:pt x="103611" y="78717"/>
                </a:lnTo>
                <a:lnTo>
                  <a:pt x="96029" y="86404"/>
                </a:lnTo>
                <a:lnTo>
                  <a:pt x="92737" y="96287"/>
                </a:lnTo>
                <a:lnTo>
                  <a:pt x="92583" y="99314"/>
                </a:lnTo>
                <a:lnTo>
                  <a:pt x="95149" y="112159"/>
                </a:lnTo>
                <a:lnTo>
                  <a:pt x="102897" y="122527"/>
                </a:lnTo>
                <a:lnTo>
                  <a:pt x="112209" y="128951"/>
                </a:lnTo>
                <a:lnTo>
                  <a:pt x="121776" y="133934"/>
                </a:lnTo>
                <a:lnTo>
                  <a:pt x="133975" y="139409"/>
                </a:lnTo>
                <a:lnTo>
                  <a:pt x="148798" y="145376"/>
                </a:lnTo>
                <a:lnTo>
                  <a:pt x="156972" y="148462"/>
                </a:lnTo>
                <a:lnTo>
                  <a:pt x="171868" y="154136"/>
                </a:lnTo>
                <a:lnTo>
                  <a:pt x="185552" y="159868"/>
                </a:lnTo>
                <a:lnTo>
                  <a:pt x="198023" y="165654"/>
                </a:lnTo>
                <a:lnTo>
                  <a:pt x="209281" y="171489"/>
                </a:lnTo>
                <a:lnTo>
                  <a:pt x="219326" y="177369"/>
                </a:lnTo>
                <a:lnTo>
                  <a:pt x="228157" y="183289"/>
                </a:lnTo>
                <a:lnTo>
                  <a:pt x="235458" y="188976"/>
                </a:lnTo>
                <a:lnTo>
                  <a:pt x="245256" y="198346"/>
                </a:lnTo>
                <a:lnTo>
                  <a:pt x="253452" y="208486"/>
                </a:lnTo>
                <a:lnTo>
                  <a:pt x="260045" y="219398"/>
                </a:lnTo>
                <a:lnTo>
                  <a:pt x="265036" y="231085"/>
                </a:lnTo>
                <a:lnTo>
                  <a:pt x="268423" y="243548"/>
                </a:lnTo>
                <a:lnTo>
                  <a:pt x="270208" y="256791"/>
                </a:lnTo>
                <a:lnTo>
                  <a:pt x="270510" y="265303"/>
                </a:lnTo>
                <a:lnTo>
                  <a:pt x="269839" y="279069"/>
                </a:lnTo>
                <a:lnTo>
                  <a:pt x="267827" y="291931"/>
                </a:lnTo>
                <a:lnTo>
                  <a:pt x="264474" y="303886"/>
                </a:lnTo>
                <a:lnTo>
                  <a:pt x="259780" y="314936"/>
                </a:lnTo>
                <a:lnTo>
                  <a:pt x="253745" y="325081"/>
                </a:lnTo>
                <a:lnTo>
                  <a:pt x="246370" y="334319"/>
                </a:lnTo>
                <a:lnTo>
                  <a:pt x="237654" y="342652"/>
                </a:lnTo>
                <a:lnTo>
                  <a:pt x="227599" y="350080"/>
                </a:lnTo>
                <a:lnTo>
                  <a:pt x="216203" y="356601"/>
                </a:lnTo>
                <a:lnTo>
                  <a:pt x="203468" y="362218"/>
                </a:lnTo>
                <a:lnTo>
                  <a:pt x="189393" y="366928"/>
                </a:lnTo>
                <a:lnTo>
                  <a:pt x="173979" y="370733"/>
                </a:lnTo>
                <a:lnTo>
                  <a:pt x="157226" y="373632"/>
                </a:lnTo>
                <a:lnTo>
                  <a:pt x="139134" y="375625"/>
                </a:lnTo>
                <a:lnTo>
                  <a:pt x="119703" y="376713"/>
                </a:lnTo>
                <a:lnTo>
                  <a:pt x="105283" y="376936"/>
                </a:lnTo>
                <a:lnTo>
                  <a:pt x="91048" y="376745"/>
                </a:lnTo>
                <a:lnTo>
                  <a:pt x="77260" y="376175"/>
                </a:lnTo>
                <a:lnTo>
                  <a:pt x="63918" y="375227"/>
                </a:lnTo>
                <a:lnTo>
                  <a:pt x="51019" y="373906"/>
                </a:lnTo>
                <a:lnTo>
                  <a:pt x="38562" y="372213"/>
                </a:lnTo>
                <a:lnTo>
                  <a:pt x="26547" y="370150"/>
                </a:lnTo>
                <a:lnTo>
                  <a:pt x="14971" y="367722"/>
                </a:lnTo>
                <a:lnTo>
                  <a:pt x="3834" y="364929"/>
                </a:lnTo>
                <a:lnTo>
                  <a:pt x="0" y="363855"/>
                </a:lnTo>
                <a:lnTo>
                  <a:pt x="12573" y="290576"/>
                </a:lnTo>
                <a:lnTo>
                  <a:pt x="25103" y="294790"/>
                </a:lnTo>
                <a:lnTo>
                  <a:pt x="37631" y="298396"/>
                </a:lnTo>
                <a:lnTo>
                  <a:pt x="50150" y="301393"/>
                </a:lnTo>
                <a:lnTo>
                  <a:pt x="62659" y="303780"/>
                </a:lnTo>
                <a:lnTo>
                  <a:pt x="75153" y="305558"/>
                </a:lnTo>
                <a:lnTo>
                  <a:pt x="87628" y="306727"/>
                </a:lnTo>
                <a:lnTo>
                  <a:pt x="100080" y="307286"/>
                </a:lnTo>
                <a:lnTo>
                  <a:pt x="105283" y="307340"/>
                </a:lnTo>
                <a:lnTo>
                  <a:pt x="122299" y="307025"/>
                </a:lnTo>
                <a:lnTo>
                  <a:pt x="137070" y="306087"/>
                </a:lnTo>
                <a:lnTo>
                  <a:pt x="149589" y="304530"/>
                </a:lnTo>
                <a:lnTo>
                  <a:pt x="159850" y="302362"/>
                </a:lnTo>
                <a:lnTo>
                  <a:pt x="167259" y="299847"/>
                </a:lnTo>
                <a:lnTo>
                  <a:pt x="178668" y="291868"/>
                </a:lnTo>
                <a:lnTo>
                  <a:pt x="184074" y="280352"/>
                </a:lnTo>
                <a:lnTo>
                  <a:pt x="184530" y="274955"/>
                </a:lnTo>
                <a:lnTo>
                  <a:pt x="182998" y="266488"/>
                </a:lnTo>
                <a:lnTo>
                  <a:pt x="178400" y="258155"/>
                </a:lnTo>
                <a:lnTo>
                  <a:pt x="170738" y="249958"/>
                </a:lnTo>
                <a:lnTo>
                  <a:pt x="160010" y="241902"/>
                </a:lnTo>
                <a:lnTo>
                  <a:pt x="146217" y="233988"/>
                </a:lnTo>
                <a:lnTo>
                  <a:pt x="129359" y="226219"/>
                </a:lnTo>
                <a:lnTo>
                  <a:pt x="122047" y="223266"/>
                </a:lnTo>
                <a:lnTo>
                  <a:pt x="107243" y="217174"/>
                </a:lnTo>
                <a:lnTo>
                  <a:pt x="93618" y="211125"/>
                </a:lnTo>
                <a:lnTo>
                  <a:pt x="81170" y="205118"/>
                </a:lnTo>
                <a:lnTo>
                  <a:pt x="69900" y="199150"/>
                </a:lnTo>
                <a:lnTo>
                  <a:pt x="59807" y="193218"/>
                </a:lnTo>
                <a:lnTo>
                  <a:pt x="50892" y="187321"/>
                </a:lnTo>
                <a:lnTo>
                  <a:pt x="43155" y="181456"/>
                </a:lnTo>
                <a:lnTo>
                  <a:pt x="32273" y="171145"/>
                </a:lnTo>
                <a:lnTo>
                  <a:pt x="23904" y="160785"/>
                </a:lnTo>
                <a:lnTo>
                  <a:pt x="17309" y="149762"/>
                </a:lnTo>
                <a:lnTo>
                  <a:pt x="12488" y="138069"/>
                </a:lnTo>
                <a:lnTo>
                  <a:pt x="9441" y="125700"/>
                </a:lnTo>
                <a:lnTo>
                  <a:pt x="8169" y="112649"/>
                </a:lnTo>
                <a:lnTo>
                  <a:pt x="8127" y="109728"/>
                </a:lnTo>
                <a:lnTo>
                  <a:pt x="8902" y="95795"/>
                </a:lnTo>
                <a:lnTo>
                  <a:pt x="11222" y="82677"/>
                </a:lnTo>
                <a:lnTo>
                  <a:pt x="15087" y="70373"/>
                </a:lnTo>
                <a:lnTo>
                  <a:pt x="20493" y="58884"/>
                </a:lnTo>
                <a:lnTo>
                  <a:pt x="27440" y="48209"/>
                </a:lnTo>
                <a:lnTo>
                  <a:pt x="35923" y="38348"/>
                </a:lnTo>
                <a:lnTo>
                  <a:pt x="44958" y="30099"/>
                </a:lnTo>
                <a:lnTo>
                  <a:pt x="53820" y="23623"/>
                </a:lnTo>
                <a:lnTo>
                  <a:pt x="63547" y="17931"/>
                </a:lnTo>
                <a:lnTo>
                  <a:pt x="74139" y="13023"/>
                </a:lnTo>
                <a:lnTo>
                  <a:pt x="85597" y="8898"/>
                </a:lnTo>
                <a:lnTo>
                  <a:pt x="97921" y="5556"/>
                </a:lnTo>
                <a:lnTo>
                  <a:pt x="111114" y="2997"/>
                </a:lnTo>
                <a:lnTo>
                  <a:pt x="125177" y="1222"/>
                </a:lnTo>
                <a:lnTo>
                  <a:pt x="140110" y="230"/>
                </a:lnTo>
                <a:lnTo>
                  <a:pt x="15214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72992" y="2690495"/>
            <a:ext cx="374396" cy="384428"/>
          </a:xfrm>
          <a:custGeom>
            <a:avLst/>
            <a:gdLst/>
            <a:ahLst/>
            <a:cxnLst/>
            <a:rect l="l" t="t" r="r" b="b"/>
            <a:pathLst>
              <a:path w="374396" h="384428">
                <a:moveTo>
                  <a:pt x="194310" y="0"/>
                </a:moveTo>
                <a:lnTo>
                  <a:pt x="207935" y="425"/>
                </a:lnTo>
                <a:lnTo>
                  <a:pt x="221200" y="1700"/>
                </a:lnTo>
                <a:lnTo>
                  <a:pt x="234104" y="3824"/>
                </a:lnTo>
                <a:lnTo>
                  <a:pt x="246645" y="6798"/>
                </a:lnTo>
                <a:lnTo>
                  <a:pt x="270635" y="15288"/>
                </a:lnTo>
                <a:lnTo>
                  <a:pt x="293160" y="27165"/>
                </a:lnTo>
                <a:lnTo>
                  <a:pt x="303870" y="34373"/>
                </a:lnTo>
                <a:lnTo>
                  <a:pt x="314210" y="42425"/>
                </a:lnTo>
                <a:lnTo>
                  <a:pt x="330111" y="57371"/>
                </a:lnTo>
                <a:lnTo>
                  <a:pt x="345330" y="76593"/>
                </a:lnTo>
                <a:lnTo>
                  <a:pt x="357366" y="98173"/>
                </a:lnTo>
                <a:lnTo>
                  <a:pt x="366209" y="122116"/>
                </a:lnTo>
                <a:lnTo>
                  <a:pt x="369432" y="134977"/>
                </a:lnTo>
                <a:lnTo>
                  <a:pt x="371853" y="148432"/>
                </a:lnTo>
                <a:lnTo>
                  <a:pt x="373472" y="162483"/>
                </a:lnTo>
                <a:lnTo>
                  <a:pt x="374289" y="177129"/>
                </a:lnTo>
                <a:lnTo>
                  <a:pt x="374396" y="184912"/>
                </a:lnTo>
                <a:lnTo>
                  <a:pt x="374020" y="199777"/>
                </a:lnTo>
                <a:lnTo>
                  <a:pt x="372892" y="214105"/>
                </a:lnTo>
                <a:lnTo>
                  <a:pt x="371015" y="227896"/>
                </a:lnTo>
                <a:lnTo>
                  <a:pt x="368388" y="241151"/>
                </a:lnTo>
                <a:lnTo>
                  <a:pt x="365012" y="253872"/>
                </a:lnTo>
                <a:lnTo>
                  <a:pt x="360888" y="266059"/>
                </a:lnTo>
                <a:lnTo>
                  <a:pt x="350398" y="288839"/>
                </a:lnTo>
                <a:lnTo>
                  <a:pt x="336927" y="309500"/>
                </a:lnTo>
                <a:lnTo>
                  <a:pt x="320479" y="328051"/>
                </a:lnTo>
                <a:lnTo>
                  <a:pt x="306526" y="340390"/>
                </a:lnTo>
                <a:lnTo>
                  <a:pt x="296002" y="348386"/>
                </a:lnTo>
                <a:lnTo>
                  <a:pt x="285167" y="355583"/>
                </a:lnTo>
                <a:lnTo>
                  <a:pt x="274022" y="361980"/>
                </a:lnTo>
                <a:lnTo>
                  <a:pt x="250801" y="372374"/>
                </a:lnTo>
                <a:lnTo>
                  <a:pt x="226343" y="379565"/>
                </a:lnTo>
                <a:lnTo>
                  <a:pt x="213652" y="381958"/>
                </a:lnTo>
                <a:lnTo>
                  <a:pt x="200653" y="383548"/>
                </a:lnTo>
                <a:lnTo>
                  <a:pt x="187347" y="384336"/>
                </a:lnTo>
                <a:lnTo>
                  <a:pt x="180848" y="384428"/>
                </a:lnTo>
                <a:lnTo>
                  <a:pt x="167200" y="384009"/>
                </a:lnTo>
                <a:lnTo>
                  <a:pt x="153915" y="382753"/>
                </a:lnTo>
                <a:lnTo>
                  <a:pt x="140993" y="380659"/>
                </a:lnTo>
                <a:lnTo>
                  <a:pt x="128434" y="377729"/>
                </a:lnTo>
                <a:lnTo>
                  <a:pt x="104405" y="369361"/>
                </a:lnTo>
                <a:lnTo>
                  <a:pt x="81829" y="357656"/>
                </a:lnTo>
                <a:lnTo>
                  <a:pt x="71085" y="350552"/>
                </a:lnTo>
                <a:lnTo>
                  <a:pt x="60704" y="34261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2"/>
                </a:lnTo>
                <a:lnTo>
                  <a:pt x="374" y="185701"/>
                </a:lnTo>
                <a:lnTo>
                  <a:pt x="1498" y="171398"/>
                </a:lnTo>
                <a:lnTo>
                  <a:pt x="3371" y="157623"/>
                </a:lnTo>
                <a:lnTo>
                  <a:pt x="5991" y="144375"/>
                </a:lnTo>
                <a:lnTo>
                  <a:pt x="9358" y="131654"/>
                </a:lnTo>
                <a:lnTo>
                  <a:pt x="13471" y="119457"/>
                </a:lnTo>
                <a:lnTo>
                  <a:pt x="23933" y="96638"/>
                </a:lnTo>
                <a:lnTo>
                  <a:pt x="37369" y="75912"/>
                </a:lnTo>
                <a:lnTo>
                  <a:pt x="53774" y="57272"/>
                </a:lnTo>
                <a:lnTo>
                  <a:pt x="68279" y="44384"/>
                </a:lnTo>
                <a:lnTo>
                  <a:pt x="78823" y="36353"/>
                </a:lnTo>
                <a:lnTo>
                  <a:pt x="89670" y="29123"/>
                </a:lnTo>
                <a:lnTo>
                  <a:pt x="100820" y="22691"/>
                </a:lnTo>
                <a:lnTo>
                  <a:pt x="124027" y="12230"/>
                </a:lnTo>
                <a:lnTo>
                  <a:pt x="148440" y="4974"/>
                </a:lnTo>
                <a:lnTo>
                  <a:pt x="161097" y="2549"/>
                </a:lnTo>
                <a:lnTo>
                  <a:pt x="174054" y="927"/>
                </a:lnTo>
                <a:lnTo>
                  <a:pt x="187311" y="108"/>
                </a:lnTo>
                <a:lnTo>
                  <a:pt x="19431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93969" y="2643632"/>
            <a:ext cx="161416" cy="165607"/>
          </a:xfrm>
          <a:custGeom>
            <a:avLst/>
            <a:gdLst/>
            <a:ahLst/>
            <a:cxnLst/>
            <a:rect l="l" t="t" r="r" b="b"/>
            <a:pathLst>
              <a:path w="161416" h="165607">
                <a:moveTo>
                  <a:pt x="55752" y="0"/>
                </a:moveTo>
                <a:lnTo>
                  <a:pt x="43662" y="292"/>
                </a:lnTo>
                <a:lnTo>
                  <a:pt x="31237" y="1162"/>
                </a:lnTo>
                <a:lnTo>
                  <a:pt x="18496" y="2602"/>
                </a:lnTo>
                <a:lnTo>
                  <a:pt x="5455" y="4602"/>
                </a:lnTo>
                <a:lnTo>
                  <a:pt x="0" y="5587"/>
                </a:lnTo>
                <a:lnTo>
                  <a:pt x="613" y="16914"/>
                </a:lnTo>
                <a:lnTo>
                  <a:pt x="1178" y="28477"/>
                </a:lnTo>
                <a:lnTo>
                  <a:pt x="1693" y="40278"/>
                </a:lnTo>
                <a:lnTo>
                  <a:pt x="2159" y="52316"/>
                </a:lnTo>
                <a:lnTo>
                  <a:pt x="2575" y="64592"/>
                </a:lnTo>
                <a:lnTo>
                  <a:pt x="2941" y="77104"/>
                </a:lnTo>
                <a:lnTo>
                  <a:pt x="3256" y="89854"/>
                </a:lnTo>
                <a:lnTo>
                  <a:pt x="3520" y="102841"/>
                </a:lnTo>
                <a:lnTo>
                  <a:pt x="3732" y="116066"/>
                </a:lnTo>
                <a:lnTo>
                  <a:pt x="3892" y="129528"/>
                </a:lnTo>
                <a:lnTo>
                  <a:pt x="4000" y="143227"/>
                </a:lnTo>
                <a:lnTo>
                  <a:pt x="4056" y="157163"/>
                </a:lnTo>
                <a:lnTo>
                  <a:pt x="4063" y="164845"/>
                </a:lnTo>
                <a:lnTo>
                  <a:pt x="10286" y="165353"/>
                </a:lnTo>
                <a:lnTo>
                  <a:pt x="17525" y="165607"/>
                </a:lnTo>
                <a:lnTo>
                  <a:pt x="25653" y="165607"/>
                </a:lnTo>
                <a:lnTo>
                  <a:pt x="46273" y="165070"/>
                </a:lnTo>
                <a:lnTo>
                  <a:pt x="65193" y="163457"/>
                </a:lnTo>
                <a:lnTo>
                  <a:pt x="82416" y="160769"/>
                </a:lnTo>
                <a:lnTo>
                  <a:pt x="97940" y="157007"/>
                </a:lnTo>
                <a:lnTo>
                  <a:pt x="111767" y="152170"/>
                </a:lnTo>
                <a:lnTo>
                  <a:pt x="123897" y="146260"/>
                </a:lnTo>
                <a:lnTo>
                  <a:pt x="134329" y="139277"/>
                </a:lnTo>
                <a:lnTo>
                  <a:pt x="143066" y="131221"/>
                </a:lnTo>
                <a:lnTo>
                  <a:pt x="150106" y="122092"/>
                </a:lnTo>
                <a:lnTo>
                  <a:pt x="155451" y="111891"/>
                </a:lnTo>
                <a:lnTo>
                  <a:pt x="159100" y="100618"/>
                </a:lnTo>
                <a:lnTo>
                  <a:pt x="161055" y="88273"/>
                </a:lnTo>
                <a:lnTo>
                  <a:pt x="161416" y="79628"/>
                </a:lnTo>
                <a:lnTo>
                  <a:pt x="160444" y="65075"/>
                </a:lnTo>
                <a:lnTo>
                  <a:pt x="157526" y="51990"/>
                </a:lnTo>
                <a:lnTo>
                  <a:pt x="152662" y="40371"/>
                </a:lnTo>
                <a:lnTo>
                  <a:pt x="145851" y="30220"/>
                </a:lnTo>
                <a:lnTo>
                  <a:pt x="137093" y="21536"/>
                </a:lnTo>
                <a:lnTo>
                  <a:pt x="126387" y="14320"/>
                </a:lnTo>
                <a:lnTo>
                  <a:pt x="113732" y="8571"/>
                </a:lnTo>
                <a:lnTo>
                  <a:pt x="99127" y="4289"/>
                </a:lnTo>
                <a:lnTo>
                  <a:pt x="82572" y="1475"/>
                </a:lnTo>
                <a:lnTo>
                  <a:pt x="64067" y="128"/>
                </a:lnTo>
                <a:lnTo>
                  <a:pt x="5575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61227" y="2598674"/>
            <a:ext cx="243713" cy="469518"/>
          </a:xfrm>
          <a:custGeom>
            <a:avLst/>
            <a:gdLst/>
            <a:ahLst/>
            <a:cxnLst/>
            <a:rect l="l" t="t" r="r" b="b"/>
            <a:pathLst>
              <a:path w="243713" h="469518">
                <a:moveTo>
                  <a:pt x="146938" y="0"/>
                </a:moveTo>
                <a:lnTo>
                  <a:pt x="145781" y="15962"/>
                </a:lnTo>
                <a:lnTo>
                  <a:pt x="144755" y="31111"/>
                </a:lnTo>
                <a:lnTo>
                  <a:pt x="143861" y="45445"/>
                </a:lnTo>
                <a:lnTo>
                  <a:pt x="143102" y="58963"/>
                </a:lnTo>
                <a:lnTo>
                  <a:pt x="142478" y="71664"/>
                </a:lnTo>
                <a:lnTo>
                  <a:pt x="141989" y="83547"/>
                </a:lnTo>
                <a:lnTo>
                  <a:pt x="141638" y="94611"/>
                </a:lnTo>
                <a:lnTo>
                  <a:pt x="141425" y="104854"/>
                </a:lnTo>
                <a:lnTo>
                  <a:pt x="141351" y="114277"/>
                </a:lnTo>
                <a:lnTo>
                  <a:pt x="141350" y="114553"/>
                </a:lnTo>
                <a:lnTo>
                  <a:pt x="150418" y="114497"/>
                </a:lnTo>
                <a:lnTo>
                  <a:pt x="160627" y="114331"/>
                </a:lnTo>
                <a:lnTo>
                  <a:pt x="171978" y="114055"/>
                </a:lnTo>
                <a:lnTo>
                  <a:pt x="184470" y="113672"/>
                </a:lnTo>
                <a:lnTo>
                  <a:pt x="198103" y="113184"/>
                </a:lnTo>
                <a:lnTo>
                  <a:pt x="212878" y="112593"/>
                </a:lnTo>
                <a:lnTo>
                  <a:pt x="228794" y="111901"/>
                </a:lnTo>
                <a:lnTo>
                  <a:pt x="234696" y="111633"/>
                </a:lnTo>
                <a:lnTo>
                  <a:pt x="231775" y="185674"/>
                </a:lnTo>
                <a:lnTo>
                  <a:pt x="216556" y="185086"/>
                </a:lnTo>
                <a:lnTo>
                  <a:pt x="202150" y="184585"/>
                </a:lnTo>
                <a:lnTo>
                  <a:pt x="188553" y="184172"/>
                </a:lnTo>
                <a:lnTo>
                  <a:pt x="175763" y="183846"/>
                </a:lnTo>
                <a:lnTo>
                  <a:pt x="163779" y="183607"/>
                </a:lnTo>
                <a:lnTo>
                  <a:pt x="152599" y="183455"/>
                </a:lnTo>
                <a:lnTo>
                  <a:pt x="142220" y="183390"/>
                </a:lnTo>
                <a:lnTo>
                  <a:pt x="139826" y="183387"/>
                </a:lnTo>
                <a:lnTo>
                  <a:pt x="139657" y="195581"/>
                </a:lnTo>
                <a:lnTo>
                  <a:pt x="139518" y="207913"/>
                </a:lnTo>
                <a:lnTo>
                  <a:pt x="139408" y="220384"/>
                </a:lnTo>
                <a:lnTo>
                  <a:pt x="139325" y="232997"/>
                </a:lnTo>
                <a:lnTo>
                  <a:pt x="139264" y="245752"/>
                </a:lnTo>
                <a:lnTo>
                  <a:pt x="139223" y="258651"/>
                </a:lnTo>
                <a:lnTo>
                  <a:pt x="139200" y="271696"/>
                </a:lnTo>
                <a:lnTo>
                  <a:pt x="139192" y="284887"/>
                </a:lnTo>
                <a:lnTo>
                  <a:pt x="139192" y="287147"/>
                </a:lnTo>
                <a:lnTo>
                  <a:pt x="139458" y="305027"/>
                </a:lnTo>
                <a:lnTo>
                  <a:pt x="140259" y="321154"/>
                </a:lnTo>
                <a:lnTo>
                  <a:pt x="141594" y="335527"/>
                </a:lnTo>
                <a:lnTo>
                  <a:pt x="143462" y="348146"/>
                </a:lnTo>
                <a:lnTo>
                  <a:pt x="145864" y="359012"/>
                </a:lnTo>
                <a:lnTo>
                  <a:pt x="148800" y="368123"/>
                </a:lnTo>
                <a:lnTo>
                  <a:pt x="152270" y="375480"/>
                </a:lnTo>
                <a:lnTo>
                  <a:pt x="160213" y="385508"/>
                </a:lnTo>
                <a:lnTo>
                  <a:pt x="170323" y="392448"/>
                </a:lnTo>
                <a:lnTo>
                  <a:pt x="182859" y="396738"/>
                </a:lnTo>
                <a:lnTo>
                  <a:pt x="197819" y="398380"/>
                </a:lnTo>
                <a:lnTo>
                  <a:pt x="199771" y="398399"/>
                </a:lnTo>
                <a:lnTo>
                  <a:pt x="211711" y="397896"/>
                </a:lnTo>
                <a:lnTo>
                  <a:pt x="224178" y="396378"/>
                </a:lnTo>
                <a:lnTo>
                  <a:pt x="237135" y="393825"/>
                </a:lnTo>
                <a:lnTo>
                  <a:pt x="243713" y="392175"/>
                </a:lnTo>
                <a:lnTo>
                  <a:pt x="237362" y="458342"/>
                </a:lnTo>
                <a:lnTo>
                  <a:pt x="226904" y="462221"/>
                </a:lnTo>
                <a:lnTo>
                  <a:pt x="215472" y="465270"/>
                </a:lnTo>
                <a:lnTo>
                  <a:pt x="203067" y="467495"/>
                </a:lnTo>
                <a:lnTo>
                  <a:pt x="189689" y="468902"/>
                </a:lnTo>
                <a:lnTo>
                  <a:pt x="175337" y="469496"/>
                </a:lnTo>
                <a:lnTo>
                  <a:pt x="171831" y="469518"/>
                </a:lnTo>
                <a:lnTo>
                  <a:pt x="156506" y="468951"/>
                </a:lnTo>
                <a:lnTo>
                  <a:pt x="142208" y="467250"/>
                </a:lnTo>
                <a:lnTo>
                  <a:pt x="128935" y="464415"/>
                </a:lnTo>
                <a:lnTo>
                  <a:pt x="116685" y="460445"/>
                </a:lnTo>
                <a:lnTo>
                  <a:pt x="105458" y="455341"/>
                </a:lnTo>
                <a:lnTo>
                  <a:pt x="95250" y="449103"/>
                </a:lnTo>
                <a:lnTo>
                  <a:pt x="86061" y="441731"/>
                </a:lnTo>
                <a:lnTo>
                  <a:pt x="75350" y="429757"/>
                </a:lnTo>
                <a:lnTo>
                  <a:pt x="70259" y="421601"/>
                </a:lnTo>
                <a:lnTo>
                  <a:pt x="65752" y="412284"/>
                </a:lnTo>
                <a:lnTo>
                  <a:pt x="61830" y="401806"/>
                </a:lnTo>
                <a:lnTo>
                  <a:pt x="58491" y="390168"/>
                </a:lnTo>
                <a:lnTo>
                  <a:pt x="55736" y="377368"/>
                </a:lnTo>
                <a:lnTo>
                  <a:pt x="53566" y="363407"/>
                </a:lnTo>
                <a:lnTo>
                  <a:pt x="51980" y="348286"/>
                </a:lnTo>
                <a:lnTo>
                  <a:pt x="50977" y="332003"/>
                </a:lnTo>
                <a:lnTo>
                  <a:pt x="50559" y="314560"/>
                </a:lnTo>
                <a:lnTo>
                  <a:pt x="50546" y="310641"/>
                </a:lnTo>
                <a:lnTo>
                  <a:pt x="50553" y="299277"/>
                </a:lnTo>
                <a:lnTo>
                  <a:pt x="50576" y="287616"/>
                </a:lnTo>
                <a:lnTo>
                  <a:pt x="50614" y="275659"/>
                </a:lnTo>
                <a:lnTo>
                  <a:pt x="50667" y="263406"/>
                </a:lnTo>
                <a:lnTo>
                  <a:pt x="50735" y="250857"/>
                </a:lnTo>
                <a:lnTo>
                  <a:pt x="50819" y="238013"/>
                </a:lnTo>
                <a:lnTo>
                  <a:pt x="50917" y="224872"/>
                </a:lnTo>
                <a:lnTo>
                  <a:pt x="51031" y="211435"/>
                </a:lnTo>
                <a:lnTo>
                  <a:pt x="51160" y="197702"/>
                </a:lnTo>
                <a:lnTo>
                  <a:pt x="51304" y="183674"/>
                </a:lnTo>
                <a:lnTo>
                  <a:pt x="51308" y="183387"/>
                </a:lnTo>
                <a:lnTo>
                  <a:pt x="41090" y="183527"/>
                </a:lnTo>
                <a:lnTo>
                  <a:pt x="29266" y="183947"/>
                </a:lnTo>
                <a:lnTo>
                  <a:pt x="15811" y="184646"/>
                </a:lnTo>
                <a:lnTo>
                  <a:pt x="703" y="185624"/>
                </a:lnTo>
                <a:lnTo>
                  <a:pt x="0" y="185674"/>
                </a:lnTo>
                <a:lnTo>
                  <a:pt x="2539" y="112267"/>
                </a:lnTo>
                <a:lnTo>
                  <a:pt x="16001" y="113228"/>
                </a:lnTo>
                <a:lnTo>
                  <a:pt x="28963" y="113928"/>
                </a:lnTo>
                <a:lnTo>
                  <a:pt x="41447" y="114368"/>
                </a:lnTo>
                <a:lnTo>
                  <a:pt x="53472" y="114549"/>
                </a:lnTo>
                <a:lnTo>
                  <a:pt x="55752" y="114553"/>
                </a:lnTo>
                <a:lnTo>
                  <a:pt x="55880" y="108747"/>
                </a:lnTo>
                <a:lnTo>
                  <a:pt x="56076" y="101024"/>
                </a:lnTo>
                <a:lnTo>
                  <a:pt x="56340" y="91381"/>
                </a:lnTo>
                <a:lnTo>
                  <a:pt x="56673" y="79817"/>
                </a:lnTo>
                <a:lnTo>
                  <a:pt x="57074" y="66332"/>
                </a:lnTo>
                <a:lnTo>
                  <a:pt x="57544" y="50924"/>
                </a:lnTo>
                <a:lnTo>
                  <a:pt x="58082" y="33591"/>
                </a:lnTo>
                <a:lnTo>
                  <a:pt x="58688" y="14333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0863" y="2598674"/>
            <a:ext cx="243712" cy="469518"/>
          </a:xfrm>
          <a:custGeom>
            <a:avLst/>
            <a:gdLst/>
            <a:ahLst/>
            <a:cxnLst/>
            <a:rect l="l" t="t" r="r" b="b"/>
            <a:pathLst>
              <a:path w="243712" h="469518">
                <a:moveTo>
                  <a:pt x="146938" y="0"/>
                </a:moveTo>
                <a:lnTo>
                  <a:pt x="145781" y="15962"/>
                </a:lnTo>
                <a:lnTo>
                  <a:pt x="144755" y="31111"/>
                </a:lnTo>
                <a:lnTo>
                  <a:pt x="143861" y="45445"/>
                </a:lnTo>
                <a:lnTo>
                  <a:pt x="143102" y="58963"/>
                </a:lnTo>
                <a:lnTo>
                  <a:pt x="142478" y="71664"/>
                </a:lnTo>
                <a:lnTo>
                  <a:pt x="141989" y="83547"/>
                </a:lnTo>
                <a:lnTo>
                  <a:pt x="141638" y="94611"/>
                </a:lnTo>
                <a:lnTo>
                  <a:pt x="141425" y="104854"/>
                </a:lnTo>
                <a:lnTo>
                  <a:pt x="141351" y="114277"/>
                </a:lnTo>
                <a:lnTo>
                  <a:pt x="141350" y="114553"/>
                </a:lnTo>
                <a:lnTo>
                  <a:pt x="150418" y="114497"/>
                </a:lnTo>
                <a:lnTo>
                  <a:pt x="160627" y="114331"/>
                </a:lnTo>
                <a:lnTo>
                  <a:pt x="171978" y="114055"/>
                </a:lnTo>
                <a:lnTo>
                  <a:pt x="184470" y="113672"/>
                </a:lnTo>
                <a:lnTo>
                  <a:pt x="198103" y="113184"/>
                </a:lnTo>
                <a:lnTo>
                  <a:pt x="212878" y="112593"/>
                </a:lnTo>
                <a:lnTo>
                  <a:pt x="228794" y="111901"/>
                </a:lnTo>
                <a:lnTo>
                  <a:pt x="234696" y="111633"/>
                </a:lnTo>
                <a:lnTo>
                  <a:pt x="231775" y="185674"/>
                </a:lnTo>
                <a:lnTo>
                  <a:pt x="216556" y="185086"/>
                </a:lnTo>
                <a:lnTo>
                  <a:pt x="202150" y="184585"/>
                </a:lnTo>
                <a:lnTo>
                  <a:pt x="188553" y="184172"/>
                </a:lnTo>
                <a:lnTo>
                  <a:pt x="175763" y="183846"/>
                </a:lnTo>
                <a:lnTo>
                  <a:pt x="163779" y="183607"/>
                </a:lnTo>
                <a:lnTo>
                  <a:pt x="152599" y="183455"/>
                </a:lnTo>
                <a:lnTo>
                  <a:pt x="142220" y="183390"/>
                </a:lnTo>
                <a:lnTo>
                  <a:pt x="139826" y="183387"/>
                </a:lnTo>
                <a:lnTo>
                  <a:pt x="139657" y="195581"/>
                </a:lnTo>
                <a:lnTo>
                  <a:pt x="139518" y="207913"/>
                </a:lnTo>
                <a:lnTo>
                  <a:pt x="139408" y="220384"/>
                </a:lnTo>
                <a:lnTo>
                  <a:pt x="139325" y="232997"/>
                </a:lnTo>
                <a:lnTo>
                  <a:pt x="139264" y="245752"/>
                </a:lnTo>
                <a:lnTo>
                  <a:pt x="139223" y="258651"/>
                </a:lnTo>
                <a:lnTo>
                  <a:pt x="139200" y="271696"/>
                </a:lnTo>
                <a:lnTo>
                  <a:pt x="139192" y="284887"/>
                </a:lnTo>
                <a:lnTo>
                  <a:pt x="139191" y="287147"/>
                </a:lnTo>
                <a:lnTo>
                  <a:pt x="139458" y="305027"/>
                </a:lnTo>
                <a:lnTo>
                  <a:pt x="140259" y="321154"/>
                </a:lnTo>
                <a:lnTo>
                  <a:pt x="141594" y="335527"/>
                </a:lnTo>
                <a:lnTo>
                  <a:pt x="143462" y="348146"/>
                </a:lnTo>
                <a:lnTo>
                  <a:pt x="145864" y="359012"/>
                </a:lnTo>
                <a:lnTo>
                  <a:pt x="148800" y="368123"/>
                </a:lnTo>
                <a:lnTo>
                  <a:pt x="152270" y="375480"/>
                </a:lnTo>
                <a:lnTo>
                  <a:pt x="160213" y="385508"/>
                </a:lnTo>
                <a:lnTo>
                  <a:pt x="170323" y="392448"/>
                </a:lnTo>
                <a:lnTo>
                  <a:pt x="182859" y="396738"/>
                </a:lnTo>
                <a:lnTo>
                  <a:pt x="197819" y="398380"/>
                </a:lnTo>
                <a:lnTo>
                  <a:pt x="199771" y="398399"/>
                </a:lnTo>
                <a:lnTo>
                  <a:pt x="211711" y="397896"/>
                </a:lnTo>
                <a:lnTo>
                  <a:pt x="224178" y="396378"/>
                </a:lnTo>
                <a:lnTo>
                  <a:pt x="237135" y="393825"/>
                </a:lnTo>
                <a:lnTo>
                  <a:pt x="243712" y="392175"/>
                </a:lnTo>
                <a:lnTo>
                  <a:pt x="237362" y="458342"/>
                </a:lnTo>
                <a:lnTo>
                  <a:pt x="226904" y="462221"/>
                </a:lnTo>
                <a:lnTo>
                  <a:pt x="215472" y="465270"/>
                </a:lnTo>
                <a:lnTo>
                  <a:pt x="203067" y="467495"/>
                </a:lnTo>
                <a:lnTo>
                  <a:pt x="189689" y="468902"/>
                </a:lnTo>
                <a:lnTo>
                  <a:pt x="175337" y="469496"/>
                </a:lnTo>
                <a:lnTo>
                  <a:pt x="171831" y="469518"/>
                </a:lnTo>
                <a:lnTo>
                  <a:pt x="156506" y="468951"/>
                </a:lnTo>
                <a:lnTo>
                  <a:pt x="142208" y="467250"/>
                </a:lnTo>
                <a:lnTo>
                  <a:pt x="128935" y="464415"/>
                </a:lnTo>
                <a:lnTo>
                  <a:pt x="116685" y="460445"/>
                </a:lnTo>
                <a:lnTo>
                  <a:pt x="105458" y="455341"/>
                </a:lnTo>
                <a:lnTo>
                  <a:pt x="95250" y="449103"/>
                </a:lnTo>
                <a:lnTo>
                  <a:pt x="86061" y="441731"/>
                </a:lnTo>
                <a:lnTo>
                  <a:pt x="75350" y="429757"/>
                </a:lnTo>
                <a:lnTo>
                  <a:pt x="70259" y="421601"/>
                </a:lnTo>
                <a:lnTo>
                  <a:pt x="65752" y="412284"/>
                </a:lnTo>
                <a:lnTo>
                  <a:pt x="61830" y="401806"/>
                </a:lnTo>
                <a:lnTo>
                  <a:pt x="58491" y="390168"/>
                </a:lnTo>
                <a:lnTo>
                  <a:pt x="55736" y="377368"/>
                </a:lnTo>
                <a:lnTo>
                  <a:pt x="53566" y="363407"/>
                </a:lnTo>
                <a:lnTo>
                  <a:pt x="51980" y="348286"/>
                </a:lnTo>
                <a:lnTo>
                  <a:pt x="50977" y="332003"/>
                </a:lnTo>
                <a:lnTo>
                  <a:pt x="50559" y="314560"/>
                </a:lnTo>
                <a:lnTo>
                  <a:pt x="50546" y="310641"/>
                </a:lnTo>
                <a:lnTo>
                  <a:pt x="50553" y="299277"/>
                </a:lnTo>
                <a:lnTo>
                  <a:pt x="50576" y="287616"/>
                </a:lnTo>
                <a:lnTo>
                  <a:pt x="50614" y="275659"/>
                </a:lnTo>
                <a:lnTo>
                  <a:pt x="50667" y="263406"/>
                </a:lnTo>
                <a:lnTo>
                  <a:pt x="50735" y="250857"/>
                </a:lnTo>
                <a:lnTo>
                  <a:pt x="50819" y="238013"/>
                </a:lnTo>
                <a:lnTo>
                  <a:pt x="50917" y="224872"/>
                </a:lnTo>
                <a:lnTo>
                  <a:pt x="51031" y="211435"/>
                </a:lnTo>
                <a:lnTo>
                  <a:pt x="51160" y="197702"/>
                </a:lnTo>
                <a:lnTo>
                  <a:pt x="51304" y="183674"/>
                </a:lnTo>
                <a:lnTo>
                  <a:pt x="51308" y="183387"/>
                </a:lnTo>
                <a:lnTo>
                  <a:pt x="41090" y="183527"/>
                </a:lnTo>
                <a:lnTo>
                  <a:pt x="29266" y="183947"/>
                </a:lnTo>
                <a:lnTo>
                  <a:pt x="15811" y="184646"/>
                </a:lnTo>
                <a:lnTo>
                  <a:pt x="703" y="185624"/>
                </a:lnTo>
                <a:lnTo>
                  <a:pt x="0" y="185674"/>
                </a:lnTo>
                <a:lnTo>
                  <a:pt x="2539" y="112267"/>
                </a:lnTo>
                <a:lnTo>
                  <a:pt x="16001" y="113228"/>
                </a:lnTo>
                <a:lnTo>
                  <a:pt x="28963" y="113928"/>
                </a:lnTo>
                <a:lnTo>
                  <a:pt x="41447" y="114368"/>
                </a:lnTo>
                <a:lnTo>
                  <a:pt x="53472" y="114549"/>
                </a:lnTo>
                <a:lnTo>
                  <a:pt x="55752" y="114553"/>
                </a:lnTo>
                <a:lnTo>
                  <a:pt x="55880" y="108747"/>
                </a:lnTo>
                <a:lnTo>
                  <a:pt x="56076" y="101024"/>
                </a:lnTo>
                <a:lnTo>
                  <a:pt x="56340" y="91381"/>
                </a:lnTo>
                <a:lnTo>
                  <a:pt x="56673" y="79817"/>
                </a:lnTo>
                <a:lnTo>
                  <a:pt x="57074" y="66332"/>
                </a:lnTo>
                <a:lnTo>
                  <a:pt x="57544" y="50924"/>
                </a:lnTo>
                <a:lnTo>
                  <a:pt x="58082" y="33591"/>
                </a:lnTo>
                <a:lnTo>
                  <a:pt x="58688" y="14333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01317" y="2575941"/>
            <a:ext cx="575944" cy="484378"/>
          </a:xfrm>
          <a:custGeom>
            <a:avLst/>
            <a:gdLst/>
            <a:ahLst/>
            <a:cxnLst/>
            <a:rect l="l" t="t" r="r" b="b"/>
            <a:pathLst>
              <a:path w="575944" h="484378">
                <a:moveTo>
                  <a:pt x="53975" y="0"/>
                </a:moveTo>
                <a:lnTo>
                  <a:pt x="197993" y="0"/>
                </a:lnTo>
                <a:lnTo>
                  <a:pt x="198198" y="6047"/>
                </a:lnTo>
                <a:lnTo>
                  <a:pt x="198815" y="12996"/>
                </a:lnTo>
                <a:lnTo>
                  <a:pt x="199843" y="20848"/>
                </a:lnTo>
                <a:lnTo>
                  <a:pt x="201281" y="29602"/>
                </a:lnTo>
                <a:lnTo>
                  <a:pt x="203130" y="39258"/>
                </a:lnTo>
                <a:lnTo>
                  <a:pt x="205389" y="49817"/>
                </a:lnTo>
                <a:lnTo>
                  <a:pt x="208058" y="61279"/>
                </a:lnTo>
                <a:lnTo>
                  <a:pt x="211137" y="73645"/>
                </a:lnTo>
                <a:lnTo>
                  <a:pt x="214626" y="86914"/>
                </a:lnTo>
                <a:lnTo>
                  <a:pt x="218524" y="101086"/>
                </a:lnTo>
                <a:lnTo>
                  <a:pt x="222831" y="116163"/>
                </a:lnTo>
                <a:lnTo>
                  <a:pt x="227547" y="132144"/>
                </a:lnTo>
                <a:lnTo>
                  <a:pt x="232671" y="149029"/>
                </a:lnTo>
                <a:lnTo>
                  <a:pt x="238204" y="166818"/>
                </a:lnTo>
                <a:lnTo>
                  <a:pt x="243585" y="183769"/>
                </a:lnTo>
                <a:lnTo>
                  <a:pt x="249542" y="202540"/>
                </a:lnTo>
                <a:lnTo>
                  <a:pt x="255082" y="220376"/>
                </a:lnTo>
                <a:lnTo>
                  <a:pt x="260207" y="237276"/>
                </a:lnTo>
                <a:lnTo>
                  <a:pt x="264915" y="253239"/>
                </a:lnTo>
                <a:lnTo>
                  <a:pt x="269207" y="268265"/>
                </a:lnTo>
                <a:lnTo>
                  <a:pt x="273082" y="282355"/>
                </a:lnTo>
                <a:lnTo>
                  <a:pt x="276540" y="295507"/>
                </a:lnTo>
                <a:lnTo>
                  <a:pt x="279581" y="307722"/>
                </a:lnTo>
                <a:lnTo>
                  <a:pt x="282204" y="319000"/>
                </a:lnTo>
                <a:lnTo>
                  <a:pt x="284410" y="329339"/>
                </a:lnTo>
                <a:lnTo>
                  <a:pt x="286199" y="338740"/>
                </a:lnTo>
                <a:lnTo>
                  <a:pt x="287569" y="347203"/>
                </a:lnTo>
                <a:lnTo>
                  <a:pt x="288520" y="354728"/>
                </a:lnTo>
                <a:lnTo>
                  <a:pt x="289053" y="361313"/>
                </a:lnTo>
                <a:lnTo>
                  <a:pt x="289178" y="365760"/>
                </a:lnTo>
                <a:lnTo>
                  <a:pt x="294766" y="365760"/>
                </a:lnTo>
                <a:lnTo>
                  <a:pt x="295697" y="353157"/>
                </a:lnTo>
                <a:lnTo>
                  <a:pt x="296859" y="345482"/>
                </a:lnTo>
                <a:lnTo>
                  <a:pt x="298487" y="336891"/>
                </a:lnTo>
                <a:lnTo>
                  <a:pt x="300579" y="327384"/>
                </a:lnTo>
                <a:lnTo>
                  <a:pt x="303137" y="316963"/>
                </a:lnTo>
                <a:lnTo>
                  <a:pt x="306159" y="305626"/>
                </a:lnTo>
                <a:lnTo>
                  <a:pt x="309647" y="293375"/>
                </a:lnTo>
                <a:lnTo>
                  <a:pt x="313600" y="280209"/>
                </a:lnTo>
                <a:lnTo>
                  <a:pt x="318017" y="266129"/>
                </a:lnTo>
                <a:lnTo>
                  <a:pt x="322900" y="251134"/>
                </a:lnTo>
                <a:lnTo>
                  <a:pt x="328248" y="235226"/>
                </a:lnTo>
                <a:lnTo>
                  <a:pt x="334061" y="218405"/>
                </a:lnTo>
                <a:lnTo>
                  <a:pt x="340338" y="200669"/>
                </a:lnTo>
                <a:lnTo>
                  <a:pt x="346582" y="183387"/>
                </a:lnTo>
                <a:lnTo>
                  <a:pt x="353281" y="164897"/>
                </a:lnTo>
                <a:lnTo>
                  <a:pt x="359517" y="147304"/>
                </a:lnTo>
                <a:lnTo>
                  <a:pt x="365289" y="130606"/>
                </a:lnTo>
                <a:lnTo>
                  <a:pt x="370599" y="114804"/>
                </a:lnTo>
                <a:lnTo>
                  <a:pt x="375446" y="99898"/>
                </a:lnTo>
                <a:lnTo>
                  <a:pt x="379831" y="85887"/>
                </a:lnTo>
                <a:lnTo>
                  <a:pt x="383754" y="72771"/>
                </a:lnTo>
                <a:lnTo>
                  <a:pt x="387214" y="60551"/>
                </a:lnTo>
                <a:lnTo>
                  <a:pt x="390213" y="49224"/>
                </a:lnTo>
                <a:lnTo>
                  <a:pt x="392751" y="38793"/>
                </a:lnTo>
                <a:lnTo>
                  <a:pt x="394828" y="29255"/>
                </a:lnTo>
                <a:lnTo>
                  <a:pt x="396443" y="20612"/>
                </a:lnTo>
                <a:lnTo>
                  <a:pt x="397598" y="12863"/>
                </a:lnTo>
                <a:lnTo>
                  <a:pt x="398292" y="6007"/>
                </a:lnTo>
                <a:lnTo>
                  <a:pt x="398525" y="0"/>
                </a:lnTo>
                <a:lnTo>
                  <a:pt x="541401" y="0"/>
                </a:lnTo>
                <a:lnTo>
                  <a:pt x="541572" y="16600"/>
                </a:lnTo>
                <a:lnTo>
                  <a:pt x="542087" y="35616"/>
                </a:lnTo>
                <a:lnTo>
                  <a:pt x="542474" y="46031"/>
                </a:lnTo>
                <a:lnTo>
                  <a:pt x="542947" y="57050"/>
                </a:lnTo>
                <a:lnTo>
                  <a:pt x="543506" y="68674"/>
                </a:lnTo>
                <a:lnTo>
                  <a:pt x="544152" y="80902"/>
                </a:lnTo>
                <a:lnTo>
                  <a:pt x="544884" y="93734"/>
                </a:lnTo>
                <a:lnTo>
                  <a:pt x="545703" y="107172"/>
                </a:lnTo>
                <a:lnTo>
                  <a:pt x="546608" y="121214"/>
                </a:lnTo>
                <a:lnTo>
                  <a:pt x="547600" y="135861"/>
                </a:lnTo>
                <a:lnTo>
                  <a:pt x="548679" y="151113"/>
                </a:lnTo>
                <a:lnTo>
                  <a:pt x="549845" y="166971"/>
                </a:lnTo>
                <a:lnTo>
                  <a:pt x="551098" y="183433"/>
                </a:lnTo>
                <a:lnTo>
                  <a:pt x="552438" y="200501"/>
                </a:lnTo>
                <a:lnTo>
                  <a:pt x="553866" y="218174"/>
                </a:lnTo>
                <a:lnTo>
                  <a:pt x="555381" y="236453"/>
                </a:lnTo>
                <a:lnTo>
                  <a:pt x="556983" y="255337"/>
                </a:lnTo>
                <a:lnTo>
                  <a:pt x="558672" y="274828"/>
                </a:lnTo>
                <a:lnTo>
                  <a:pt x="560703" y="298037"/>
                </a:lnTo>
                <a:lnTo>
                  <a:pt x="562605" y="319889"/>
                </a:lnTo>
                <a:lnTo>
                  <a:pt x="564380" y="340385"/>
                </a:lnTo>
                <a:lnTo>
                  <a:pt x="566028" y="359524"/>
                </a:lnTo>
                <a:lnTo>
                  <a:pt x="567548" y="377306"/>
                </a:lnTo>
                <a:lnTo>
                  <a:pt x="568942" y="393732"/>
                </a:lnTo>
                <a:lnTo>
                  <a:pt x="570208" y="408801"/>
                </a:lnTo>
                <a:lnTo>
                  <a:pt x="571348" y="422514"/>
                </a:lnTo>
                <a:lnTo>
                  <a:pt x="572361" y="434870"/>
                </a:lnTo>
                <a:lnTo>
                  <a:pt x="573248" y="445869"/>
                </a:lnTo>
                <a:lnTo>
                  <a:pt x="574009" y="455511"/>
                </a:lnTo>
                <a:lnTo>
                  <a:pt x="574644" y="463797"/>
                </a:lnTo>
                <a:lnTo>
                  <a:pt x="575152" y="470727"/>
                </a:lnTo>
                <a:lnTo>
                  <a:pt x="575535" y="476299"/>
                </a:lnTo>
                <a:lnTo>
                  <a:pt x="575925" y="483375"/>
                </a:lnTo>
                <a:lnTo>
                  <a:pt x="575944" y="484378"/>
                </a:lnTo>
                <a:lnTo>
                  <a:pt x="467740" y="484378"/>
                </a:lnTo>
                <a:lnTo>
                  <a:pt x="467712" y="476546"/>
                </a:lnTo>
                <a:lnTo>
                  <a:pt x="467627" y="468100"/>
                </a:lnTo>
                <a:lnTo>
                  <a:pt x="467486" y="459039"/>
                </a:lnTo>
                <a:lnTo>
                  <a:pt x="467289" y="449363"/>
                </a:lnTo>
                <a:lnTo>
                  <a:pt x="467036" y="439073"/>
                </a:lnTo>
                <a:lnTo>
                  <a:pt x="466727" y="428167"/>
                </a:lnTo>
                <a:lnTo>
                  <a:pt x="466362" y="416648"/>
                </a:lnTo>
                <a:lnTo>
                  <a:pt x="465942" y="404513"/>
                </a:lnTo>
                <a:lnTo>
                  <a:pt x="465467" y="391764"/>
                </a:lnTo>
                <a:lnTo>
                  <a:pt x="464936" y="378400"/>
                </a:lnTo>
                <a:lnTo>
                  <a:pt x="464351" y="364421"/>
                </a:lnTo>
                <a:lnTo>
                  <a:pt x="463710" y="349827"/>
                </a:lnTo>
                <a:lnTo>
                  <a:pt x="463015" y="334619"/>
                </a:lnTo>
                <a:lnTo>
                  <a:pt x="462265" y="318796"/>
                </a:lnTo>
                <a:lnTo>
                  <a:pt x="461461" y="302359"/>
                </a:lnTo>
                <a:lnTo>
                  <a:pt x="460603" y="285306"/>
                </a:lnTo>
                <a:lnTo>
                  <a:pt x="459866" y="271018"/>
                </a:lnTo>
                <a:lnTo>
                  <a:pt x="458843" y="251200"/>
                </a:lnTo>
                <a:lnTo>
                  <a:pt x="457890" y="232417"/>
                </a:lnTo>
                <a:lnTo>
                  <a:pt x="457006" y="214669"/>
                </a:lnTo>
                <a:lnTo>
                  <a:pt x="456191" y="197957"/>
                </a:lnTo>
                <a:lnTo>
                  <a:pt x="455445" y="182281"/>
                </a:lnTo>
                <a:lnTo>
                  <a:pt x="454768" y="167640"/>
                </a:lnTo>
                <a:lnTo>
                  <a:pt x="454160" y="154036"/>
                </a:lnTo>
                <a:lnTo>
                  <a:pt x="453619" y="141468"/>
                </a:lnTo>
                <a:lnTo>
                  <a:pt x="453147" y="129937"/>
                </a:lnTo>
                <a:lnTo>
                  <a:pt x="452742" y="119443"/>
                </a:lnTo>
                <a:lnTo>
                  <a:pt x="452405" y="109986"/>
                </a:lnTo>
                <a:lnTo>
                  <a:pt x="452136" y="101566"/>
                </a:lnTo>
                <a:lnTo>
                  <a:pt x="451933" y="94184"/>
                </a:lnTo>
                <a:lnTo>
                  <a:pt x="451797" y="87839"/>
                </a:lnTo>
                <a:lnTo>
                  <a:pt x="451738" y="83693"/>
                </a:lnTo>
                <a:lnTo>
                  <a:pt x="446150" y="83693"/>
                </a:lnTo>
                <a:lnTo>
                  <a:pt x="442811" y="100418"/>
                </a:lnTo>
                <a:lnTo>
                  <a:pt x="440338" y="111333"/>
                </a:lnTo>
                <a:lnTo>
                  <a:pt x="437322" y="123950"/>
                </a:lnTo>
                <a:lnTo>
                  <a:pt x="433758" y="138268"/>
                </a:lnTo>
                <a:lnTo>
                  <a:pt x="429641" y="154288"/>
                </a:lnTo>
                <a:lnTo>
                  <a:pt x="426465" y="166370"/>
                </a:lnTo>
                <a:lnTo>
                  <a:pt x="424168" y="174790"/>
                </a:lnTo>
                <a:lnTo>
                  <a:pt x="421611" y="183735"/>
                </a:lnTo>
                <a:lnTo>
                  <a:pt x="418796" y="193204"/>
                </a:lnTo>
                <a:lnTo>
                  <a:pt x="415723" y="203199"/>
                </a:lnTo>
                <a:lnTo>
                  <a:pt x="412392" y="213718"/>
                </a:lnTo>
                <a:lnTo>
                  <a:pt x="408803" y="224762"/>
                </a:lnTo>
                <a:lnTo>
                  <a:pt x="404957" y="236330"/>
                </a:lnTo>
                <a:lnTo>
                  <a:pt x="400853" y="248424"/>
                </a:lnTo>
                <a:lnTo>
                  <a:pt x="396493" y="261042"/>
                </a:lnTo>
                <a:lnTo>
                  <a:pt x="391876" y="274185"/>
                </a:lnTo>
                <a:lnTo>
                  <a:pt x="387002" y="287853"/>
                </a:lnTo>
                <a:lnTo>
                  <a:pt x="381872" y="302045"/>
                </a:lnTo>
                <a:lnTo>
                  <a:pt x="376486" y="316762"/>
                </a:lnTo>
                <a:lnTo>
                  <a:pt x="370844" y="332004"/>
                </a:lnTo>
                <a:lnTo>
                  <a:pt x="366394" y="343916"/>
                </a:lnTo>
                <a:lnTo>
                  <a:pt x="359100" y="363485"/>
                </a:lnTo>
                <a:lnTo>
                  <a:pt x="352462" y="381644"/>
                </a:lnTo>
                <a:lnTo>
                  <a:pt x="346483" y="398393"/>
                </a:lnTo>
                <a:lnTo>
                  <a:pt x="341160" y="413734"/>
                </a:lnTo>
                <a:lnTo>
                  <a:pt x="336496" y="427667"/>
                </a:lnTo>
                <a:lnTo>
                  <a:pt x="332488" y="440194"/>
                </a:lnTo>
                <a:lnTo>
                  <a:pt x="329139" y="451316"/>
                </a:lnTo>
                <a:lnTo>
                  <a:pt x="326446" y="461033"/>
                </a:lnTo>
                <a:lnTo>
                  <a:pt x="324412" y="469346"/>
                </a:lnTo>
                <a:lnTo>
                  <a:pt x="323034" y="476257"/>
                </a:lnTo>
                <a:lnTo>
                  <a:pt x="322315" y="481766"/>
                </a:lnTo>
                <a:lnTo>
                  <a:pt x="322199" y="484378"/>
                </a:lnTo>
                <a:lnTo>
                  <a:pt x="240030" y="484378"/>
                </a:lnTo>
                <a:lnTo>
                  <a:pt x="239718" y="479594"/>
                </a:lnTo>
                <a:lnTo>
                  <a:pt x="238782" y="473424"/>
                </a:lnTo>
                <a:lnTo>
                  <a:pt x="237223" y="465865"/>
                </a:lnTo>
                <a:lnTo>
                  <a:pt x="235041" y="456919"/>
                </a:lnTo>
                <a:lnTo>
                  <a:pt x="232234" y="446585"/>
                </a:lnTo>
                <a:lnTo>
                  <a:pt x="228805" y="434864"/>
                </a:lnTo>
                <a:lnTo>
                  <a:pt x="224751" y="421755"/>
                </a:lnTo>
                <a:lnTo>
                  <a:pt x="220074" y="407258"/>
                </a:lnTo>
                <a:lnTo>
                  <a:pt x="214774" y="391374"/>
                </a:lnTo>
                <a:lnTo>
                  <a:pt x="208849" y="374102"/>
                </a:lnTo>
                <a:lnTo>
                  <a:pt x="202302" y="355442"/>
                </a:lnTo>
                <a:lnTo>
                  <a:pt x="197738" y="342646"/>
                </a:lnTo>
                <a:lnTo>
                  <a:pt x="191754" y="325828"/>
                </a:lnTo>
                <a:lnTo>
                  <a:pt x="186078" y="309760"/>
                </a:lnTo>
                <a:lnTo>
                  <a:pt x="180709" y="294442"/>
                </a:lnTo>
                <a:lnTo>
                  <a:pt x="175648" y="279874"/>
                </a:lnTo>
                <a:lnTo>
                  <a:pt x="170895" y="266056"/>
                </a:lnTo>
                <a:lnTo>
                  <a:pt x="166450" y="252988"/>
                </a:lnTo>
                <a:lnTo>
                  <a:pt x="162312" y="240672"/>
                </a:lnTo>
                <a:lnTo>
                  <a:pt x="158482" y="229106"/>
                </a:lnTo>
                <a:lnTo>
                  <a:pt x="154960" y="218293"/>
                </a:lnTo>
                <a:lnTo>
                  <a:pt x="151746" y="208231"/>
                </a:lnTo>
                <a:lnTo>
                  <a:pt x="148839" y="198921"/>
                </a:lnTo>
                <a:lnTo>
                  <a:pt x="146240" y="190363"/>
                </a:lnTo>
                <a:lnTo>
                  <a:pt x="143949" y="182558"/>
                </a:lnTo>
                <a:lnTo>
                  <a:pt x="139153" y="164933"/>
                </a:lnTo>
                <a:lnTo>
                  <a:pt x="135989" y="152475"/>
                </a:lnTo>
                <a:lnTo>
                  <a:pt x="133000" y="140043"/>
                </a:lnTo>
                <a:lnTo>
                  <a:pt x="130191" y="127638"/>
                </a:lnTo>
                <a:lnTo>
                  <a:pt x="127562" y="115260"/>
                </a:lnTo>
                <a:lnTo>
                  <a:pt x="125115" y="102908"/>
                </a:lnTo>
                <a:lnTo>
                  <a:pt x="122852" y="90583"/>
                </a:lnTo>
                <a:lnTo>
                  <a:pt x="121665" y="83693"/>
                </a:lnTo>
                <a:lnTo>
                  <a:pt x="116077" y="83693"/>
                </a:lnTo>
                <a:lnTo>
                  <a:pt x="115845" y="97250"/>
                </a:lnTo>
                <a:lnTo>
                  <a:pt x="115628" y="105324"/>
                </a:lnTo>
                <a:lnTo>
                  <a:pt x="115343" y="114260"/>
                </a:lnTo>
                <a:lnTo>
                  <a:pt x="114991" y="124058"/>
                </a:lnTo>
                <a:lnTo>
                  <a:pt x="114572" y="134719"/>
                </a:lnTo>
                <a:lnTo>
                  <a:pt x="114086" y="146240"/>
                </a:lnTo>
                <a:lnTo>
                  <a:pt x="113534" y="158623"/>
                </a:lnTo>
                <a:lnTo>
                  <a:pt x="112916" y="171867"/>
                </a:lnTo>
                <a:lnTo>
                  <a:pt x="112232" y="185971"/>
                </a:lnTo>
                <a:lnTo>
                  <a:pt x="111481" y="200934"/>
                </a:lnTo>
                <a:lnTo>
                  <a:pt x="110665" y="216758"/>
                </a:lnTo>
                <a:lnTo>
                  <a:pt x="109784" y="233440"/>
                </a:lnTo>
                <a:lnTo>
                  <a:pt x="108837" y="250981"/>
                </a:lnTo>
                <a:lnTo>
                  <a:pt x="107825" y="269381"/>
                </a:lnTo>
                <a:lnTo>
                  <a:pt x="107060" y="283083"/>
                </a:lnTo>
                <a:lnTo>
                  <a:pt x="105991" y="301950"/>
                </a:lnTo>
                <a:lnTo>
                  <a:pt x="104990" y="319986"/>
                </a:lnTo>
                <a:lnTo>
                  <a:pt x="104060" y="337189"/>
                </a:lnTo>
                <a:lnTo>
                  <a:pt x="103199" y="353561"/>
                </a:lnTo>
                <a:lnTo>
                  <a:pt x="102407" y="369100"/>
                </a:lnTo>
                <a:lnTo>
                  <a:pt x="101686" y="383808"/>
                </a:lnTo>
                <a:lnTo>
                  <a:pt x="101034" y="397685"/>
                </a:lnTo>
                <a:lnTo>
                  <a:pt x="100451" y="410730"/>
                </a:lnTo>
                <a:lnTo>
                  <a:pt x="99938" y="422945"/>
                </a:lnTo>
                <a:lnTo>
                  <a:pt x="99495" y="434328"/>
                </a:lnTo>
                <a:lnTo>
                  <a:pt x="99122" y="444881"/>
                </a:lnTo>
                <a:lnTo>
                  <a:pt x="98818" y="454604"/>
                </a:lnTo>
                <a:lnTo>
                  <a:pt x="98583" y="463496"/>
                </a:lnTo>
                <a:lnTo>
                  <a:pt x="98419" y="471558"/>
                </a:lnTo>
                <a:lnTo>
                  <a:pt x="98324" y="478791"/>
                </a:lnTo>
                <a:lnTo>
                  <a:pt x="98297" y="484378"/>
                </a:lnTo>
                <a:lnTo>
                  <a:pt x="0" y="484378"/>
                </a:lnTo>
                <a:lnTo>
                  <a:pt x="774" y="474867"/>
                </a:lnTo>
                <a:lnTo>
                  <a:pt x="2151" y="462116"/>
                </a:lnTo>
                <a:lnTo>
                  <a:pt x="3098" y="453818"/>
                </a:lnTo>
                <a:lnTo>
                  <a:pt x="4217" y="444238"/>
                </a:lnTo>
                <a:lnTo>
                  <a:pt x="5508" y="433376"/>
                </a:lnTo>
                <a:lnTo>
                  <a:pt x="6971" y="421233"/>
                </a:lnTo>
                <a:lnTo>
                  <a:pt x="8606" y="407809"/>
                </a:lnTo>
                <a:lnTo>
                  <a:pt x="10414" y="393103"/>
                </a:lnTo>
                <a:lnTo>
                  <a:pt x="12393" y="377116"/>
                </a:lnTo>
                <a:lnTo>
                  <a:pt x="14545" y="359849"/>
                </a:lnTo>
                <a:lnTo>
                  <a:pt x="16869" y="341301"/>
                </a:lnTo>
                <a:lnTo>
                  <a:pt x="19365" y="321472"/>
                </a:lnTo>
                <a:lnTo>
                  <a:pt x="22033" y="300362"/>
                </a:lnTo>
                <a:lnTo>
                  <a:pt x="24873" y="277973"/>
                </a:lnTo>
                <a:lnTo>
                  <a:pt x="27050" y="260858"/>
                </a:lnTo>
                <a:lnTo>
                  <a:pt x="29670" y="240009"/>
                </a:lnTo>
                <a:lnTo>
                  <a:pt x="32156" y="219984"/>
                </a:lnTo>
                <a:lnTo>
                  <a:pt x="34508" y="200781"/>
                </a:lnTo>
                <a:lnTo>
                  <a:pt x="36727" y="182400"/>
                </a:lnTo>
                <a:lnTo>
                  <a:pt x="38812" y="164842"/>
                </a:lnTo>
                <a:lnTo>
                  <a:pt x="40763" y="148105"/>
                </a:lnTo>
                <a:lnTo>
                  <a:pt x="42580" y="132191"/>
                </a:lnTo>
                <a:lnTo>
                  <a:pt x="44264" y="117098"/>
                </a:lnTo>
                <a:lnTo>
                  <a:pt x="45813" y="102826"/>
                </a:lnTo>
                <a:lnTo>
                  <a:pt x="47228" y="89376"/>
                </a:lnTo>
                <a:lnTo>
                  <a:pt x="48508" y="76747"/>
                </a:lnTo>
                <a:lnTo>
                  <a:pt x="49654" y="64938"/>
                </a:lnTo>
                <a:lnTo>
                  <a:pt x="50666" y="53950"/>
                </a:lnTo>
                <a:lnTo>
                  <a:pt x="51543" y="43783"/>
                </a:lnTo>
                <a:lnTo>
                  <a:pt x="52286" y="34436"/>
                </a:lnTo>
                <a:lnTo>
                  <a:pt x="52893" y="25910"/>
                </a:lnTo>
                <a:lnTo>
                  <a:pt x="53704" y="11315"/>
                </a:lnTo>
                <a:lnTo>
                  <a:pt x="53907" y="5248"/>
                </a:lnTo>
                <a:lnTo>
                  <a:pt x="53975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97957" y="2573654"/>
            <a:ext cx="353440" cy="486664"/>
          </a:xfrm>
          <a:custGeom>
            <a:avLst/>
            <a:gdLst/>
            <a:ahLst/>
            <a:cxnLst/>
            <a:rect l="l" t="t" r="r" b="b"/>
            <a:pathLst>
              <a:path w="353440" h="486664">
                <a:moveTo>
                  <a:pt x="185292" y="0"/>
                </a:moveTo>
                <a:lnTo>
                  <a:pt x="199574" y="337"/>
                </a:lnTo>
                <a:lnTo>
                  <a:pt x="213396" y="1348"/>
                </a:lnTo>
                <a:lnTo>
                  <a:pt x="226759" y="3035"/>
                </a:lnTo>
                <a:lnTo>
                  <a:pt x="239662" y="5395"/>
                </a:lnTo>
                <a:lnTo>
                  <a:pt x="252105" y="8431"/>
                </a:lnTo>
                <a:lnTo>
                  <a:pt x="264085" y="12140"/>
                </a:lnTo>
                <a:lnTo>
                  <a:pt x="275602" y="16524"/>
                </a:lnTo>
                <a:lnTo>
                  <a:pt x="286657" y="21583"/>
                </a:lnTo>
                <a:lnTo>
                  <a:pt x="297246" y="27316"/>
                </a:lnTo>
                <a:lnTo>
                  <a:pt x="315494" y="39938"/>
                </a:lnTo>
                <a:lnTo>
                  <a:pt x="324866" y="48779"/>
                </a:lnTo>
                <a:lnTo>
                  <a:pt x="332913" y="58525"/>
                </a:lnTo>
                <a:lnTo>
                  <a:pt x="339634" y="69177"/>
                </a:lnTo>
                <a:lnTo>
                  <a:pt x="345028" y="80734"/>
                </a:lnTo>
                <a:lnTo>
                  <a:pt x="349094" y="93198"/>
                </a:lnTo>
                <a:lnTo>
                  <a:pt x="351830" y="106567"/>
                </a:lnTo>
                <a:lnTo>
                  <a:pt x="353235" y="120842"/>
                </a:lnTo>
                <a:lnTo>
                  <a:pt x="353440" y="129159"/>
                </a:lnTo>
                <a:lnTo>
                  <a:pt x="352948" y="144182"/>
                </a:lnTo>
                <a:lnTo>
                  <a:pt x="351472" y="158507"/>
                </a:lnTo>
                <a:lnTo>
                  <a:pt x="349010" y="172134"/>
                </a:lnTo>
                <a:lnTo>
                  <a:pt x="345562" y="185064"/>
                </a:lnTo>
                <a:lnTo>
                  <a:pt x="341129" y="197298"/>
                </a:lnTo>
                <a:lnTo>
                  <a:pt x="335709" y="208838"/>
                </a:lnTo>
                <a:lnTo>
                  <a:pt x="329302" y="219684"/>
                </a:lnTo>
                <a:lnTo>
                  <a:pt x="321907" y="229837"/>
                </a:lnTo>
                <a:lnTo>
                  <a:pt x="313525" y="239299"/>
                </a:lnTo>
                <a:lnTo>
                  <a:pt x="304153" y="248069"/>
                </a:lnTo>
                <a:lnTo>
                  <a:pt x="293793" y="256150"/>
                </a:lnTo>
                <a:lnTo>
                  <a:pt x="277231" y="266673"/>
                </a:lnTo>
                <a:lnTo>
                  <a:pt x="266712" y="272379"/>
                </a:lnTo>
                <a:lnTo>
                  <a:pt x="255843" y="277595"/>
                </a:lnTo>
                <a:lnTo>
                  <a:pt x="244627" y="282322"/>
                </a:lnTo>
                <a:lnTo>
                  <a:pt x="233062" y="286559"/>
                </a:lnTo>
                <a:lnTo>
                  <a:pt x="221150" y="290308"/>
                </a:lnTo>
                <a:lnTo>
                  <a:pt x="208892" y="293567"/>
                </a:lnTo>
                <a:lnTo>
                  <a:pt x="196289" y="296339"/>
                </a:lnTo>
                <a:lnTo>
                  <a:pt x="183340" y="298623"/>
                </a:lnTo>
                <a:lnTo>
                  <a:pt x="170047" y="300419"/>
                </a:lnTo>
                <a:lnTo>
                  <a:pt x="156409" y="301728"/>
                </a:lnTo>
                <a:lnTo>
                  <a:pt x="142429" y="302550"/>
                </a:lnTo>
                <a:lnTo>
                  <a:pt x="128107" y="302886"/>
                </a:lnTo>
                <a:lnTo>
                  <a:pt x="125348" y="302895"/>
                </a:lnTo>
                <a:lnTo>
                  <a:pt x="113791" y="302895"/>
                </a:lnTo>
                <a:lnTo>
                  <a:pt x="105409" y="302641"/>
                </a:lnTo>
                <a:lnTo>
                  <a:pt x="100456" y="302133"/>
                </a:lnTo>
                <a:lnTo>
                  <a:pt x="100476" y="311966"/>
                </a:lnTo>
                <a:lnTo>
                  <a:pt x="100536" y="322225"/>
                </a:lnTo>
                <a:lnTo>
                  <a:pt x="100634" y="332909"/>
                </a:lnTo>
                <a:lnTo>
                  <a:pt x="100771" y="344017"/>
                </a:lnTo>
                <a:lnTo>
                  <a:pt x="100947" y="355548"/>
                </a:lnTo>
                <a:lnTo>
                  <a:pt x="101162" y="367503"/>
                </a:lnTo>
                <a:lnTo>
                  <a:pt x="101415" y="379881"/>
                </a:lnTo>
                <a:lnTo>
                  <a:pt x="101705" y="392680"/>
                </a:lnTo>
                <a:lnTo>
                  <a:pt x="102034" y="405902"/>
                </a:lnTo>
                <a:lnTo>
                  <a:pt x="102399" y="419544"/>
                </a:lnTo>
                <a:lnTo>
                  <a:pt x="102802" y="433608"/>
                </a:lnTo>
                <a:lnTo>
                  <a:pt x="103242" y="448091"/>
                </a:lnTo>
                <a:lnTo>
                  <a:pt x="103719" y="462995"/>
                </a:lnTo>
                <a:lnTo>
                  <a:pt x="104232" y="478317"/>
                </a:lnTo>
                <a:lnTo>
                  <a:pt x="104520" y="486664"/>
                </a:lnTo>
                <a:lnTo>
                  <a:pt x="0" y="486664"/>
                </a:lnTo>
                <a:lnTo>
                  <a:pt x="939" y="464739"/>
                </a:lnTo>
                <a:lnTo>
                  <a:pt x="1773" y="442040"/>
                </a:lnTo>
                <a:lnTo>
                  <a:pt x="2503" y="418569"/>
                </a:lnTo>
                <a:lnTo>
                  <a:pt x="3130" y="394324"/>
                </a:lnTo>
                <a:lnTo>
                  <a:pt x="3656" y="369307"/>
                </a:lnTo>
                <a:lnTo>
                  <a:pt x="4083" y="343516"/>
                </a:lnTo>
                <a:lnTo>
                  <a:pt x="4412" y="316952"/>
                </a:lnTo>
                <a:lnTo>
                  <a:pt x="4644" y="289614"/>
                </a:lnTo>
                <a:lnTo>
                  <a:pt x="4781" y="261504"/>
                </a:lnTo>
                <a:lnTo>
                  <a:pt x="4825" y="233299"/>
                </a:lnTo>
                <a:lnTo>
                  <a:pt x="4812" y="218689"/>
                </a:lnTo>
                <a:lnTo>
                  <a:pt x="4700" y="190138"/>
                </a:lnTo>
                <a:lnTo>
                  <a:pt x="4475" y="162479"/>
                </a:lnTo>
                <a:lnTo>
                  <a:pt x="4134" y="135711"/>
                </a:lnTo>
                <a:lnTo>
                  <a:pt x="3676" y="109833"/>
                </a:lnTo>
                <a:lnTo>
                  <a:pt x="3098" y="84843"/>
                </a:lnTo>
                <a:lnTo>
                  <a:pt x="2399" y="60740"/>
                </a:lnTo>
                <a:lnTo>
                  <a:pt x="1575" y="37525"/>
                </a:lnTo>
                <a:lnTo>
                  <a:pt x="627" y="15195"/>
                </a:lnTo>
                <a:lnTo>
                  <a:pt x="0" y="2286"/>
                </a:lnTo>
                <a:lnTo>
                  <a:pt x="64769" y="2286"/>
                </a:lnTo>
                <a:lnTo>
                  <a:pt x="72835" y="2219"/>
                </a:lnTo>
                <a:lnTo>
                  <a:pt x="83838" y="2021"/>
                </a:lnTo>
                <a:lnTo>
                  <a:pt x="97769" y="1691"/>
                </a:lnTo>
                <a:lnTo>
                  <a:pt x="114618" y="1229"/>
                </a:lnTo>
                <a:lnTo>
                  <a:pt x="117601" y="1143"/>
                </a:lnTo>
                <a:lnTo>
                  <a:pt x="131890" y="754"/>
                </a:lnTo>
                <a:lnTo>
                  <a:pt x="145450" y="446"/>
                </a:lnTo>
                <a:lnTo>
                  <a:pt x="158276" y="218"/>
                </a:lnTo>
                <a:lnTo>
                  <a:pt x="170363" y="71"/>
                </a:lnTo>
                <a:lnTo>
                  <a:pt x="181705" y="4"/>
                </a:lnTo>
                <a:lnTo>
                  <a:pt x="18529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05731" y="2539491"/>
            <a:ext cx="120904" cy="118237"/>
          </a:xfrm>
          <a:custGeom>
            <a:avLst/>
            <a:gdLst/>
            <a:ahLst/>
            <a:cxnLst/>
            <a:rect l="l" t="t" r="r" b="b"/>
            <a:pathLst>
              <a:path w="120904" h="118237">
                <a:moveTo>
                  <a:pt x="65913" y="0"/>
                </a:moveTo>
                <a:lnTo>
                  <a:pt x="80185" y="1353"/>
                </a:lnTo>
                <a:lnTo>
                  <a:pt x="92445" y="5425"/>
                </a:lnTo>
                <a:lnTo>
                  <a:pt x="102676" y="12234"/>
                </a:lnTo>
                <a:lnTo>
                  <a:pt x="106553" y="16129"/>
                </a:lnTo>
                <a:lnTo>
                  <a:pt x="114040" y="26665"/>
                </a:lnTo>
                <a:lnTo>
                  <a:pt x="118779" y="38419"/>
                </a:lnTo>
                <a:lnTo>
                  <a:pt x="120812" y="51391"/>
                </a:lnTo>
                <a:lnTo>
                  <a:pt x="120904" y="54991"/>
                </a:lnTo>
                <a:lnTo>
                  <a:pt x="119679" y="68060"/>
                </a:lnTo>
                <a:lnTo>
                  <a:pt x="115996" y="80220"/>
                </a:lnTo>
                <a:lnTo>
                  <a:pt x="109840" y="91487"/>
                </a:lnTo>
                <a:lnTo>
                  <a:pt x="103632" y="99313"/>
                </a:lnTo>
                <a:lnTo>
                  <a:pt x="94312" y="107501"/>
                </a:lnTo>
                <a:lnTo>
                  <a:pt x="83373" y="113368"/>
                </a:lnTo>
                <a:lnTo>
                  <a:pt x="70803" y="116937"/>
                </a:lnTo>
                <a:lnTo>
                  <a:pt x="56591" y="118231"/>
                </a:lnTo>
                <a:lnTo>
                  <a:pt x="55499" y="118237"/>
                </a:lnTo>
                <a:lnTo>
                  <a:pt x="41351" y="116890"/>
                </a:lnTo>
                <a:lnTo>
                  <a:pt x="29118" y="112828"/>
                </a:lnTo>
                <a:lnTo>
                  <a:pt x="18800" y="106011"/>
                </a:lnTo>
                <a:lnTo>
                  <a:pt x="14732" y="101981"/>
                </a:lnTo>
                <a:lnTo>
                  <a:pt x="7211" y="91490"/>
                </a:lnTo>
                <a:lnTo>
                  <a:pt x="2339" y="79776"/>
                </a:lnTo>
                <a:lnTo>
                  <a:pt x="137" y="66858"/>
                </a:lnTo>
                <a:lnTo>
                  <a:pt x="0" y="62484"/>
                </a:lnTo>
                <a:lnTo>
                  <a:pt x="1242" y="49347"/>
                </a:lnTo>
                <a:lnTo>
                  <a:pt x="4981" y="37188"/>
                </a:lnTo>
                <a:lnTo>
                  <a:pt x="11231" y="25992"/>
                </a:lnTo>
                <a:lnTo>
                  <a:pt x="17272" y="18542"/>
                </a:lnTo>
                <a:lnTo>
                  <a:pt x="26567" y="10615"/>
                </a:lnTo>
                <a:lnTo>
                  <a:pt x="37531" y="4878"/>
                </a:lnTo>
                <a:lnTo>
                  <a:pt x="50150" y="1339"/>
                </a:lnTo>
                <a:lnTo>
                  <a:pt x="64414" y="10"/>
                </a:lnTo>
                <a:lnTo>
                  <a:pt x="6591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66035" y="2539491"/>
            <a:ext cx="120903" cy="118237"/>
          </a:xfrm>
          <a:custGeom>
            <a:avLst/>
            <a:gdLst/>
            <a:ahLst/>
            <a:cxnLst/>
            <a:rect l="l" t="t" r="r" b="b"/>
            <a:pathLst>
              <a:path w="120903" h="118237">
                <a:moveTo>
                  <a:pt x="65912" y="0"/>
                </a:moveTo>
                <a:lnTo>
                  <a:pt x="80185" y="1353"/>
                </a:lnTo>
                <a:lnTo>
                  <a:pt x="92445" y="5425"/>
                </a:lnTo>
                <a:lnTo>
                  <a:pt x="102676" y="12234"/>
                </a:lnTo>
                <a:lnTo>
                  <a:pt x="106552" y="16129"/>
                </a:lnTo>
                <a:lnTo>
                  <a:pt x="114040" y="26665"/>
                </a:lnTo>
                <a:lnTo>
                  <a:pt x="118779" y="38419"/>
                </a:lnTo>
                <a:lnTo>
                  <a:pt x="120812" y="51391"/>
                </a:lnTo>
                <a:lnTo>
                  <a:pt x="120903" y="54991"/>
                </a:lnTo>
                <a:lnTo>
                  <a:pt x="119679" y="68060"/>
                </a:lnTo>
                <a:lnTo>
                  <a:pt x="115996" y="80220"/>
                </a:lnTo>
                <a:lnTo>
                  <a:pt x="109840" y="91487"/>
                </a:lnTo>
                <a:lnTo>
                  <a:pt x="103631" y="99313"/>
                </a:lnTo>
                <a:lnTo>
                  <a:pt x="94312" y="107501"/>
                </a:lnTo>
                <a:lnTo>
                  <a:pt x="83373" y="113368"/>
                </a:lnTo>
                <a:lnTo>
                  <a:pt x="70803" y="116937"/>
                </a:lnTo>
                <a:lnTo>
                  <a:pt x="56591" y="118231"/>
                </a:lnTo>
                <a:lnTo>
                  <a:pt x="55498" y="118237"/>
                </a:lnTo>
                <a:lnTo>
                  <a:pt x="41351" y="116890"/>
                </a:lnTo>
                <a:lnTo>
                  <a:pt x="29118" y="112828"/>
                </a:lnTo>
                <a:lnTo>
                  <a:pt x="18800" y="106011"/>
                </a:lnTo>
                <a:lnTo>
                  <a:pt x="14731" y="101981"/>
                </a:lnTo>
                <a:lnTo>
                  <a:pt x="7211" y="91490"/>
                </a:lnTo>
                <a:lnTo>
                  <a:pt x="2339" y="79776"/>
                </a:lnTo>
                <a:lnTo>
                  <a:pt x="137" y="66858"/>
                </a:lnTo>
                <a:lnTo>
                  <a:pt x="0" y="62484"/>
                </a:lnTo>
                <a:lnTo>
                  <a:pt x="1263" y="49347"/>
                </a:lnTo>
                <a:lnTo>
                  <a:pt x="5032" y="37188"/>
                </a:lnTo>
                <a:lnTo>
                  <a:pt x="11278" y="25992"/>
                </a:lnTo>
                <a:lnTo>
                  <a:pt x="17271" y="18542"/>
                </a:lnTo>
                <a:lnTo>
                  <a:pt x="26567" y="10615"/>
                </a:lnTo>
                <a:lnTo>
                  <a:pt x="37531" y="4878"/>
                </a:lnTo>
                <a:lnTo>
                  <a:pt x="50150" y="1339"/>
                </a:lnTo>
                <a:lnTo>
                  <a:pt x="64414" y="10"/>
                </a:lnTo>
                <a:lnTo>
                  <a:pt x="659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91401" y="2531237"/>
            <a:ext cx="344931" cy="529082"/>
          </a:xfrm>
          <a:custGeom>
            <a:avLst/>
            <a:gdLst/>
            <a:ahLst/>
            <a:cxnLst/>
            <a:rect l="l" t="t" r="r" b="b"/>
            <a:pathLst>
              <a:path w="344931" h="529082">
                <a:moveTo>
                  <a:pt x="105282" y="0"/>
                </a:moveTo>
                <a:lnTo>
                  <a:pt x="104629" y="14482"/>
                </a:lnTo>
                <a:lnTo>
                  <a:pt x="104016" y="28733"/>
                </a:lnTo>
                <a:lnTo>
                  <a:pt x="103442" y="42752"/>
                </a:lnTo>
                <a:lnTo>
                  <a:pt x="102909" y="56539"/>
                </a:lnTo>
                <a:lnTo>
                  <a:pt x="102416" y="70094"/>
                </a:lnTo>
                <a:lnTo>
                  <a:pt x="101963" y="83417"/>
                </a:lnTo>
                <a:lnTo>
                  <a:pt x="101551" y="96509"/>
                </a:lnTo>
                <a:lnTo>
                  <a:pt x="101179" y="109368"/>
                </a:lnTo>
                <a:lnTo>
                  <a:pt x="100849" y="121996"/>
                </a:lnTo>
                <a:lnTo>
                  <a:pt x="100560" y="134392"/>
                </a:lnTo>
                <a:lnTo>
                  <a:pt x="100312" y="146556"/>
                </a:lnTo>
                <a:lnTo>
                  <a:pt x="100106" y="158488"/>
                </a:lnTo>
                <a:lnTo>
                  <a:pt x="99941" y="170188"/>
                </a:lnTo>
                <a:lnTo>
                  <a:pt x="99818" y="181657"/>
                </a:lnTo>
                <a:lnTo>
                  <a:pt x="99737" y="192893"/>
                </a:lnTo>
                <a:lnTo>
                  <a:pt x="99698" y="203898"/>
                </a:lnTo>
                <a:lnTo>
                  <a:pt x="99695" y="208407"/>
                </a:lnTo>
                <a:lnTo>
                  <a:pt x="104521" y="208407"/>
                </a:lnTo>
                <a:lnTo>
                  <a:pt x="114988" y="199468"/>
                </a:lnTo>
                <a:lnTo>
                  <a:pt x="125767" y="191519"/>
                </a:lnTo>
                <a:lnTo>
                  <a:pt x="136855" y="184560"/>
                </a:lnTo>
                <a:lnTo>
                  <a:pt x="148254" y="178591"/>
                </a:lnTo>
                <a:lnTo>
                  <a:pt x="159963" y="173611"/>
                </a:lnTo>
                <a:lnTo>
                  <a:pt x="171982" y="169621"/>
                </a:lnTo>
                <a:lnTo>
                  <a:pt x="184312" y="166620"/>
                </a:lnTo>
                <a:lnTo>
                  <a:pt x="196952" y="164610"/>
                </a:lnTo>
                <a:lnTo>
                  <a:pt x="209903" y="163588"/>
                </a:lnTo>
                <a:lnTo>
                  <a:pt x="216916" y="163449"/>
                </a:lnTo>
                <a:lnTo>
                  <a:pt x="232058" y="163905"/>
                </a:lnTo>
                <a:lnTo>
                  <a:pt x="246317" y="165273"/>
                </a:lnTo>
                <a:lnTo>
                  <a:pt x="259697" y="167554"/>
                </a:lnTo>
                <a:lnTo>
                  <a:pt x="272199" y="170748"/>
                </a:lnTo>
                <a:lnTo>
                  <a:pt x="283829" y="174853"/>
                </a:lnTo>
                <a:lnTo>
                  <a:pt x="294588" y="179872"/>
                </a:lnTo>
                <a:lnTo>
                  <a:pt x="304481" y="185802"/>
                </a:lnTo>
                <a:lnTo>
                  <a:pt x="310896" y="190500"/>
                </a:lnTo>
                <a:lnTo>
                  <a:pt x="318892" y="197960"/>
                </a:lnTo>
                <a:lnTo>
                  <a:pt x="325816" y="206709"/>
                </a:lnTo>
                <a:lnTo>
                  <a:pt x="331669" y="216746"/>
                </a:lnTo>
                <a:lnTo>
                  <a:pt x="336454" y="228072"/>
                </a:lnTo>
                <a:lnTo>
                  <a:pt x="340171" y="240685"/>
                </a:lnTo>
                <a:lnTo>
                  <a:pt x="342822" y="254587"/>
                </a:lnTo>
                <a:lnTo>
                  <a:pt x="344408" y="269777"/>
                </a:lnTo>
                <a:lnTo>
                  <a:pt x="344931" y="286130"/>
                </a:lnTo>
                <a:lnTo>
                  <a:pt x="344732" y="295208"/>
                </a:lnTo>
                <a:lnTo>
                  <a:pt x="344219" y="309982"/>
                </a:lnTo>
                <a:lnTo>
                  <a:pt x="344043" y="314960"/>
                </a:lnTo>
                <a:lnTo>
                  <a:pt x="343362" y="331317"/>
                </a:lnTo>
                <a:lnTo>
                  <a:pt x="343043" y="341897"/>
                </a:lnTo>
                <a:lnTo>
                  <a:pt x="343026" y="343788"/>
                </a:lnTo>
                <a:lnTo>
                  <a:pt x="343035" y="352612"/>
                </a:lnTo>
                <a:lnTo>
                  <a:pt x="343062" y="362005"/>
                </a:lnTo>
                <a:lnTo>
                  <a:pt x="343107" y="371967"/>
                </a:lnTo>
                <a:lnTo>
                  <a:pt x="343170" y="382499"/>
                </a:lnTo>
                <a:lnTo>
                  <a:pt x="343250" y="393601"/>
                </a:lnTo>
                <a:lnTo>
                  <a:pt x="343349" y="405274"/>
                </a:lnTo>
                <a:lnTo>
                  <a:pt x="343465" y="417517"/>
                </a:lnTo>
                <a:lnTo>
                  <a:pt x="343599" y="430331"/>
                </a:lnTo>
                <a:lnTo>
                  <a:pt x="343751" y="443716"/>
                </a:lnTo>
                <a:lnTo>
                  <a:pt x="343921" y="457672"/>
                </a:lnTo>
                <a:lnTo>
                  <a:pt x="344109" y="472200"/>
                </a:lnTo>
                <a:lnTo>
                  <a:pt x="344315" y="487300"/>
                </a:lnTo>
                <a:lnTo>
                  <a:pt x="344539" y="502972"/>
                </a:lnTo>
                <a:lnTo>
                  <a:pt x="344780" y="519216"/>
                </a:lnTo>
                <a:lnTo>
                  <a:pt x="344931" y="529082"/>
                </a:lnTo>
                <a:lnTo>
                  <a:pt x="245999" y="529082"/>
                </a:lnTo>
                <a:lnTo>
                  <a:pt x="247094" y="516059"/>
                </a:lnTo>
                <a:lnTo>
                  <a:pt x="248109" y="503087"/>
                </a:lnTo>
                <a:lnTo>
                  <a:pt x="249044" y="490166"/>
                </a:lnTo>
                <a:lnTo>
                  <a:pt x="249900" y="477295"/>
                </a:lnTo>
                <a:lnTo>
                  <a:pt x="250676" y="464475"/>
                </a:lnTo>
                <a:lnTo>
                  <a:pt x="251372" y="451704"/>
                </a:lnTo>
                <a:lnTo>
                  <a:pt x="251990" y="438984"/>
                </a:lnTo>
                <a:lnTo>
                  <a:pt x="252528" y="426313"/>
                </a:lnTo>
                <a:lnTo>
                  <a:pt x="252988" y="413691"/>
                </a:lnTo>
                <a:lnTo>
                  <a:pt x="253370" y="401118"/>
                </a:lnTo>
                <a:lnTo>
                  <a:pt x="253674" y="388594"/>
                </a:lnTo>
                <a:lnTo>
                  <a:pt x="253900" y="376118"/>
                </a:lnTo>
                <a:lnTo>
                  <a:pt x="254048" y="363691"/>
                </a:lnTo>
                <a:lnTo>
                  <a:pt x="254120" y="351311"/>
                </a:lnTo>
                <a:lnTo>
                  <a:pt x="254126" y="346075"/>
                </a:lnTo>
                <a:lnTo>
                  <a:pt x="253781" y="327984"/>
                </a:lnTo>
                <a:lnTo>
                  <a:pt x="252745" y="311777"/>
                </a:lnTo>
                <a:lnTo>
                  <a:pt x="251017" y="297455"/>
                </a:lnTo>
                <a:lnTo>
                  <a:pt x="248599" y="285017"/>
                </a:lnTo>
                <a:lnTo>
                  <a:pt x="245490" y="274463"/>
                </a:lnTo>
                <a:lnTo>
                  <a:pt x="237363" y="259207"/>
                </a:lnTo>
                <a:lnTo>
                  <a:pt x="229118" y="251259"/>
                </a:lnTo>
                <a:lnTo>
                  <a:pt x="218872" y="245213"/>
                </a:lnTo>
                <a:lnTo>
                  <a:pt x="206617" y="241085"/>
                </a:lnTo>
                <a:lnTo>
                  <a:pt x="192346" y="238889"/>
                </a:lnTo>
                <a:lnTo>
                  <a:pt x="182372" y="238505"/>
                </a:lnTo>
                <a:lnTo>
                  <a:pt x="170157" y="239130"/>
                </a:lnTo>
                <a:lnTo>
                  <a:pt x="158012" y="240998"/>
                </a:lnTo>
                <a:lnTo>
                  <a:pt x="145936" y="244107"/>
                </a:lnTo>
                <a:lnTo>
                  <a:pt x="133930" y="248449"/>
                </a:lnTo>
                <a:lnTo>
                  <a:pt x="121993" y="254021"/>
                </a:lnTo>
                <a:lnTo>
                  <a:pt x="110126" y="260816"/>
                </a:lnTo>
                <a:lnTo>
                  <a:pt x="102743" y="265684"/>
                </a:lnTo>
                <a:lnTo>
                  <a:pt x="102751" y="281364"/>
                </a:lnTo>
                <a:lnTo>
                  <a:pt x="102777" y="296780"/>
                </a:lnTo>
                <a:lnTo>
                  <a:pt x="102821" y="311934"/>
                </a:lnTo>
                <a:lnTo>
                  <a:pt x="102882" y="326824"/>
                </a:lnTo>
                <a:lnTo>
                  <a:pt x="102961" y="341451"/>
                </a:lnTo>
                <a:lnTo>
                  <a:pt x="103058" y="355814"/>
                </a:lnTo>
                <a:lnTo>
                  <a:pt x="103173" y="369912"/>
                </a:lnTo>
                <a:lnTo>
                  <a:pt x="103307" y="383747"/>
                </a:lnTo>
                <a:lnTo>
                  <a:pt x="103460" y="397317"/>
                </a:lnTo>
                <a:lnTo>
                  <a:pt x="103631" y="410622"/>
                </a:lnTo>
                <a:lnTo>
                  <a:pt x="103822" y="423663"/>
                </a:lnTo>
                <a:lnTo>
                  <a:pt x="104032" y="436439"/>
                </a:lnTo>
                <a:lnTo>
                  <a:pt x="104261" y="448949"/>
                </a:lnTo>
                <a:lnTo>
                  <a:pt x="104510" y="461194"/>
                </a:lnTo>
                <a:lnTo>
                  <a:pt x="104778" y="473174"/>
                </a:lnTo>
                <a:lnTo>
                  <a:pt x="105067" y="484888"/>
                </a:lnTo>
                <a:lnTo>
                  <a:pt x="105376" y="496335"/>
                </a:lnTo>
                <a:lnTo>
                  <a:pt x="105705" y="507517"/>
                </a:lnTo>
                <a:lnTo>
                  <a:pt x="106055" y="518433"/>
                </a:lnTo>
                <a:lnTo>
                  <a:pt x="106425" y="529082"/>
                </a:lnTo>
                <a:lnTo>
                  <a:pt x="7493" y="529082"/>
                </a:lnTo>
                <a:lnTo>
                  <a:pt x="8254" y="505570"/>
                </a:lnTo>
                <a:lnTo>
                  <a:pt x="8939" y="481138"/>
                </a:lnTo>
                <a:lnTo>
                  <a:pt x="9546" y="455788"/>
                </a:lnTo>
                <a:lnTo>
                  <a:pt x="10075" y="429520"/>
                </a:lnTo>
                <a:lnTo>
                  <a:pt x="10525" y="402336"/>
                </a:lnTo>
                <a:lnTo>
                  <a:pt x="10894" y="374237"/>
                </a:lnTo>
                <a:lnTo>
                  <a:pt x="11183" y="345226"/>
                </a:lnTo>
                <a:lnTo>
                  <a:pt x="11390" y="315303"/>
                </a:lnTo>
                <a:lnTo>
                  <a:pt x="11515" y="284470"/>
                </a:lnTo>
                <a:lnTo>
                  <a:pt x="11556" y="252729"/>
                </a:lnTo>
                <a:lnTo>
                  <a:pt x="11526" y="237585"/>
                </a:lnTo>
                <a:lnTo>
                  <a:pt x="11284" y="208099"/>
                </a:lnTo>
                <a:lnTo>
                  <a:pt x="10799" y="179683"/>
                </a:lnTo>
                <a:lnTo>
                  <a:pt x="10070" y="152333"/>
                </a:lnTo>
                <a:lnTo>
                  <a:pt x="9097" y="126049"/>
                </a:lnTo>
                <a:lnTo>
                  <a:pt x="7878" y="100829"/>
                </a:lnTo>
                <a:lnTo>
                  <a:pt x="6413" y="76672"/>
                </a:lnTo>
                <a:lnTo>
                  <a:pt x="4701" y="53575"/>
                </a:lnTo>
                <a:lnTo>
                  <a:pt x="2741" y="31537"/>
                </a:lnTo>
                <a:lnTo>
                  <a:pt x="532" y="10557"/>
                </a:lnTo>
                <a:lnTo>
                  <a:pt x="0" y="5968"/>
                </a:lnTo>
                <a:lnTo>
                  <a:pt x="10528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8536" y="3429000"/>
            <a:ext cx="4546854" cy="605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36316" y="3810254"/>
            <a:ext cx="129158" cy="108712"/>
          </a:xfrm>
          <a:custGeom>
            <a:avLst/>
            <a:gdLst/>
            <a:ahLst/>
            <a:cxnLst/>
            <a:rect l="l" t="t" r="r" b="b"/>
            <a:pathLst>
              <a:path w="129158" h="108712">
                <a:moveTo>
                  <a:pt x="126872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9"/>
                </a:lnTo>
                <a:lnTo>
                  <a:pt x="1775" y="78783"/>
                </a:lnTo>
                <a:lnTo>
                  <a:pt x="7097" y="90355"/>
                </a:lnTo>
                <a:lnTo>
                  <a:pt x="15962" y="99109"/>
                </a:lnTo>
                <a:lnTo>
                  <a:pt x="28365" y="105049"/>
                </a:lnTo>
                <a:lnTo>
                  <a:pt x="44303" y="108180"/>
                </a:lnTo>
                <a:lnTo>
                  <a:pt x="55879" y="108712"/>
                </a:lnTo>
                <a:lnTo>
                  <a:pt x="70037" y="108103"/>
                </a:lnTo>
                <a:lnTo>
                  <a:pt x="83411" y="106280"/>
                </a:lnTo>
                <a:lnTo>
                  <a:pt x="95994" y="103246"/>
                </a:lnTo>
                <a:lnTo>
                  <a:pt x="107779" y="99005"/>
                </a:lnTo>
                <a:lnTo>
                  <a:pt x="118759" y="93559"/>
                </a:lnTo>
                <a:lnTo>
                  <a:pt x="128927" y="86913"/>
                </a:lnTo>
                <a:lnTo>
                  <a:pt x="129158" y="86741"/>
                </a:lnTo>
                <a:lnTo>
                  <a:pt x="128538" y="72320"/>
                </a:lnTo>
                <a:lnTo>
                  <a:pt x="128016" y="58499"/>
                </a:lnTo>
                <a:lnTo>
                  <a:pt x="127592" y="45272"/>
                </a:lnTo>
                <a:lnTo>
                  <a:pt x="127265" y="32635"/>
                </a:lnTo>
                <a:lnTo>
                  <a:pt x="127037" y="20582"/>
                </a:lnTo>
                <a:lnTo>
                  <a:pt x="126906" y="9110"/>
                </a:lnTo>
                <a:lnTo>
                  <a:pt x="12687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4322" y="3671189"/>
            <a:ext cx="155575" cy="88518"/>
          </a:xfrm>
          <a:custGeom>
            <a:avLst/>
            <a:gdLst/>
            <a:ahLst/>
            <a:cxnLst/>
            <a:rect l="l" t="t" r="r" b="b"/>
            <a:pathLst>
              <a:path w="155575" h="88518">
                <a:moveTo>
                  <a:pt x="82676" y="0"/>
                </a:moveTo>
                <a:lnTo>
                  <a:pt x="68683" y="971"/>
                </a:lnTo>
                <a:lnTo>
                  <a:pt x="55944" y="3888"/>
                </a:lnTo>
                <a:lnTo>
                  <a:pt x="44456" y="8749"/>
                </a:lnTo>
                <a:lnTo>
                  <a:pt x="34217" y="15557"/>
                </a:lnTo>
                <a:lnTo>
                  <a:pt x="25224" y="24312"/>
                </a:lnTo>
                <a:lnTo>
                  <a:pt x="17474" y="35014"/>
                </a:lnTo>
                <a:lnTo>
                  <a:pt x="10965" y="47666"/>
                </a:lnTo>
                <a:lnTo>
                  <a:pt x="5694" y="62267"/>
                </a:lnTo>
                <a:lnTo>
                  <a:pt x="1659" y="78819"/>
                </a:lnTo>
                <a:lnTo>
                  <a:pt x="0" y="88518"/>
                </a:lnTo>
                <a:lnTo>
                  <a:pt x="155575" y="85598"/>
                </a:lnTo>
                <a:lnTo>
                  <a:pt x="154642" y="67329"/>
                </a:lnTo>
                <a:lnTo>
                  <a:pt x="151844" y="51256"/>
                </a:lnTo>
                <a:lnTo>
                  <a:pt x="147184" y="37376"/>
                </a:lnTo>
                <a:lnTo>
                  <a:pt x="140664" y="25687"/>
                </a:lnTo>
                <a:lnTo>
                  <a:pt x="132286" y="16186"/>
                </a:lnTo>
                <a:lnTo>
                  <a:pt x="122053" y="8871"/>
                </a:lnTo>
                <a:lnTo>
                  <a:pt x="109966" y="3741"/>
                </a:lnTo>
                <a:lnTo>
                  <a:pt x="96027" y="792"/>
                </a:lnTo>
                <a:lnTo>
                  <a:pt x="82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97604" y="3613912"/>
            <a:ext cx="107442" cy="360806"/>
          </a:xfrm>
          <a:custGeom>
            <a:avLst/>
            <a:gdLst/>
            <a:ahLst/>
            <a:cxnLst/>
            <a:rect l="l" t="t" r="r" b="b"/>
            <a:pathLst>
              <a:path w="107442" h="360807">
                <a:moveTo>
                  <a:pt x="107187" y="0"/>
                </a:moveTo>
                <a:lnTo>
                  <a:pt x="105916" y="20663"/>
                </a:lnTo>
                <a:lnTo>
                  <a:pt x="104832" y="42835"/>
                </a:lnTo>
                <a:lnTo>
                  <a:pt x="103937" y="66518"/>
                </a:lnTo>
                <a:lnTo>
                  <a:pt x="103561" y="78926"/>
                </a:lnTo>
                <a:lnTo>
                  <a:pt x="103231" y="91713"/>
                </a:lnTo>
                <a:lnTo>
                  <a:pt x="102948" y="104879"/>
                </a:lnTo>
                <a:lnTo>
                  <a:pt x="102712" y="118423"/>
                </a:lnTo>
                <a:lnTo>
                  <a:pt x="102524" y="132347"/>
                </a:lnTo>
                <a:lnTo>
                  <a:pt x="102382" y="146650"/>
                </a:lnTo>
                <a:lnTo>
                  <a:pt x="102288" y="161332"/>
                </a:lnTo>
                <a:lnTo>
                  <a:pt x="102241" y="176395"/>
                </a:lnTo>
                <a:lnTo>
                  <a:pt x="102235" y="184150"/>
                </a:lnTo>
                <a:lnTo>
                  <a:pt x="102262" y="197819"/>
                </a:lnTo>
                <a:lnTo>
                  <a:pt x="102344" y="211338"/>
                </a:lnTo>
                <a:lnTo>
                  <a:pt x="102481" y="224707"/>
                </a:lnTo>
                <a:lnTo>
                  <a:pt x="102672" y="237926"/>
                </a:lnTo>
                <a:lnTo>
                  <a:pt x="102917" y="250995"/>
                </a:lnTo>
                <a:lnTo>
                  <a:pt x="103216" y="263912"/>
                </a:lnTo>
                <a:lnTo>
                  <a:pt x="103568" y="276678"/>
                </a:lnTo>
                <a:lnTo>
                  <a:pt x="103973" y="289293"/>
                </a:lnTo>
                <a:lnTo>
                  <a:pt x="104431" y="301755"/>
                </a:lnTo>
                <a:lnTo>
                  <a:pt x="104942" y="314066"/>
                </a:lnTo>
                <a:lnTo>
                  <a:pt x="105505" y="326225"/>
                </a:lnTo>
                <a:lnTo>
                  <a:pt x="106786" y="350083"/>
                </a:lnTo>
                <a:lnTo>
                  <a:pt x="107442" y="360806"/>
                </a:lnTo>
                <a:lnTo>
                  <a:pt x="7366" y="360806"/>
                </a:lnTo>
                <a:lnTo>
                  <a:pt x="8781" y="338213"/>
                </a:lnTo>
                <a:lnTo>
                  <a:pt x="9966" y="314677"/>
                </a:lnTo>
                <a:lnTo>
                  <a:pt x="10472" y="302557"/>
                </a:lnTo>
                <a:lnTo>
                  <a:pt x="10923" y="290202"/>
                </a:lnTo>
                <a:lnTo>
                  <a:pt x="11318" y="277612"/>
                </a:lnTo>
                <a:lnTo>
                  <a:pt x="11658" y="264789"/>
                </a:lnTo>
                <a:lnTo>
                  <a:pt x="11943" y="251731"/>
                </a:lnTo>
                <a:lnTo>
                  <a:pt x="12175" y="238440"/>
                </a:lnTo>
                <a:lnTo>
                  <a:pt x="12353" y="224916"/>
                </a:lnTo>
                <a:lnTo>
                  <a:pt x="12478" y="211159"/>
                </a:lnTo>
                <a:lnTo>
                  <a:pt x="12551" y="197169"/>
                </a:lnTo>
                <a:lnTo>
                  <a:pt x="12573" y="184150"/>
                </a:lnTo>
                <a:lnTo>
                  <a:pt x="12505" y="169805"/>
                </a:lnTo>
                <a:lnTo>
                  <a:pt x="12304" y="155726"/>
                </a:lnTo>
                <a:lnTo>
                  <a:pt x="11968" y="141911"/>
                </a:lnTo>
                <a:lnTo>
                  <a:pt x="11498" y="128360"/>
                </a:lnTo>
                <a:lnTo>
                  <a:pt x="10894" y="115074"/>
                </a:lnTo>
                <a:lnTo>
                  <a:pt x="10156" y="102052"/>
                </a:lnTo>
                <a:lnTo>
                  <a:pt x="9283" y="89294"/>
                </a:lnTo>
                <a:lnTo>
                  <a:pt x="8276" y="76801"/>
                </a:lnTo>
                <a:lnTo>
                  <a:pt x="7135" y="64573"/>
                </a:lnTo>
                <a:lnTo>
                  <a:pt x="5860" y="52609"/>
                </a:lnTo>
                <a:lnTo>
                  <a:pt x="4450" y="40909"/>
                </a:lnTo>
                <a:lnTo>
                  <a:pt x="1228" y="18303"/>
                </a:lnTo>
                <a:lnTo>
                  <a:pt x="0" y="10794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47797" y="3609086"/>
            <a:ext cx="316991" cy="375031"/>
          </a:xfrm>
          <a:custGeom>
            <a:avLst/>
            <a:gdLst/>
            <a:ahLst/>
            <a:cxnLst/>
            <a:rect l="l" t="t" r="r" b="b"/>
            <a:pathLst>
              <a:path w="316991" h="375031">
                <a:moveTo>
                  <a:pt x="167131" y="0"/>
                </a:moveTo>
                <a:lnTo>
                  <a:pt x="182575" y="392"/>
                </a:lnTo>
                <a:lnTo>
                  <a:pt x="197168" y="1569"/>
                </a:lnTo>
                <a:lnTo>
                  <a:pt x="210911" y="3532"/>
                </a:lnTo>
                <a:lnTo>
                  <a:pt x="223801" y="6279"/>
                </a:lnTo>
                <a:lnTo>
                  <a:pt x="235837" y="9811"/>
                </a:lnTo>
                <a:lnTo>
                  <a:pt x="247019" y="14128"/>
                </a:lnTo>
                <a:lnTo>
                  <a:pt x="257345" y="19230"/>
                </a:lnTo>
                <a:lnTo>
                  <a:pt x="266813" y="25116"/>
                </a:lnTo>
                <a:lnTo>
                  <a:pt x="279332" y="35633"/>
                </a:lnTo>
                <a:lnTo>
                  <a:pt x="286578" y="44290"/>
                </a:lnTo>
                <a:lnTo>
                  <a:pt x="292756" y="54166"/>
                </a:lnTo>
                <a:lnTo>
                  <a:pt x="297866" y="65265"/>
                </a:lnTo>
                <a:lnTo>
                  <a:pt x="301912" y="77588"/>
                </a:lnTo>
                <a:lnTo>
                  <a:pt x="304894" y="91138"/>
                </a:lnTo>
                <a:lnTo>
                  <a:pt x="306812" y="105919"/>
                </a:lnTo>
                <a:lnTo>
                  <a:pt x="307670" y="121932"/>
                </a:lnTo>
                <a:lnTo>
                  <a:pt x="307720" y="127126"/>
                </a:lnTo>
                <a:lnTo>
                  <a:pt x="307662" y="135417"/>
                </a:lnTo>
                <a:lnTo>
                  <a:pt x="307483" y="146218"/>
                </a:lnTo>
                <a:lnTo>
                  <a:pt x="307173" y="159546"/>
                </a:lnTo>
                <a:lnTo>
                  <a:pt x="306724" y="175418"/>
                </a:lnTo>
                <a:lnTo>
                  <a:pt x="306450" y="184150"/>
                </a:lnTo>
                <a:lnTo>
                  <a:pt x="305897" y="201756"/>
                </a:lnTo>
                <a:lnTo>
                  <a:pt x="305475" y="216408"/>
                </a:lnTo>
                <a:lnTo>
                  <a:pt x="305194" y="228113"/>
                </a:lnTo>
                <a:lnTo>
                  <a:pt x="305062" y="236881"/>
                </a:lnTo>
                <a:lnTo>
                  <a:pt x="305053" y="239140"/>
                </a:lnTo>
                <a:lnTo>
                  <a:pt x="305176" y="254327"/>
                </a:lnTo>
                <a:lnTo>
                  <a:pt x="305542" y="268947"/>
                </a:lnTo>
                <a:lnTo>
                  <a:pt x="306150" y="283000"/>
                </a:lnTo>
                <a:lnTo>
                  <a:pt x="306998" y="296487"/>
                </a:lnTo>
                <a:lnTo>
                  <a:pt x="308085" y="309406"/>
                </a:lnTo>
                <a:lnTo>
                  <a:pt x="309410" y="321759"/>
                </a:lnTo>
                <a:lnTo>
                  <a:pt x="310970" y="333545"/>
                </a:lnTo>
                <a:lnTo>
                  <a:pt x="312765" y="344764"/>
                </a:lnTo>
                <a:lnTo>
                  <a:pt x="314793" y="355417"/>
                </a:lnTo>
                <a:lnTo>
                  <a:pt x="316991" y="365251"/>
                </a:lnTo>
                <a:lnTo>
                  <a:pt x="229234" y="368300"/>
                </a:lnTo>
                <a:lnTo>
                  <a:pt x="225163" y="355167"/>
                </a:lnTo>
                <a:lnTo>
                  <a:pt x="223357" y="343144"/>
                </a:lnTo>
                <a:lnTo>
                  <a:pt x="223265" y="339978"/>
                </a:lnTo>
                <a:lnTo>
                  <a:pt x="218439" y="339978"/>
                </a:lnTo>
                <a:lnTo>
                  <a:pt x="209122" y="347238"/>
                </a:lnTo>
                <a:lnTo>
                  <a:pt x="199118" y="353657"/>
                </a:lnTo>
                <a:lnTo>
                  <a:pt x="188428" y="359234"/>
                </a:lnTo>
                <a:lnTo>
                  <a:pt x="177053" y="363969"/>
                </a:lnTo>
                <a:lnTo>
                  <a:pt x="164991" y="367863"/>
                </a:lnTo>
                <a:lnTo>
                  <a:pt x="152243" y="370916"/>
                </a:lnTo>
                <a:lnTo>
                  <a:pt x="138809" y="373126"/>
                </a:lnTo>
                <a:lnTo>
                  <a:pt x="124689" y="374496"/>
                </a:lnTo>
                <a:lnTo>
                  <a:pt x="109884" y="375024"/>
                </a:lnTo>
                <a:lnTo>
                  <a:pt x="107950" y="375031"/>
                </a:lnTo>
                <a:lnTo>
                  <a:pt x="93834" y="374401"/>
                </a:lnTo>
                <a:lnTo>
                  <a:pt x="80481" y="372511"/>
                </a:lnTo>
                <a:lnTo>
                  <a:pt x="67893" y="369361"/>
                </a:lnTo>
                <a:lnTo>
                  <a:pt x="56074" y="364952"/>
                </a:lnTo>
                <a:lnTo>
                  <a:pt x="45025" y="359282"/>
                </a:lnTo>
                <a:lnTo>
                  <a:pt x="34751" y="352353"/>
                </a:lnTo>
                <a:lnTo>
                  <a:pt x="21238" y="339887"/>
                </a:lnTo>
                <a:lnTo>
                  <a:pt x="13488" y="329695"/>
                </a:lnTo>
                <a:lnTo>
                  <a:pt x="7486" y="318544"/>
                </a:lnTo>
                <a:lnTo>
                  <a:pt x="3236" y="306437"/>
                </a:lnTo>
                <a:lnTo>
                  <a:pt x="741" y="293372"/>
                </a:lnTo>
                <a:lnTo>
                  <a:pt x="0" y="280543"/>
                </a:lnTo>
                <a:lnTo>
                  <a:pt x="710" y="267069"/>
                </a:lnTo>
                <a:lnTo>
                  <a:pt x="2842" y="254197"/>
                </a:lnTo>
                <a:lnTo>
                  <a:pt x="6394" y="241929"/>
                </a:lnTo>
                <a:lnTo>
                  <a:pt x="11364" y="230267"/>
                </a:lnTo>
                <a:lnTo>
                  <a:pt x="17750" y="219215"/>
                </a:lnTo>
                <a:lnTo>
                  <a:pt x="25552" y="208774"/>
                </a:lnTo>
                <a:lnTo>
                  <a:pt x="34768" y="198948"/>
                </a:lnTo>
                <a:lnTo>
                  <a:pt x="45397" y="189740"/>
                </a:lnTo>
                <a:lnTo>
                  <a:pt x="55337" y="182694"/>
                </a:lnTo>
                <a:lnTo>
                  <a:pt x="63579" y="177922"/>
                </a:lnTo>
                <a:lnTo>
                  <a:pt x="72604" y="173517"/>
                </a:lnTo>
                <a:lnTo>
                  <a:pt x="82414" y="169479"/>
                </a:lnTo>
                <a:lnTo>
                  <a:pt x="93008" y="165809"/>
                </a:lnTo>
                <a:lnTo>
                  <a:pt x="104388" y="162506"/>
                </a:lnTo>
                <a:lnTo>
                  <a:pt x="116554" y="159571"/>
                </a:lnTo>
                <a:lnTo>
                  <a:pt x="129507" y="157005"/>
                </a:lnTo>
                <a:lnTo>
                  <a:pt x="143247" y="154807"/>
                </a:lnTo>
                <a:lnTo>
                  <a:pt x="157775" y="152979"/>
                </a:lnTo>
                <a:lnTo>
                  <a:pt x="173092" y="151520"/>
                </a:lnTo>
                <a:lnTo>
                  <a:pt x="189198" y="150430"/>
                </a:lnTo>
                <a:lnTo>
                  <a:pt x="206093" y="149710"/>
                </a:lnTo>
                <a:lnTo>
                  <a:pt x="215391" y="149478"/>
                </a:lnTo>
                <a:lnTo>
                  <a:pt x="215900" y="145033"/>
                </a:lnTo>
                <a:lnTo>
                  <a:pt x="216153" y="140843"/>
                </a:lnTo>
                <a:lnTo>
                  <a:pt x="216153" y="136906"/>
                </a:lnTo>
                <a:lnTo>
                  <a:pt x="215173" y="120216"/>
                </a:lnTo>
                <a:lnTo>
                  <a:pt x="212236" y="106292"/>
                </a:lnTo>
                <a:lnTo>
                  <a:pt x="207353" y="95123"/>
                </a:lnTo>
                <a:lnTo>
                  <a:pt x="200530" y="86702"/>
                </a:lnTo>
                <a:lnTo>
                  <a:pt x="189030" y="79722"/>
                </a:lnTo>
                <a:lnTo>
                  <a:pt x="179226" y="76406"/>
                </a:lnTo>
                <a:lnTo>
                  <a:pt x="167428" y="73875"/>
                </a:lnTo>
                <a:lnTo>
                  <a:pt x="153629" y="72132"/>
                </a:lnTo>
                <a:lnTo>
                  <a:pt x="137820" y="71183"/>
                </a:lnTo>
                <a:lnTo>
                  <a:pt x="125729" y="70993"/>
                </a:lnTo>
                <a:lnTo>
                  <a:pt x="112874" y="71188"/>
                </a:lnTo>
                <a:lnTo>
                  <a:pt x="100088" y="71774"/>
                </a:lnTo>
                <a:lnTo>
                  <a:pt x="87372" y="72752"/>
                </a:lnTo>
                <a:lnTo>
                  <a:pt x="74727" y="74120"/>
                </a:lnTo>
                <a:lnTo>
                  <a:pt x="62151" y="75879"/>
                </a:lnTo>
                <a:lnTo>
                  <a:pt x="49646" y="78029"/>
                </a:lnTo>
                <a:lnTo>
                  <a:pt x="37211" y="80570"/>
                </a:lnTo>
                <a:lnTo>
                  <a:pt x="24847" y="83502"/>
                </a:lnTo>
                <a:lnTo>
                  <a:pt x="16001" y="85851"/>
                </a:lnTo>
                <a:lnTo>
                  <a:pt x="24256" y="17399"/>
                </a:lnTo>
                <a:lnTo>
                  <a:pt x="33492" y="14445"/>
                </a:lnTo>
                <a:lnTo>
                  <a:pt x="43379" y="11769"/>
                </a:lnTo>
                <a:lnTo>
                  <a:pt x="53920" y="9370"/>
                </a:lnTo>
                <a:lnTo>
                  <a:pt x="65113" y="7247"/>
                </a:lnTo>
                <a:lnTo>
                  <a:pt x="76958" y="5398"/>
                </a:lnTo>
                <a:lnTo>
                  <a:pt x="89456" y="3823"/>
                </a:lnTo>
                <a:lnTo>
                  <a:pt x="102607" y="2520"/>
                </a:lnTo>
                <a:lnTo>
                  <a:pt x="116411" y="1489"/>
                </a:lnTo>
                <a:lnTo>
                  <a:pt x="130867" y="728"/>
                </a:lnTo>
                <a:lnTo>
                  <a:pt x="145975" y="237"/>
                </a:lnTo>
                <a:lnTo>
                  <a:pt x="161736" y="14"/>
                </a:lnTo>
                <a:lnTo>
                  <a:pt x="16713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28316" y="3609086"/>
            <a:ext cx="350900" cy="365632"/>
          </a:xfrm>
          <a:custGeom>
            <a:avLst/>
            <a:gdLst/>
            <a:ahLst/>
            <a:cxnLst/>
            <a:rect l="l" t="t" r="r" b="b"/>
            <a:pathLst>
              <a:path w="350900" h="365633">
                <a:moveTo>
                  <a:pt x="224789" y="0"/>
                </a:moveTo>
                <a:lnTo>
                  <a:pt x="239582" y="471"/>
                </a:lnTo>
                <a:lnTo>
                  <a:pt x="253579" y="1888"/>
                </a:lnTo>
                <a:lnTo>
                  <a:pt x="266778" y="4255"/>
                </a:lnTo>
                <a:lnTo>
                  <a:pt x="279177" y="7574"/>
                </a:lnTo>
                <a:lnTo>
                  <a:pt x="290776" y="11849"/>
                </a:lnTo>
                <a:lnTo>
                  <a:pt x="301572" y="17085"/>
                </a:lnTo>
                <a:lnTo>
                  <a:pt x="311563" y="23284"/>
                </a:lnTo>
                <a:lnTo>
                  <a:pt x="316483" y="26924"/>
                </a:lnTo>
                <a:lnTo>
                  <a:pt x="324293" y="34105"/>
                </a:lnTo>
                <a:lnTo>
                  <a:pt x="331097" y="42605"/>
                </a:lnTo>
                <a:lnTo>
                  <a:pt x="336895" y="52426"/>
                </a:lnTo>
                <a:lnTo>
                  <a:pt x="341689" y="63569"/>
                </a:lnTo>
                <a:lnTo>
                  <a:pt x="345482" y="76034"/>
                </a:lnTo>
                <a:lnTo>
                  <a:pt x="348273" y="89825"/>
                </a:lnTo>
                <a:lnTo>
                  <a:pt x="350064" y="104941"/>
                </a:lnTo>
                <a:lnTo>
                  <a:pt x="350857" y="121384"/>
                </a:lnTo>
                <a:lnTo>
                  <a:pt x="350900" y="126491"/>
                </a:lnTo>
                <a:lnTo>
                  <a:pt x="350701" y="137353"/>
                </a:lnTo>
                <a:lnTo>
                  <a:pt x="350188" y="151104"/>
                </a:lnTo>
                <a:lnTo>
                  <a:pt x="350011" y="155320"/>
                </a:lnTo>
                <a:lnTo>
                  <a:pt x="349452" y="167787"/>
                </a:lnTo>
                <a:lnTo>
                  <a:pt x="349104" y="180521"/>
                </a:lnTo>
                <a:lnTo>
                  <a:pt x="348995" y="192277"/>
                </a:lnTo>
                <a:lnTo>
                  <a:pt x="349006" y="200036"/>
                </a:lnTo>
                <a:lnTo>
                  <a:pt x="349036" y="208576"/>
                </a:lnTo>
                <a:lnTo>
                  <a:pt x="349088" y="217897"/>
                </a:lnTo>
                <a:lnTo>
                  <a:pt x="349159" y="227999"/>
                </a:lnTo>
                <a:lnTo>
                  <a:pt x="349251" y="238882"/>
                </a:lnTo>
                <a:lnTo>
                  <a:pt x="349364" y="250546"/>
                </a:lnTo>
                <a:lnTo>
                  <a:pt x="349496" y="262991"/>
                </a:lnTo>
                <a:lnTo>
                  <a:pt x="349650" y="276217"/>
                </a:lnTo>
                <a:lnTo>
                  <a:pt x="349824" y="290225"/>
                </a:lnTo>
                <a:lnTo>
                  <a:pt x="350018" y="305013"/>
                </a:lnTo>
                <a:lnTo>
                  <a:pt x="350232" y="320582"/>
                </a:lnTo>
                <a:lnTo>
                  <a:pt x="350468" y="336932"/>
                </a:lnTo>
                <a:lnTo>
                  <a:pt x="350723" y="354063"/>
                </a:lnTo>
                <a:lnTo>
                  <a:pt x="350900" y="365632"/>
                </a:lnTo>
                <a:lnTo>
                  <a:pt x="251967" y="365632"/>
                </a:lnTo>
                <a:lnTo>
                  <a:pt x="253022" y="353086"/>
                </a:lnTo>
                <a:lnTo>
                  <a:pt x="254001" y="340520"/>
                </a:lnTo>
                <a:lnTo>
                  <a:pt x="254907" y="327933"/>
                </a:lnTo>
                <a:lnTo>
                  <a:pt x="255740" y="315325"/>
                </a:lnTo>
                <a:lnTo>
                  <a:pt x="256499" y="302698"/>
                </a:lnTo>
                <a:lnTo>
                  <a:pt x="257184" y="290050"/>
                </a:lnTo>
                <a:lnTo>
                  <a:pt x="257797" y="277382"/>
                </a:lnTo>
                <a:lnTo>
                  <a:pt x="258336" y="264694"/>
                </a:lnTo>
                <a:lnTo>
                  <a:pt x="258804" y="251985"/>
                </a:lnTo>
                <a:lnTo>
                  <a:pt x="259199" y="239256"/>
                </a:lnTo>
                <a:lnTo>
                  <a:pt x="259521" y="226507"/>
                </a:lnTo>
                <a:lnTo>
                  <a:pt x="259772" y="213738"/>
                </a:lnTo>
                <a:lnTo>
                  <a:pt x="259951" y="200948"/>
                </a:lnTo>
                <a:lnTo>
                  <a:pt x="260059" y="188138"/>
                </a:lnTo>
                <a:lnTo>
                  <a:pt x="260095" y="175308"/>
                </a:lnTo>
                <a:lnTo>
                  <a:pt x="260095" y="175132"/>
                </a:lnTo>
                <a:lnTo>
                  <a:pt x="259675" y="157793"/>
                </a:lnTo>
                <a:lnTo>
                  <a:pt x="258410" y="142284"/>
                </a:lnTo>
                <a:lnTo>
                  <a:pt x="256299" y="128606"/>
                </a:lnTo>
                <a:lnTo>
                  <a:pt x="253339" y="116759"/>
                </a:lnTo>
                <a:lnTo>
                  <a:pt x="249526" y="106743"/>
                </a:lnTo>
                <a:lnTo>
                  <a:pt x="242823" y="95884"/>
                </a:lnTo>
                <a:lnTo>
                  <a:pt x="234153" y="87613"/>
                </a:lnTo>
                <a:lnTo>
                  <a:pt x="223675" y="81416"/>
                </a:lnTo>
                <a:lnTo>
                  <a:pt x="211382" y="77302"/>
                </a:lnTo>
                <a:lnTo>
                  <a:pt x="197264" y="75281"/>
                </a:lnTo>
                <a:lnTo>
                  <a:pt x="190119" y="75056"/>
                </a:lnTo>
                <a:lnTo>
                  <a:pt x="177646" y="75696"/>
                </a:lnTo>
                <a:lnTo>
                  <a:pt x="165358" y="77616"/>
                </a:lnTo>
                <a:lnTo>
                  <a:pt x="153256" y="80819"/>
                </a:lnTo>
                <a:lnTo>
                  <a:pt x="141338" y="85307"/>
                </a:lnTo>
                <a:lnTo>
                  <a:pt x="129605" y="91084"/>
                </a:lnTo>
                <a:lnTo>
                  <a:pt x="118057" y="98151"/>
                </a:lnTo>
                <a:lnTo>
                  <a:pt x="109727" y="104139"/>
                </a:lnTo>
                <a:lnTo>
                  <a:pt x="109913" y="118583"/>
                </a:lnTo>
                <a:lnTo>
                  <a:pt x="110089" y="132882"/>
                </a:lnTo>
                <a:lnTo>
                  <a:pt x="110256" y="147037"/>
                </a:lnTo>
                <a:lnTo>
                  <a:pt x="110413" y="161047"/>
                </a:lnTo>
                <a:lnTo>
                  <a:pt x="110561" y="174912"/>
                </a:lnTo>
                <a:lnTo>
                  <a:pt x="110699" y="188633"/>
                </a:lnTo>
                <a:lnTo>
                  <a:pt x="110828" y="202211"/>
                </a:lnTo>
                <a:lnTo>
                  <a:pt x="110947" y="215643"/>
                </a:lnTo>
                <a:lnTo>
                  <a:pt x="111056" y="228932"/>
                </a:lnTo>
                <a:lnTo>
                  <a:pt x="111156" y="242077"/>
                </a:lnTo>
                <a:lnTo>
                  <a:pt x="111247" y="255079"/>
                </a:lnTo>
                <a:lnTo>
                  <a:pt x="111328" y="267936"/>
                </a:lnTo>
                <a:lnTo>
                  <a:pt x="111399" y="280650"/>
                </a:lnTo>
                <a:lnTo>
                  <a:pt x="111461" y="293220"/>
                </a:lnTo>
                <a:lnTo>
                  <a:pt x="111513" y="305647"/>
                </a:lnTo>
                <a:lnTo>
                  <a:pt x="111556" y="317930"/>
                </a:lnTo>
                <a:lnTo>
                  <a:pt x="111590" y="330070"/>
                </a:lnTo>
                <a:lnTo>
                  <a:pt x="111613" y="342068"/>
                </a:lnTo>
                <a:lnTo>
                  <a:pt x="111628" y="353921"/>
                </a:lnTo>
                <a:lnTo>
                  <a:pt x="111632" y="365632"/>
                </a:lnTo>
                <a:lnTo>
                  <a:pt x="11556" y="365632"/>
                </a:lnTo>
                <a:lnTo>
                  <a:pt x="12450" y="349729"/>
                </a:lnTo>
                <a:lnTo>
                  <a:pt x="13281" y="334305"/>
                </a:lnTo>
                <a:lnTo>
                  <a:pt x="14049" y="319360"/>
                </a:lnTo>
                <a:lnTo>
                  <a:pt x="14754" y="304895"/>
                </a:lnTo>
                <a:lnTo>
                  <a:pt x="15396" y="290909"/>
                </a:lnTo>
                <a:lnTo>
                  <a:pt x="15975" y="277401"/>
                </a:lnTo>
                <a:lnTo>
                  <a:pt x="16489" y="264373"/>
                </a:lnTo>
                <a:lnTo>
                  <a:pt x="16939" y="251822"/>
                </a:lnTo>
                <a:lnTo>
                  <a:pt x="17325" y="239750"/>
                </a:lnTo>
                <a:lnTo>
                  <a:pt x="17647" y="228155"/>
                </a:lnTo>
                <a:lnTo>
                  <a:pt x="17903" y="217038"/>
                </a:lnTo>
                <a:lnTo>
                  <a:pt x="18221" y="196235"/>
                </a:lnTo>
                <a:lnTo>
                  <a:pt x="18287" y="182625"/>
                </a:lnTo>
                <a:lnTo>
                  <a:pt x="18184" y="169294"/>
                </a:lnTo>
                <a:lnTo>
                  <a:pt x="17873" y="156079"/>
                </a:lnTo>
                <a:lnTo>
                  <a:pt x="17355" y="142979"/>
                </a:lnTo>
                <a:lnTo>
                  <a:pt x="16630" y="129995"/>
                </a:lnTo>
                <a:lnTo>
                  <a:pt x="15698" y="117126"/>
                </a:lnTo>
                <a:lnTo>
                  <a:pt x="14559" y="104372"/>
                </a:lnTo>
                <a:lnTo>
                  <a:pt x="13213" y="91733"/>
                </a:lnTo>
                <a:lnTo>
                  <a:pt x="11659" y="79208"/>
                </a:lnTo>
                <a:lnTo>
                  <a:pt x="9898" y="66797"/>
                </a:lnTo>
                <a:lnTo>
                  <a:pt x="7931" y="54499"/>
                </a:lnTo>
                <a:lnTo>
                  <a:pt x="5756" y="42315"/>
                </a:lnTo>
                <a:lnTo>
                  <a:pt x="3374" y="30244"/>
                </a:lnTo>
                <a:lnTo>
                  <a:pt x="784" y="18285"/>
                </a:lnTo>
                <a:lnTo>
                  <a:pt x="0" y="14858"/>
                </a:lnTo>
                <a:lnTo>
                  <a:pt x="95250" y="4444"/>
                </a:lnTo>
                <a:lnTo>
                  <a:pt x="101600" y="43814"/>
                </a:lnTo>
                <a:lnTo>
                  <a:pt x="107568" y="43814"/>
                </a:lnTo>
                <a:lnTo>
                  <a:pt x="118053" y="35373"/>
                </a:lnTo>
                <a:lnTo>
                  <a:pt x="128858" y="27833"/>
                </a:lnTo>
                <a:lnTo>
                  <a:pt x="139984" y="21196"/>
                </a:lnTo>
                <a:lnTo>
                  <a:pt x="151429" y="15462"/>
                </a:lnTo>
                <a:lnTo>
                  <a:pt x="163193" y="10630"/>
                </a:lnTo>
                <a:lnTo>
                  <a:pt x="175274" y="6701"/>
                </a:lnTo>
                <a:lnTo>
                  <a:pt x="187672" y="3674"/>
                </a:lnTo>
                <a:lnTo>
                  <a:pt x="200387" y="1550"/>
                </a:lnTo>
                <a:lnTo>
                  <a:pt x="213417" y="328"/>
                </a:lnTo>
                <a:lnTo>
                  <a:pt x="22478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09216" y="3609086"/>
            <a:ext cx="350900" cy="365632"/>
          </a:xfrm>
          <a:custGeom>
            <a:avLst/>
            <a:gdLst/>
            <a:ahLst/>
            <a:cxnLst/>
            <a:rect l="l" t="t" r="r" b="b"/>
            <a:pathLst>
              <a:path w="350900" h="365633">
                <a:moveTo>
                  <a:pt x="224789" y="0"/>
                </a:moveTo>
                <a:lnTo>
                  <a:pt x="239582" y="471"/>
                </a:lnTo>
                <a:lnTo>
                  <a:pt x="253579" y="1888"/>
                </a:lnTo>
                <a:lnTo>
                  <a:pt x="266778" y="4255"/>
                </a:lnTo>
                <a:lnTo>
                  <a:pt x="279177" y="7574"/>
                </a:lnTo>
                <a:lnTo>
                  <a:pt x="290776" y="11849"/>
                </a:lnTo>
                <a:lnTo>
                  <a:pt x="301572" y="17085"/>
                </a:lnTo>
                <a:lnTo>
                  <a:pt x="311563" y="23284"/>
                </a:lnTo>
                <a:lnTo>
                  <a:pt x="316483" y="26924"/>
                </a:lnTo>
                <a:lnTo>
                  <a:pt x="324293" y="34105"/>
                </a:lnTo>
                <a:lnTo>
                  <a:pt x="331097" y="42605"/>
                </a:lnTo>
                <a:lnTo>
                  <a:pt x="336895" y="52426"/>
                </a:lnTo>
                <a:lnTo>
                  <a:pt x="341689" y="63569"/>
                </a:lnTo>
                <a:lnTo>
                  <a:pt x="345482" y="76034"/>
                </a:lnTo>
                <a:lnTo>
                  <a:pt x="348273" y="89825"/>
                </a:lnTo>
                <a:lnTo>
                  <a:pt x="350064" y="104941"/>
                </a:lnTo>
                <a:lnTo>
                  <a:pt x="350857" y="121384"/>
                </a:lnTo>
                <a:lnTo>
                  <a:pt x="350900" y="126491"/>
                </a:lnTo>
                <a:lnTo>
                  <a:pt x="350701" y="137353"/>
                </a:lnTo>
                <a:lnTo>
                  <a:pt x="350188" y="151104"/>
                </a:lnTo>
                <a:lnTo>
                  <a:pt x="350011" y="155320"/>
                </a:lnTo>
                <a:lnTo>
                  <a:pt x="349452" y="167787"/>
                </a:lnTo>
                <a:lnTo>
                  <a:pt x="349104" y="180521"/>
                </a:lnTo>
                <a:lnTo>
                  <a:pt x="348995" y="192277"/>
                </a:lnTo>
                <a:lnTo>
                  <a:pt x="349006" y="200036"/>
                </a:lnTo>
                <a:lnTo>
                  <a:pt x="349036" y="208576"/>
                </a:lnTo>
                <a:lnTo>
                  <a:pt x="349088" y="217897"/>
                </a:lnTo>
                <a:lnTo>
                  <a:pt x="349159" y="227999"/>
                </a:lnTo>
                <a:lnTo>
                  <a:pt x="349251" y="238882"/>
                </a:lnTo>
                <a:lnTo>
                  <a:pt x="349364" y="250546"/>
                </a:lnTo>
                <a:lnTo>
                  <a:pt x="349496" y="262991"/>
                </a:lnTo>
                <a:lnTo>
                  <a:pt x="349650" y="276217"/>
                </a:lnTo>
                <a:lnTo>
                  <a:pt x="349824" y="290225"/>
                </a:lnTo>
                <a:lnTo>
                  <a:pt x="350018" y="305013"/>
                </a:lnTo>
                <a:lnTo>
                  <a:pt x="350232" y="320582"/>
                </a:lnTo>
                <a:lnTo>
                  <a:pt x="350468" y="336932"/>
                </a:lnTo>
                <a:lnTo>
                  <a:pt x="350723" y="354063"/>
                </a:lnTo>
                <a:lnTo>
                  <a:pt x="350900" y="365632"/>
                </a:lnTo>
                <a:lnTo>
                  <a:pt x="251967" y="365632"/>
                </a:lnTo>
                <a:lnTo>
                  <a:pt x="253022" y="353086"/>
                </a:lnTo>
                <a:lnTo>
                  <a:pt x="254001" y="340520"/>
                </a:lnTo>
                <a:lnTo>
                  <a:pt x="254907" y="327933"/>
                </a:lnTo>
                <a:lnTo>
                  <a:pt x="255740" y="315325"/>
                </a:lnTo>
                <a:lnTo>
                  <a:pt x="256499" y="302698"/>
                </a:lnTo>
                <a:lnTo>
                  <a:pt x="257184" y="290050"/>
                </a:lnTo>
                <a:lnTo>
                  <a:pt x="257797" y="277382"/>
                </a:lnTo>
                <a:lnTo>
                  <a:pt x="258336" y="264694"/>
                </a:lnTo>
                <a:lnTo>
                  <a:pt x="258804" y="251985"/>
                </a:lnTo>
                <a:lnTo>
                  <a:pt x="259199" y="239256"/>
                </a:lnTo>
                <a:lnTo>
                  <a:pt x="259521" y="226507"/>
                </a:lnTo>
                <a:lnTo>
                  <a:pt x="259772" y="213738"/>
                </a:lnTo>
                <a:lnTo>
                  <a:pt x="259951" y="200948"/>
                </a:lnTo>
                <a:lnTo>
                  <a:pt x="260059" y="188138"/>
                </a:lnTo>
                <a:lnTo>
                  <a:pt x="260095" y="175308"/>
                </a:lnTo>
                <a:lnTo>
                  <a:pt x="260095" y="175132"/>
                </a:lnTo>
                <a:lnTo>
                  <a:pt x="259675" y="157793"/>
                </a:lnTo>
                <a:lnTo>
                  <a:pt x="258410" y="142284"/>
                </a:lnTo>
                <a:lnTo>
                  <a:pt x="256299" y="128606"/>
                </a:lnTo>
                <a:lnTo>
                  <a:pt x="253339" y="116759"/>
                </a:lnTo>
                <a:lnTo>
                  <a:pt x="249526" y="106743"/>
                </a:lnTo>
                <a:lnTo>
                  <a:pt x="242823" y="95884"/>
                </a:lnTo>
                <a:lnTo>
                  <a:pt x="234153" y="87613"/>
                </a:lnTo>
                <a:lnTo>
                  <a:pt x="223675" y="81416"/>
                </a:lnTo>
                <a:lnTo>
                  <a:pt x="211382" y="77302"/>
                </a:lnTo>
                <a:lnTo>
                  <a:pt x="197264" y="75281"/>
                </a:lnTo>
                <a:lnTo>
                  <a:pt x="190119" y="75056"/>
                </a:lnTo>
                <a:lnTo>
                  <a:pt x="177646" y="75696"/>
                </a:lnTo>
                <a:lnTo>
                  <a:pt x="165358" y="77616"/>
                </a:lnTo>
                <a:lnTo>
                  <a:pt x="153256" y="80819"/>
                </a:lnTo>
                <a:lnTo>
                  <a:pt x="141338" y="85307"/>
                </a:lnTo>
                <a:lnTo>
                  <a:pt x="129605" y="91084"/>
                </a:lnTo>
                <a:lnTo>
                  <a:pt x="118057" y="98151"/>
                </a:lnTo>
                <a:lnTo>
                  <a:pt x="109727" y="104139"/>
                </a:lnTo>
                <a:lnTo>
                  <a:pt x="109913" y="118583"/>
                </a:lnTo>
                <a:lnTo>
                  <a:pt x="110089" y="132882"/>
                </a:lnTo>
                <a:lnTo>
                  <a:pt x="110256" y="147037"/>
                </a:lnTo>
                <a:lnTo>
                  <a:pt x="110413" y="161047"/>
                </a:lnTo>
                <a:lnTo>
                  <a:pt x="110561" y="174912"/>
                </a:lnTo>
                <a:lnTo>
                  <a:pt x="110699" y="188633"/>
                </a:lnTo>
                <a:lnTo>
                  <a:pt x="110828" y="202211"/>
                </a:lnTo>
                <a:lnTo>
                  <a:pt x="110947" y="215643"/>
                </a:lnTo>
                <a:lnTo>
                  <a:pt x="111056" y="228932"/>
                </a:lnTo>
                <a:lnTo>
                  <a:pt x="111156" y="242077"/>
                </a:lnTo>
                <a:lnTo>
                  <a:pt x="111247" y="255079"/>
                </a:lnTo>
                <a:lnTo>
                  <a:pt x="111328" y="267936"/>
                </a:lnTo>
                <a:lnTo>
                  <a:pt x="111399" y="280650"/>
                </a:lnTo>
                <a:lnTo>
                  <a:pt x="111461" y="293220"/>
                </a:lnTo>
                <a:lnTo>
                  <a:pt x="111513" y="305647"/>
                </a:lnTo>
                <a:lnTo>
                  <a:pt x="111556" y="317930"/>
                </a:lnTo>
                <a:lnTo>
                  <a:pt x="111590" y="330070"/>
                </a:lnTo>
                <a:lnTo>
                  <a:pt x="111613" y="342068"/>
                </a:lnTo>
                <a:lnTo>
                  <a:pt x="111628" y="353921"/>
                </a:lnTo>
                <a:lnTo>
                  <a:pt x="111632" y="365632"/>
                </a:lnTo>
                <a:lnTo>
                  <a:pt x="11556" y="365632"/>
                </a:lnTo>
                <a:lnTo>
                  <a:pt x="12450" y="349729"/>
                </a:lnTo>
                <a:lnTo>
                  <a:pt x="13281" y="334305"/>
                </a:lnTo>
                <a:lnTo>
                  <a:pt x="14049" y="319360"/>
                </a:lnTo>
                <a:lnTo>
                  <a:pt x="14754" y="304895"/>
                </a:lnTo>
                <a:lnTo>
                  <a:pt x="15396" y="290909"/>
                </a:lnTo>
                <a:lnTo>
                  <a:pt x="15975" y="277401"/>
                </a:lnTo>
                <a:lnTo>
                  <a:pt x="16489" y="264373"/>
                </a:lnTo>
                <a:lnTo>
                  <a:pt x="16939" y="251822"/>
                </a:lnTo>
                <a:lnTo>
                  <a:pt x="17325" y="239750"/>
                </a:lnTo>
                <a:lnTo>
                  <a:pt x="17647" y="228155"/>
                </a:lnTo>
                <a:lnTo>
                  <a:pt x="17903" y="217038"/>
                </a:lnTo>
                <a:lnTo>
                  <a:pt x="18221" y="196235"/>
                </a:lnTo>
                <a:lnTo>
                  <a:pt x="18287" y="182625"/>
                </a:lnTo>
                <a:lnTo>
                  <a:pt x="18184" y="169294"/>
                </a:lnTo>
                <a:lnTo>
                  <a:pt x="17873" y="156079"/>
                </a:lnTo>
                <a:lnTo>
                  <a:pt x="17355" y="142979"/>
                </a:lnTo>
                <a:lnTo>
                  <a:pt x="16630" y="129995"/>
                </a:lnTo>
                <a:lnTo>
                  <a:pt x="15698" y="117126"/>
                </a:lnTo>
                <a:lnTo>
                  <a:pt x="14559" y="104372"/>
                </a:lnTo>
                <a:lnTo>
                  <a:pt x="13213" y="91733"/>
                </a:lnTo>
                <a:lnTo>
                  <a:pt x="11659" y="79208"/>
                </a:lnTo>
                <a:lnTo>
                  <a:pt x="9898" y="66797"/>
                </a:lnTo>
                <a:lnTo>
                  <a:pt x="7931" y="54499"/>
                </a:lnTo>
                <a:lnTo>
                  <a:pt x="5756" y="42315"/>
                </a:lnTo>
                <a:lnTo>
                  <a:pt x="3374" y="30244"/>
                </a:lnTo>
                <a:lnTo>
                  <a:pt x="784" y="18285"/>
                </a:lnTo>
                <a:lnTo>
                  <a:pt x="0" y="14858"/>
                </a:lnTo>
                <a:lnTo>
                  <a:pt x="95250" y="4444"/>
                </a:lnTo>
                <a:lnTo>
                  <a:pt x="101600" y="43814"/>
                </a:lnTo>
                <a:lnTo>
                  <a:pt x="107568" y="43814"/>
                </a:lnTo>
                <a:lnTo>
                  <a:pt x="118053" y="35373"/>
                </a:lnTo>
                <a:lnTo>
                  <a:pt x="128858" y="27833"/>
                </a:lnTo>
                <a:lnTo>
                  <a:pt x="139984" y="21196"/>
                </a:lnTo>
                <a:lnTo>
                  <a:pt x="151429" y="15462"/>
                </a:lnTo>
                <a:lnTo>
                  <a:pt x="163193" y="10630"/>
                </a:lnTo>
                <a:lnTo>
                  <a:pt x="175274" y="6701"/>
                </a:lnTo>
                <a:lnTo>
                  <a:pt x="187672" y="3674"/>
                </a:lnTo>
                <a:lnTo>
                  <a:pt x="200387" y="1550"/>
                </a:lnTo>
                <a:lnTo>
                  <a:pt x="213417" y="328"/>
                </a:lnTo>
                <a:lnTo>
                  <a:pt x="22478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4153" y="3609086"/>
            <a:ext cx="350875" cy="365632"/>
          </a:xfrm>
          <a:custGeom>
            <a:avLst/>
            <a:gdLst/>
            <a:ahLst/>
            <a:cxnLst/>
            <a:rect l="l" t="t" r="r" b="b"/>
            <a:pathLst>
              <a:path w="350875" h="365633">
                <a:moveTo>
                  <a:pt x="224726" y="0"/>
                </a:moveTo>
                <a:lnTo>
                  <a:pt x="239526" y="471"/>
                </a:lnTo>
                <a:lnTo>
                  <a:pt x="253528" y="1887"/>
                </a:lnTo>
                <a:lnTo>
                  <a:pt x="266729" y="4251"/>
                </a:lnTo>
                <a:lnTo>
                  <a:pt x="279130" y="7568"/>
                </a:lnTo>
                <a:lnTo>
                  <a:pt x="290728" y="11840"/>
                </a:lnTo>
                <a:lnTo>
                  <a:pt x="301522" y="17072"/>
                </a:lnTo>
                <a:lnTo>
                  <a:pt x="311512" y="23266"/>
                </a:lnTo>
                <a:lnTo>
                  <a:pt x="316458" y="26924"/>
                </a:lnTo>
                <a:lnTo>
                  <a:pt x="324268" y="34105"/>
                </a:lnTo>
                <a:lnTo>
                  <a:pt x="331071" y="42605"/>
                </a:lnTo>
                <a:lnTo>
                  <a:pt x="336869" y="52426"/>
                </a:lnTo>
                <a:lnTo>
                  <a:pt x="341664" y="63569"/>
                </a:lnTo>
                <a:lnTo>
                  <a:pt x="345456" y="76034"/>
                </a:lnTo>
                <a:lnTo>
                  <a:pt x="348247" y="89825"/>
                </a:lnTo>
                <a:lnTo>
                  <a:pt x="350039" y="104941"/>
                </a:lnTo>
                <a:lnTo>
                  <a:pt x="350832" y="121384"/>
                </a:lnTo>
                <a:lnTo>
                  <a:pt x="350875" y="126491"/>
                </a:lnTo>
                <a:lnTo>
                  <a:pt x="350675" y="137353"/>
                </a:lnTo>
                <a:lnTo>
                  <a:pt x="350162" y="151104"/>
                </a:lnTo>
                <a:lnTo>
                  <a:pt x="349986" y="155320"/>
                </a:lnTo>
                <a:lnTo>
                  <a:pt x="349427" y="167787"/>
                </a:lnTo>
                <a:lnTo>
                  <a:pt x="349078" y="180521"/>
                </a:lnTo>
                <a:lnTo>
                  <a:pt x="348970" y="192277"/>
                </a:lnTo>
                <a:lnTo>
                  <a:pt x="348980" y="200036"/>
                </a:lnTo>
                <a:lnTo>
                  <a:pt x="349011" y="208576"/>
                </a:lnTo>
                <a:lnTo>
                  <a:pt x="349062" y="217897"/>
                </a:lnTo>
                <a:lnTo>
                  <a:pt x="349134" y="227999"/>
                </a:lnTo>
                <a:lnTo>
                  <a:pt x="349226" y="238882"/>
                </a:lnTo>
                <a:lnTo>
                  <a:pt x="349338" y="250546"/>
                </a:lnTo>
                <a:lnTo>
                  <a:pt x="349471" y="262991"/>
                </a:lnTo>
                <a:lnTo>
                  <a:pt x="349624" y="276217"/>
                </a:lnTo>
                <a:lnTo>
                  <a:pt x="349798" y="290225"/>
                </a:lnTo>
                <a:lnTo>
                  <a:pt x="349992" y="305013"/>
                </a:lnTo>
                <a:lnTo>
                  <a:pt x="350207" y="320582"/>
                </a:lnTo>
                <a:lnTo>
                  <a:pt x="350442" y="336932"/>
                </a:lnTo>
                <a:lnTo>
                  <a:pt x="350698" y="354063"/>
                </a:lnTo>
                <a:lnTo>
                  <a:pt x="350875" y="365632"/>
                </a:lnTo>
                <a:lnTo>
                  <a:pt x="251942" y="365632"/>
                </a:lnTo>
                <a:lnTo>
                  <a:pt x="252996" y="353086"/>
                </a:lnTo>
                <a:lnTo>
                  <a:pt x="253976" y="340520"/>
                </a:lnTo>
                <a:lnTo>
                  <a:pt x="254882" y="327933"/>
                </a:lnTo>
                <a:lnTo>
                  <a:pt x="255714" y="315325"/>
                </a:lnTo>
                <a:lnTo>
                  <a:pt x="256473" y="302698"/>
                </a:lnTo>
                <a:lnTo>
                  <a:pt x="257159" y="290050"/>
                </a:lnTo>
                <a:lnTo>
                  <a:pt x="257771" y="277382"/>
                </a:lnTo>
                <a:lnTo>
                  <a:pt x="258311" y="264694"/>
                </a:lnTo>
                <a:lnTo>
                  <a:pt x="258778" y="251985"/>
                </a:lnTo>
                <a:lnTo>
                  <a:pt x="259173" y="239256"/>
                </a:lnTo>
                <a:lnTo>
                  <a:pt x="259496" y="226507"/>
                </a:lnTo>
                <a:lnTo>
                  <a:pt x="259747" y="213738"/>
                </a:lnTo>
                <a:lnTo>
                  <a:pt x="259926" y="200948"/>
                </a:lnTo>
                <a:lnTo>
                  <a:pt x="260034" y="188138"/>
                </a:lnTo>
                <a:lnTo>
                  <a:pt x="260070" y="175308"/>
                </a:lnTo>
                <a:lnTo>
                  <a:pt x="260070" y="175132"/>
                </a:lnTo>
                <a:lnTo>
                  <a:pt x="259649" y="157794"/>
                </a:lnTo>
                <a:lnTo>
                  <a:pt x="258384" y="142286"/>
                </a:lnTo>
                <a:lnTo>
                  <a:pt x="256272" y="128609"/>
                </a:lnTo>
                <a:lnTo>
                  <a:pt x="253308" y="116762"/>
                </a:lnTo>
                <a:lnTo>
                  <a:pt x="249490" y="106746"/>
                </a:lnTo>
                <a:lnTo>
                  <a:pt x="242773" y="95884"/>
                </a:lnTo>
                <a:lnTo>
                  <a:pt x="234103" y="87605"/>
                </a:lnTo>
                <a:lnTo>
                  <a:pt x="223617" y="81405"/>
                </a:lnTo>
                <a:lnTo>
                  <a:pt x="211315" y="77293"/>
                </a:lnTo>
                <a:lnTo>
                  <a:pt x="197197" y="75277"/>
                </a:lnTo>
                <a:lnTo>
                  <a:pt x="190131" y="75056"/>
                </a:lnTo>
                <a:lnTo>
                  <a:pt x="177624" y="75696"/>
                </a:lnTo>
                <a:lnTo>
                  <a:pt x="165315" y="77617"/>
                </a:lnTo>
                <a:lnTo>
                  <a:pt x="153203" y="80821"/>
                </a:lnTo>
                <a:lnTo>
                  <a:pt x="141288" y="85310"/>
                </a:lnTo>
                <a:lnTo>
                  <a:pt x="129569" y="91089"/>
                </a:lnTo>
                <a:lnTo>
                  <a:pt x="118047" y="98158"/>
                </a:lnTo>
                <a:lnTo>
                  <a:pt x="109753" y="104139"/>
                </a:lnTo>
                <a:lnTo>
                  <a:pt x="109935" y="118583"/>
                </a:lnTo>
                <a:lnTo>
                  <a:pt x="110108" y="132882"/>
                </a:lnTo>
                <a:lnTo>
                  <a:pt x="110271" y="147037"/>
                </a:lnTo>
                <a:lnTo>
                  <a:pt x="110425" y="161047"/>
                </a:lnTo>
                <a:lnTo>
                  <a:pt x="110570" y="174912"/>
                </a:lnTo>
                <a:lnTo>
                  <a:pt x="110705" y="188633"/>
                </a:lnTo>
                <a:lnTo>
                  <a:pt x="110831" y="202211"/>
                </a:lnTo>
                <a:lnTo>
                  <a:pt x="110948" y="215643"/>
                </a:lnTo>
                <a:lnTo>
                  <a:pt x="111055" y="228932"/>
                </a:lnTo>
                <a:lnTo>
                  <a:pt x="111153" y="242077"/>
                </a:lnTo>
                <a:lnTo>
                  <a:pt x="111242" y="255079"/>
                </a:lnTo>
                <a:lnTo>
                  <a:pt x="111321" y="267936"/>
                </a:lnTo>
                <a:lnTo>
                  <a:pt x="111391" y="280650"/>
                </a:lnTo>
                <a:lnTo>
                  <a:pt x="111452" y="293220"/>
                </a:lnTo>
                <a:lnTo>
                  <a:pt x="111503" y="305647"/>
                </a:lnTo>
                <a:lnTo>
                  <a:pt x="111545" y="317930"/>
                </a:lnTo>
                <a:lnTo>
                  <a:pt x="111578" y="330070"/>
                </a:lnTo>
                <a:lnTo>
                  <a:pt x="111601" y="342068"/>
                </a:lnTo>
                <a:lnTo>
                  <a:pt x="111615" y="353921"/>
                </a:lnTo>
                <a:lnTo>
                  <a:pt x="111620" y="365632"/>
                </a:lnTo>
                <a:lnTo>
                  <a:pt x="11531" y="365632"/>
                </a:lnTo>
                <a:lnTo>
                  <a:pt x="12429" y="349728"/>
                </a:lnTo>
                <a:lnTo>
                  <a:pt x="13262" y="334304"/>
                </a:lnTo>
                <a:lnTo>
                  <a:pt x="14030" y="319360"/>
                </a:lnTo>
                <a:lnTo>
                  <a:pt x="14733" y="304894"/>
                </a:lnTo>
                <a:lnTo>
                  <a:pt x="15372" y="290908"/>
                </a:lnTo>
                <a:lnTo>
                  <a:pt x="15946" y="277401"/>
                </a:lnTo>
                <a:lnTo>
                  <a:pt x="16455" y="264372"/>
                </a:lnTo>
                <a:lnTo>
                  <a:pt x="16900" y="251821"/>
                </a:lnTo>
                <a:lnTo>
                  <a:pt x="17281" y="239749"/>
                </a:lnTo>
                <a:lnTo>
                  <a:pt x="17597" y="228154"/>
                </a:lnTo>
                <a:lnTo>
                  <a:pt x="17849" y="217037"/>
                </a:lnTo>
                <a:lnTo>
                  <a:pt x="18159" y="196234"/>
                </a:lnTo>
                <a:lnTo>
                  <a:pt x="18224" y="182625"/>
                </a:lnTo>
                <a:lnTo>
                  <a:pt x="18121" y="169293"/>
                </a:lnTo>
                <a:lnTo>
                  <a:pt x="17811" y="156077"/>
                </a:lnTo>
                <a:lnTo>
                  <a:pt x="17296" y="142977"/>
                </a:lnTo>
                <a:lnTo>
                  <a:pt x="16573" y="129993"/>
                </a:lnTo>
                <a:lnTo>
                  <a:pt x="15645" y="117124"/>
                </a:lnTo>
                <a:lnTo>
                  <a:pt x="14510" y="104369"/>
                </a:lnTo>
                <a:lnTo>
                  <a:pt x="13168" y="91729"/>
                </a:lnTo>
                <a:lnTo>
                  <a:pt x="11620" y="79204"/>
                </a:lnTo>
                <a:lnTo>
                  <a:pt x="9865" y="66792"/>
                </a:lnTo>
                <a:lnTo>
                  <a:pt x="7904" y="54494"/>
                </a:lnTo>
                <a:lnTo>
                  <a:pt x="5736" y="42309"/>
                </a:lnTo>
                <a:lnTo>
                  <a:pt x="3362" y="30238"/>
                </a:lnTo>
                <a:lnTo>
                  <a:pt x="780" y="18278"/>
                </a:lnTo>
                <a:lnTo>
                  <a:pt x="0" y="14858"/>
                </a:lnTo>
                <a:lnTo>
                  <a:pt x="95250" y="4444"/>
                </a:lnTo>
                <a:lnTo>
                  <a:pt x="101574" y="43814"/>
                </a:lnTo>
                <a:lnTo>
                  <a:pt x="107530" y="43814"/>
                </a:lnTo>
                <a:lnTo>
                  <a:pt x="118033" y="35371"/>
                </a:lnTo>
                <a:lnTo>
                  <a:pt x="128851" y="27831"/>
                </a:lnTo>
                <a:lnTo>
                  <a:pt x="139985" y="21193"/>
                </a:lnTo>
                <a:lnTo>
                  <a:pt x="151433" y="15458"/>
                </a:lnTo>
                <a:lnTo>
                  <a:pt x="163196" y="10626"/>
                </a:lnTo>
                <a:lnTo>
                  <a:pt x="175273" y="6697"/>
                </a:lnTo>
                <a:lnTo>
                  <a:pt x="187664" y="3671"/>
                </a:lnTo>
                <a:lnTo>
                  <a:pt x="200370" y="1548"/>
                </a:lnTo>
                <a:lnTo>
                  <a:pt x="213389" y="327"/>
                </a:lnTo>
                <a:lnTo>
                  <a:pt x="22472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17929" y="3606038"/>
            <a:ext cx="338963" cy="379475"/>
          </a:xfrm>
          <a:custGeom>
            <a:avLst/>
            <a:gdLst/>
            <a:ahLst/>
            <a:cxnLst/>
            <a:rect l="l" t="t" r="r" b="b"/>
            <a:pathLst>
              <a:path w="338963" h="379475">
                <a:moveTo>
                  <a:pt x="183514" y="0"/>
                </a:moveTo>
                <a:lnTo>
                  <a:pt x="199145" y="442"/>
                </a:lnTo>
                <a:lnTo>
                  <a:pt x="213933" y="1768"/>
                </a:lnTo>
                <a:lnTo>
                  <a:pt x="227880" y="3981"/>
                </a:lnTo>
                <a:lnTo>
                  <a:pt x="240987" y="7080"/>
                </a:lnTo>
                <a:lnTo>
                  <a:pt x="253256" y="11065"/>
                </a:lnTo>
                <a:lnTo>
                  <a:pt x="264688" y="15939"/>
                </a:lnTo>
                <a:lnTo>
                  <a:pt x="275286" y="21702"/>
                </a:lnTo>
                <a:lnTo>
                  <a:pt x="285050" y="28354"/>
                </a:lnTo>
                <a:lnTo>
                  <a:pt x="293983" y="35897"/>
                </a:lnTo>
                <a:lnTo>
                  <a:pt x="300735" y="42799"/>
                </a:lnTo>
                <a:lnTo>
                  <a:pt x="308555" y="52351"/>
                </a:lnTo>
                <a:lnTo>
                  <a:pt x="315478" y="62498"/>
                </a:lnTo>
                <a:lnTo>
                  <a:pt x="321506" y="73241"/>
                </a:lnTo>
                <a:lnTo>
                  <a:pt x="326640" y="84578"/>
                </a:lnTo>
                <a:lnTo>
                  <a:pt x="330881" y="96511"/>
                </a:lnTo>
                <a:lnTo>
                  <a:pt x="334230" y="109039"/>
                </a:lnTo>
                <a:lnTo>
                  <a:pt x="336687" y="122161"/>
                </a:lnTo>
                <a:lnTo>
                  <a:pt x="338254" y="135879"/>
                </a:lnTo>
                <a:lnTo>
                  <a:pt x="338932" y="150192"/>
                </a:lnTo>
                <a:lnTo>
                  <a:pt x="338963" y="154050"/>
                </a:lnTo>
                <a:lnTo>
                  <a:pt x="338815" y="164542"/>
                </a:lnTo>
                <a:lnTo>
                  <a:pt x="338380" y="176522"/>
                </a:lnTo>
                <a:lnTo>
                  <a:pt x="337670" y="190029"/>
                </a:lnTo>
                <a:lnTo>
                  <a:pt x="336803" y="203581"/>
                </a:lnTo>
                <a:lnTo>
                  <a:pt x="97154" y="207644"/>
                </a:lnTo>
                <a:lnTo>
                  <a:pt x="99488" y="220852"/>
                </a:lnTo>
                <a:lnTo>
                  <a:pt x="103166" y="233313"/>
                </a:lnTo>
                <a:lnTo>
                  <a:pt x="108187" y="245032"/>
                </a:lnTo>
                <a:lnTo>
                  <a:pt x="114546" y="256018"/>
                </a:lnTo>
                <a:lnTo>
                  <a:pt x="122241" y="266275"/>
                </a:lnTo>
                <a:lnTo>
                  <a:pt x="131269" y="275811"/>
                </a:lnTo>
                <a:lnTo>
                  <a:pt x="142786" y="285247"/>
                </a:lnTo>
                <a:lnTo>
                  <a:pt x="153201" y="291653"/>
                </a:lnTo>
                <a:lnTo>
                  <a:pt x="164467" y="296840"/>
                </a:lnTo>
                <a:lnTo>
                  <a:pt x="176586" y="300808"/>
                </a:lnTo>
                <a:lnTo>
                  <a:pt x="189556" y="303557"/>
                </a:lnTo>
                <a:lnTo>
                  <a:pt x="203378" y="305087"/>
                </a:lnTo>
                <a:lnTo>
                  <a:pt x="214375" y="305435"/>
                </a:lnTo>
                <a:lnTo>
                  <a:pt x="226289" y="305246"/>
                </a:lnTo>
                <a:lnTo>
                  <a:pt x="238358" y="304682"/>
                </a:lnTo>
                <a:lnTo>
                  <a:pt x="250582" y="303742"/>
                </a:lnTo>
                <a:lnTo>
                  <a:pt x="262964" y="302429"/>
                </a:lnTo>
                <a:lnTo>
                  <a:pt x="275503" y="300742"/>
                </a:lnTo>
                <a:lnTo>
                  <a:pt x="288201" y="298683"/>
                </a:lnTo>
                <a:lnTo>
                  <a:pt x="301059" y="296252"/>
                </a:lnTo>
                <a:lnTo>
                  <a:pt x="314078" y="293450"/>
                </a:lnTo>
                <a:lnTo>
                  <a:pt x="327257" y="290279"/>
                </a:lnTo>
                <a:lnTo>
                  <a:pt x="332994" y="288798"/>
                </a:lnTo>
                <a:lnTo>
                  <a:pt x="325627" y="360934"/>
                </a:lnTo>
                <a:lnTo>
                  <a:pt x="304358" y="367567"/>
                </a:lnTo>
                <a:lnTo>
                  <a:pt x="281186" y="372726"/>
                </a:lnTo>
                <a:lnTo>
                  <a:pt x="256111" y="376422"/>
                </a:lnTo>
                <a:lnTo>
                  <a:pt x="242860" y="377725"/>
                </a:lnTo>
                <a:lnTo>
                  <a:pt x="229134" y="378667"/>
                </a:lnTo>
                <a:lnTo>
                  <a:pt x="214932" y="379249"/>
                </a:lnTo>
                <a:lnTo>
                  <a:pt x="200254" y="379473"/>
                </a:lnTo>
                <a:lnTo>
                  <a:pt x="198373" y="379475"/>
                </a:lnTo>
                <a:lnTo>
                  <a:pt x="183109" y="379123"/>
                </a:lnTo>
                <a:lnTo>
                  <a:pt x="168435" y="378064"/>
                </a:lnTo>
                <a:lnTo>
                  <a:pt x="154350" y="376299"/>
                </a:lnTo>
                <a:lnTo>
                  <a:pt x="140854" y="373828"/>
                </a:lnTo>
                <a:lnTo>
                  <a:pt x="127947" y="370649"/>
                </a:lnTo>
                <a:lnTo>
                  <a:pt x="115628" y="366763"/>
                </a:lnTo>
                <a:lnTo>
                  <a:pt x="92754" y="356867"/>
                </a:lnTo>
                <a:lnTo>
                  <a:pt x="72229" y="344136"/>
                </a:lnTo>
                <a:lnTo>
                  <a:pt x="54048" y="328567"/>
                </a:lnTo>
                <a:lnTo>
                  <a:pt x="42313" y="315610"/>
                </a:lnTo>
                <a:lnTo>
                  <a:pt x="34285" y="305237"/>
                </a:lnTo>
                <a:lnTo>
                  <a:pt x="27098" y="294508"/>
                </a:lnTo>
                <a:lnTo>
                  <a:pt x="20753" y="283421"/>
                </a:lnTo>
                <a:lnTo>
                  <a:pt x="15250" y="271974"/>
                </a:lnTo>
                <a:lnTo>
                  <a:pt x="10592" y="260166"/>
                </a:lnTo>
                <a:lnTo>
                  <a:pt x="6778" y="247994"/>
                </a:lnTo>
                <a:lnTo>
                  <a:pt x="3811" y="235457"/>
                </a:lnTo>
                <a:lnTo>
                  <a:pt x="1692" y="222554"/>
                </a:lnTo>
                <a:lnTo>
                  <a:pt x="421" y="209282"/>
                </a:lnTo>
                <a:lnTo>
                  <a:pt x="0" y="195706"/>
                </a:lnTo>
                <a:lnTo>
                  <a:pt x="370" y="182057"/>
                </a:lnTo>
                <a:lnTo>
                  <a:pt x="1480" y="168726"/>
                </a:lnTo>
                <a:lnTo>
                  <a:pt x="3329" y="155714"/>
                </a:lnTo>
                <a:lnTo>
                  <a:pt x="5917" y="143021"/>
                </a:lnTo>
                <a:lnTo>
                  <a:pt x="9244" y="130649"/>
                </a:lnTo>
                <a:lnTo>
                  <a:pt x="13308" y="118598"/>
                </a:lnTo>
                <a:lnTo>
                  <a:pt x="18110" y="106867"/>
                </a:lnTo>
                <a:lnTo>
                  <a:pt x="23648" y="95459"/>
                </a:lnTo>
                <a:lnTo>
                  <a:pt x="29923" y="84372"/>
                </a:lnTo>
                <a:lnTo>
                  <a:pt x="36934" y="73608"/>
                </a:lnTo>
                <a:lnTo>
                  <a:pt x="44679" y="63167"/>
                </a:lnTo>
                <a:lnTo>
                  <a:pt x="57320" y="48651"/>
                </a:lnTo>
                <a:lnTo>
                  <a:pt x="66563" y="39880"/>
                </a:lnTo>
                <a:lnTo>
                  <a:pt x="86739" y="24952"/>
                </a:lnTo>
                <a:lnTo>
                  <a:pt x="109170" y="13508"/>
                </a:lnTo>
                <a:lnTo>
                  <a:pt x="121231" y="9093"/>
                </a:lnTo>
                <a:lnTo>
                  <a:pt x="133856" y="5548"/>
                </a:lnTo>
                <a:lnTo>
                  <a:pt x="147044" y="2875"/>
                </a:lnTo>
                <a:lnTo>
                  <a:pt x="160795" y="1072"/>
                </a:lnTo>
                <a:lnTo>
                  <a:pt x="175111" y="141"/>
                </a:lnTo>
                <a:lnTo>
                  <a:pt x="18351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5850" y="3556889"/>
            <a:ext cx="135432" cy="207644"/>
          </a:xfrm>
          <a:custGeom>
            <a:avLst/>
            <a:gdLst/>
            <a:ahLst/>
            <a:cxnLst/>
            <a:rect l="l" t="t" r="r" b="b"/>
            <a:pathLst>
              <a:path w="135432" h="207644">
                <a:moveTo>
                  <a:pt x="65862" y="0"/>
                </a:moveTo>
                <a:lnTo>
                  <a:pt x="63847" y="10575"/>
                </a:lnTo>
                <a:lnTo>
                  <a:pt x="60265" y="23679"/>
                </a:lnTo>
                <a:lnTo>
                  <a:pt x="57802" y="32049"/>
                </a:lnTo>
                <a:lnTo>
                  <a:pt x="54892" y="41630"/>
                </a:lnTo>
                <a:lnTo>
                  <a:pt x="51533" y="52425"/>
                </a:lnTo>
                <a:lnTo>
                  <a:pt x="47728" y="64432"/>
                </a:lnTo>
                <a:lnTo>
                  <a:pt x="43474" y="77653"/>
                </a:lnTo>
                <a:lnTo>
                  <a:pt x="38773" y="92088"/>
                </a:lnTo>
                <a:lnTo>
                  <a:pt x="33625" y="107738"/>
                </a:lnTo>
                <a:lnTo>
                  <a:pt x="28028" y="124602"/>
                </a:lnTo>
                <a:lnTo>
                  <a:pt x="21984" y="142682"/>
                </a:lnTo>
                <a:lnTo>
                  <a:pt x="15493" y="161978"/>
                </a:lnTo>
                <a:lnTo>
                  <a:pt x="8554" y="182489"/>
                </a:lnTo>
                <a:lnTo>
                  <a:pt x="1167" y="204218"/>
                </a:lnTo>
                <a:lnTo>
                  <a:pt x="0" y="207644"/>
                </a:lnTo>
                <a:lnTo>
                  <a:pt x="135432" y="207644"/>
                </a:lnTo>
                <a:lnTo>
                  <a:pt x="128208" y="185789"/>
                </a:lnTo>
                <a:lnTo>
                  <a:pt x="121419" y="165141"/>
                </a:lnTo>
                <a:lnTo>
                  <a:pt x="115066" y="145698"/>
                </a:lnTo>
                <a:lnTo>
                  <a:pt x="109147" y="127463"/>
                </a:lnTo>
                <a:lnTo>
                  <a:pt x="103664" y="110433"/>
                </a:lnTo>
                <a:lnTo>
                  <a:pt x="98616" y="94611"/>
                </a:lnTo>
                <a:lnTo>
                  <a:pt x="94003" y="79994"/>
                </a:lnTo>
                <a:lnTo>
                  <a:pt x="89825" y="66585"/>
                </a:lnTo>
                <a:lnTo>
                  <a:pt x="86082" y="54381"/>
                </a:lnTo>
                <a:lnTo>
                  <a:pt x="82775" y="43385"/>
                </a:lnTo>
                <a:lnTo>
                  <a:pt x="79903" y="33594"/>
                </a:lnTo>
                <a:lnTo>
                  <a:pt x="77466" y="25010"/>
                </a:lnTo>
                <a:lnTo>
                  <a:pt x="75464" y="17633"/>
                </a:lnTo>
                <a:lnTo>
                  <a:pt x="72765" y="6498"/>
                </a:lnTo>
                <a:lnTo>
                  <a:pt x="71805" y="0"/>
                </a:lnTo>
                <a:lnTo>
                  <a:pt x="6586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66895" y="3513074"/>
            <a:ext cx="243712" cy="469519"/>
          </a:xfrm>
          <a:custGeom>
            <a:avLst/>
            <a:gdLst/>
            <a:ahLst/>
            <a:cxnLst/>
            <a:rect l="l" t="t" r="r" b="b"/>
            <a:pathLst>
              <a:path w="243712" h="469519">
                <a:moveTo>
                  <a:pt x="146938" y="0"/>
                </a:moveTo>
                <a:lnTo>
                  <a:pt x="145781" y="15962"/>
                </a:lnTo>
                <a:lnTo>
                  <a:pt x="144755" y="31111"/>
                </a:lnTo>
                <a:lnTo>
                  <a:pt x="143861" y="45445"/>
                </a:lnTo>
                <a:lnTo>
                  <a:pt x="143102" y="58963"/>
                </a:lnTo>
                <a:lnTo>
                  <a:pt x="142478" y="71664"/>
                </a:lnTo>
                <a:lnTo>
                  <a:pt x="141989" y="83547"/>
                </a:lnTo>
                <a:lnTo>
                  <a:pt x="141638" y="94611"/>
                </a:lnTo>
                <a:lnTo>
                  <a:pt x="141425" y="104854"/>
                </a:lnTo>
                <a:lnTo>
                  <a:pt x="141351" y="114277"/>
                </a:lnTo>
                <a:lnTo>
                  <a:pt x="141350" y="114553"/>
                </a:lnTo>
                <a:lnTo>
                  <a:pt x="150418" y="114497"/>
                </a:lnTo>
                <a:lnTo>
                  <a:pt x="160627" y="114331"/>
                </a:lnTo>
                <a:lnTo>
                  <a:pt x="171978" y="114055"/>
                </a:lnTo>
                <a:lnTo>
                  <a:pt x="184470" y="113672"/>
                </a:lnTo>
                <a:lnTo>
                  <a:pt x="198103" y="113184"/>
                </a:lnTo>
                <a:lnTo>
                  <a:pt x="212878" y="112593"/>
                </a:lnTo>
                <a:lnTo>
                  <a:pt x="228794" y="111901"/>
                </a:lnTo>
                <a:lnTo>
                  <a:pt x="234695" y="111632"/>
                </a:lnTo>
                <a:lnTo>
                  <a:pt x="231775" y="185674"/>
                </a:lnTo>
                <a:lnTo>
                  <a:pt x="216556" y="185086"/>
                </a:lnTo>
                <a:lnTo>
                  <a:pt x="202150" y="184585"/>
                </a:lnTo>
                <a:lnTo>
                  <a:pt x="188553" y="184172"/>
                </a:lnTo>
                <a:lnTo>
                  <a:pt x="175763" y="183846"/>
                </a:lnTo>
                <a:lnTo>
                  <a:pt x="163779" y="183607"/>
                </a:lnTo>
                <a:lnTo>
                  <a:pt x="152599" y="183455"/>
                </a:lnTo>
                <a:lnTo>
                  <a:pt x="142220" y="183390"/>
                </a:lnTo>
                <a:lnTo>
                  <a:pt x="139826" y="183387"/>
                </a:lnTo>
                <a:lnTo>
                  <a:pt x="139657" y="195581"/>
                </a:lnTo>
                <a:lnTo>
                  <a:pt x="139518" y="207913"/>
                </a:lnTo>
                <a:lnTo>
                  <a:pt x="139408" y="220384"/>
                </a:lnTo>
                <a:lnTo>
                  <a:pt x="139325" y="232997"/>
                </a:lnTo>
                <a:lnTo>
                  <a:pt x="139264" y="245752"/>
                </a:lnTo>
                <a:lnTo>
                  <a:pt x="139223" y="258651"/>
                </a:lnTo>
                <a:lnTo>
                  <a:pt x="139200" y="271696"/>
                </a:lnTo>
                <a:lnTo>
                  <a:pt x="139192" y="284887"/>
                </a:lnTo>
                <a:lnTo>
                  <a:pt x="139191" y="287146"/>
                </a:lnTo>
                <a:lnTo>
                  <a:pt x="139458" y="305027"/>
                </a:lnTo>
                <a:lnTo>
                  <a:pt x="140259" y="321154"/>
                </a:lnTo>
                <a:lnTo>
                  <a:pt x="141594" y="335527"/>
                </a:lnTo>
                <a:lnTo>
                  <a:pt x="143462" y="348146"/>
                </a:lnTo>
                <a:lnTo>
                  <a:pt x="145864" y="359012"/>
                </a:lnTo>
                <a:lnTo>
                  <a:pt x="148800" y="368123"/>
                </a:lnTo>
                <a:lnTo>
                  <a:pt x="152270" y="375480"/>
                </a:lnTo>
                <a:lnTo>
                  <a:pt x="160213" y="385508"/>
                </a:lnTo>
                <a:lnTo>
                  <a:pt x="170323" y="392448"/>
                </a:lnTo>
                <a:lnTo>
                  <a:pt x="182859" y="396738"/>
                </a:lnTo>
                <a:lnTo>
                  <a:pt x="197819" y="398380"/>
                </a:lnTo>
                <a:lnTo>
                  <a:pt x="199770" y="398399"/>
                </a:lnTo>
                <a:lnTo>
                  <a:pt x="211711" y="397896"/>
                </a:lnTo>
                <a:lnTo>
                  <a:pt x="224178" y="396378"/>
                </a:lnTo>
                <a:lnTo>
                  <a:pt x="237135" y="393825"/>
                </a:lnTo>
                <a:lnTo>
                  <a:pt x="243712" y="392175"/>
                </a:lnTo>
                <a:lnTo>
                  <a:pt x="237362" y="458343"/>
                </a:lnTo>
                <a:lnTo>
                  <a:pt x="226904" y="462221"/>
                </a:lnTo>
                <a:lnTo>
                  <a:pt x="215472" y="465270"/>
                </a:lnTo>
                <a:lnTo>
                  <a:pt x="203067" y="467495"/>
                </a:lnTo>
                <a:lnTo>
                  <a:pt x="189689" y="468902"/>
                </a:lnTo>
                <a:lnTo>
                  <a:pt x="175337" y="469496"/>
                </a:lnTo>
                <a:lnTo>
                  <a:pt x="171830" y="469519"/>
                </a:lnTo>
                <a:lnTo>
                  <a:pt x="156506" y="468951"/>
                </a:lnTo>
                <a:lnTo>
                  <a:pt x="142208" y="467250"/>
                </a:lnTo>
                <a:lnTo>
                  <a:pt x="128935" y="464415"/>
                </a:lnTo>
                <a:lnTo>
                  <a:pt x="116685" y="460445"/>
                </a:lnTo>
                <a:lnTo>
                  <a:pt x="105458" y="455341"/>
                </a:lnTo>
                <a:lnTo>
                  <a:pt x="95250" y="449103"/>
                </a:lnTo>
                <a:lnTo>
                  <a:pt x="86061" y="441731"/>
                </a:lnTo>
                <a:lnTo>
                  <a:pt x="75350" y="429757"/>
                </a:lnTo>
                <a:lnTo>
                  <a:pt x="70259" y="421601"/>
                </a:lnTo>
                <a:lnTo>
                  <a:pt x="65752" y="412284"/>
                </a:lnTo>
                <a:lnTo>
                  <a:pt x="61830" y="401806"/>
                </a:lnTo>
                <a:lnTo>
                  <a:pt x="58491" y="390168"/>
                </a:lnTo>
                <a:lnTo>
                  <a:pt x="55736" y="377368"/>
                </a:lnTo>
                <a:lnTo>
                  <a:pt x="53566" y="363407"/>
                </a:lnTo>
                <a:lnTo>
                  <a:pt x="51980" y="348286"/>
                </a:lnTo>
                <a:lnTo>
                  <a:pt x="50977" y="332003"/>
                </a:lnTo>
                <a:lnTo>
                  <a:pt x="50559" y="314560"/>
                </a:lnTo>
                <a:lnTo>
                  <a:pt x="50545" y="310642"/>
                </a:lnTo>
                <a:lnTo>
                  <a:pt x="50553" y="299277"/>
                </a:lnTo>
                <a:lnTo>
                  <a:pt x="50576" y="287616"/>
                </a:lnTo>
                <a:lnTo>
                  <a:pt x="50614" y="275659"/>
                </a:lnTo>
                <a:lnTo>
                  <a:pt x="50667" y="263406"/>
                </a:lnTo>
                <a:lnTo>
                  <a:pt x="50735" y="250857"/>
                </a:lnTo>
                <a:lnTo>
                  <a:pt x="50819" y="238013"/>
                </a:lnTo>
                <a:lnTo>
                  <a:pt x="50917" y="224872"/>
                </a:lnTo>
                <a:lnTo>
                  <a:pt x="51031" y="211435"/>
                </a:lnTo>
                <a:lnTo>
                  <a:pt x="51160" y="197702"/>
                </a:lnTo>
                <a:lnTo>
                  <a:pt x="51304" y="183674"/>
                </a:lnTo>
                <a:lnTo>
                  <a:pt x="51307" y="183387"/>
                </a:lnTo>
                <a:lnTo>
                  <a:pt x="41090" y="183527"/>
                </a:lnTo>
                <a:lnTo>
                  <a:pt x="29266" y="183947"/>
                </a:lnTo>
                <a:lnTo>
                  <a:pt x="15811" y="184646"/>
                </a:lnTo>
                <a:lnTo>
                  <a:pt x="703" y="185624"/>
                </a:lnTo>
                <a:lnTo>
                  <a:pt x="0" y="185674"/>
                </a:lnTo>
                <a:lnTo>
                  <a:pt x="2539" y="112268"/>
                </a:lnTo>
                <a:lnTo>
                  <a:pt x="16001" y="113228"/>
                </a:lnTo>
                <a:lnTo>
                  <a:pt x="28963" y="113928"/>
                </a:lnTo>
                <a:lnTo>
                  <a:pt x="41447" y="114368"/>
                </a:lnTo>
                <a:lnTo>
                  <a:pt x="53472" y="114549"/>
                </a:lnTo>
                <a:lnTo>
                  <a:pt x="55752" y="114553"/>
                </a:lnTo>
                <a:lnTo>
                  <a:pt x="55880" y="108747"/>
                </a:lnTo>
                <a:lnTo>
                  <a:pt x="56076" y="101024"/>
                </a:lnTo>
                <a:lnTo>
                  <a:pt x="56340" y="91381"/>
                </a:lnTo>
                <a:lnTo>
                  <a:pt x="56673" y="79817"/>
                </a:lnTo>
                <a:lnTo>
                  <a:pt x="57074" y="66332"/>
                </a:lnTo>
                <a:lnTo>
                  <a:pt x="57544" y="50924"/>
                </a:lnTo>
                <a:lnTo>
                  <a:pt x="58082" y="33591"/>
                </a:lnTo>
                <a:lnTo>
                  <a:pt x="58688" y="14333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34719" y="3513074"/>
            <a:ext cx="243712" cy="469519"/>
          </a:xfrm>
          <a:custGeom>
            <a:avLst/>
            <a:gdLst/>
            <a:ahLst/>
            <a:cxnLst/>
            <a:rect l="l" t="t" r="r" b="b"/>
            <a:pathLst>
              <a:path w="243712" h="469519">
                <a:moveTo>
                  <a:pt x="146939" y="0"/>
                </a:moveTo>
                <a:lnTo>
                  <a:pt x="145781" y="15962"/>
                </a:lnTo>
                <a:lnTo>
                  <a:pt x="144755" y="31111"/>
                </a:lnTo>
                <a:lnTo>
                  <a:pt x="143861" y="45445"/>
                </a:lnTo>
                <a:lnTo>
                  <a:pt x="143102" y="58963"/>
                </a:lnTo>
                <a:lnTo>
                  <a:pt x="142478" y="71664"/>
                </a:lnTo>
                <a:lnTo>
                  <a:pt x="141989" y="83547"/>
                </a:lnTo>
                <a:lnTo>
                  <a:pt x="141638" y="94611"/>
                </a:lnTo>
                <a:lnTo>
                  <a:pt x="141425" y="104854"/>
                </a:lnTo>
                <a:lnTo>
                  <a:pt x="141351" y="114277"/>
                </a:lnTo>
                <a:lnTo>
                  <a:pt x="141350" y="114553"/>
                </a:lnTo>
                <a:lnTo>
                  <a:pt x="150418" y="114497"/>
                </a:lnTo>
                <a:lnTo>
                  <a:pt x="160627" y="114331"/>
                </a:lnTo>
                <a:lnTo>
                  <a:pt x="171978" y="114055"/>
                </a:lnTo>
                <a:lnTo>
                  <a:pt x="184470" y="113672"/>
                </a:lnTo>
                <a:lnTo>
                  <a:pt x="198103" y="113184"/>
                </a:lnTo>
                <a:lnTo>
                  <a:pt x="212878" y="112593"/>
                </a:lnTo>
                <a:lnTo>
                  <a:pt x="228794" y="111901"/>
                </a:lnTo>
                <a:lnTo>
                  <a:pt x="234695" y="111632"/>
                </a:lnTo>
                <a:lnTo>
                  <a:pt x="231775" y="185674"/>
                </a:lnTo>
                <a:lnTo>
                  <a:pt x="216556" y="185086"/>
                </a:lnTo>
                <a:lnTo>
                  <a:pt x="202150" y="184585"/>
                </a:lnTo>
                <a:lnTo>
                  <a:pt x="188553" y="184172"/>
                </a:lnTo>
                <a:lnTo>
                  <a:pt x="175763" y="183846"/>
                </a:lnTo>
                <a:lnTo>
                  <a:pt x="163779" y="183607"/>
                </a:lnTo>
                <a:lnTo>
                  <a:pt x="152599" y="183455"/>
                </a:lnTo>
                <a:lnTo>
                  <a:pt x="142220" y="183390"/>
                </a:lnTo>
                <a:lnTo>
                  <a:pt x="139827" y="183387"/>
                </a:lnTo>
                <a:lnTo>
                  <a:pt x="139657" y="195581"/>
                </a:lnTo>
                <a:lnTo>
                  <a:pt x="139518" y="207913"/>
                </a:lnTo>
                <a:lnTo>
                  <a:pt x="139408" y="220384"/>
                </a:lnTo>
                <a:lnTo>
                  <a:pt x="139325" y="232997"/>
                </a:lnTo>
                <a:lnTo>
                  <a:pt x="139264" y="245752"/>
                </a:lnTo>
                <a:lnTo>
                  <a:pt x="139223" y="258651"/>
                </a:lnTo>
                <a:lnTo>
                  <a:pt x="139200" y="271696"/>
                </a:lnTo>
                <a:lnTo>
                  <a:pt x="139192" y="284887"/>
                </a:lnTo>
                <a:lnTo>
                  <a:pt x="139192" y="287146"/>
                </a:lnTo>
                <a:lnTo>
                  <a:pt x="139458" y="305027"/>
                </a:lnTo>
                <a:lnTo>
                  <a:pt x="140259" y="321154"/>
                </a:lnTo>
                <a:lnTo>
                  <a:pt x="141594" y="335527"/>
                </a:lnTo>
                <a:lnTo>
                  <a:pt x="143462" y="348146"/>
                </a:lnTo>
                <a:lnTo>
                  <a:pt x="145864" y="359012"/>
                </a:lnTo>
                <a:lnTo>
                  <a:pt x="148800" y="368123"/>
                </a:lnTo>
                <a:lnTo>
                  <a:pt x="152270" y="375480"/>
                </a:lnTo>
                <a:lnTo>
                  <a:pt x="160213" y="385508"/>
                </a:lnTo>
                <a:lnTo>
                  <a:pt x="170323" y="392448"/>
                </a:lnTo>
                <a:lnTo>
                  <a:pt x="182859" y="396738"/>
                </a:lnTo>
                <a:lnTo>
                  <a:pt x="197819" y="398380"/>
                </a:lnTo>
                <a:lnTo>
                  <a:pt x="199770" y="398399"/>
                </a:lnTo>
                <a:lnTo>
                  <a:pt x="211711" y="397896"/>
                </a:lnTo>
                <a:lnTo>
                  <a:pt x="224178" y="396378"/>
                </a:lnTo>
                <a:lnTo>
                  <a:pt x="237135" y="393825"/>
                </a:lnTo>
                <a:lnTo>
                  <a:pt x="243712" y="392175"/>
                </a:lnTo>
                <a:lnTo>
                  <a:pt x="237362" y="458343"/>
                </a:lnTo>
                <a:lnTo>
                  <a:pt x="226904" y="462221"/>
                </a:lnTo>
                <a:lnTo>
                  <a:pt x="215472" y="465270"/>
                </a:lnTo>
                <a:lnTo>
                  <a:pt x="203067" y="467495"/>
                </a:lnTo>
                <a:lnTo>
                  <a:pt x="189689" y="468902"/>
                </a:lnTo>
                <a:lnTo>
                  <a:pt x="175337" y="469496"/>
                </a:lnTo>
                <a:lnTo>
                  <a:pt x="171831" y="469519"/>
                </a:lnTo>
                <a:lnTo>
                  <a:pt x="156506" y="468951"/>
                </a:lnTo>
                <a:lnTo>
                  <a:pt x="142208" y="467250"/>
                </a:lnTo>
                <a:lnTo>
                  <a:pt x="128935" y="464415"/>
                </a:lnTo>
                <a:lnTo>
                  <a:pt x="116685" y="460445"/>
                </a:lnTo>
                <a:lnTo>
                  <a:pt x="105458" y="455341"/>
                </a:lnTo>
                <a:lnTo>
                  <a:pt x="95250" y="449103"/>
                </a:lnTo>
                <a:lnTo>
                  <a:pt x="86061" y="441731"/>
                </a:lnTo>
                <a:lnTo>
                  <a:pt x="75350" y="429757"/>
                </a:lnTo>
                <a:lnTo>
                  <a:pt x="70259" y="421601"/>
                </a:lnTo>
                <a:lnTo>
                  <a:pt x="65752" y="412284"/>
                </a:lnTo>
                <a:lnTo>
                  <a:pt x="61830" y="401806"/>
                </a:lnTo>
                <a:lnTo>
                  <a:pt x="58491" y="390168"/>
                </a:lnTo>
                <a:lnTo>
                  <a:pt x="55736" y="377368"/>
                </a:lnTo>
                <a:lnTo>
                  <a:pt x="53566" y="363407"/>
                </a:lnTo>
                <a:lnTo>
                  <a:pt x="51980" y="348286"/>
                </a:lnTo>
                <a:lnTo>
                  <a:pt x="50977" y="332003"/>
                </a:lnTo>
                <a:lnTo>
                  <a:pt x="50559" y="314560"/>
                </a:lnTo>
                <a:lnTo>
                  <a:pt x="50546" y="310642"/>
                </a:lnTo>
                <a:lnTo>
                  <a:pt x="50553" y="299277"/>
                </a:lnTo>
                <a:lnTo>
                  <a:pt x="50576" y="287616"/>
                </a:lnTo>
                <a:lnTo>
                  <a:pt x="50614" y="275659"/>
                </a:lnTo>
                <a:lnTo>
                  <a:pt x="50667" y="263406"/>
                </a:lnTo>
                <a:lnTo>
                  <a:pt x="50735" y="250857"/>
                </a:lnTo>
                <a:lnTo>
                  <a:pt x="50819" y="238013"/>
                </a:lnTo>
                <a:lnTo>
                  <a:pt x="50917" y="224872"/>
                </a:lnTo>
                <a:lnTo>
                  <a:pt x="51031" y="211435"/>
                </a:lnTo>
                <a:lnTo>
                  <a:pt x="51160" y="197702"/>
                </a:lnTo>
                <a:lnTo>
                  <a:pt x="51304" y="183674"/>
                </a:lnTo>
                <a:lnTo>
                  <a:pt x="51308" y="183387"/>
                </a:lnTo>
                <a:lnTo>
                  <a:pt x="41090" y="183527"/>
                </a:lnTo>
                <a:lnTo>
                  <a:pt x="29266" y="183947"/>
                </a:lnTo>
                <a:lnTo>
                  <a:pt x="15811" y="184646"/>
                </a:lnTo>
                <a:lnTo>
                  <a:pt x="703" y="185624"/>
                </a:lnTo>
                <a:lnTo>
                  <a:pt x="0" y="185674"/>
                </a:lnTo>
                <a:lnTo>
                  <a:pt x="2540" y="112268"/>
                </a:lnTo>
                <a:lnTo>
                  <a:pt x="16001" y="113228"/>
                </a:lnTo>
                <a:lnTo>
                  <a:pt x="28963" y="113928"/>
                </a:lnTo>
                <a:lnTo>
                  <a:pt x="41447" y="114368"/>
                </a:lnTo>
                <a:lnTo>
                  <a:pt x="53472" y="114549"/>
                </a:lnTo>
                <a:lnTo>
                  <a:pt x="55753" y="114553"/>
                </a:lnTo>
                <a:lnTo>
                  <a:pt x="55880" y="108747"/>
                </a:lnTo>
                <a:lnTo>
                  <a:pt x="56076" y="101024"/>
                </a:lnTo>
                <a:lnTo>
                  <a:pt x="56340" y="91381"/>
                </a:lnTo>
                <a:lnTo>
                  <a:pt x="56673" y="79817"/>
                </a:lnTo>
                <a:lnTo>
                  <a:pt x="57074" y="66332"/>
                </a:lnTo>
                <a:lnTo>
                  <a:pt x="57544" y="50924"/>
                </a:lnTo>
                <a:lnTo>
                  <a:pt x="58082" y="33591"/>
                </a:lnTo>
                <a:lnTo>
                  <a:pt x="58688" y="14333"/>
                </a:lnTo>
                <a:lnTo>
                  <a:pt x="58800" y="10795"/>
                </a:lnTo>
                <a:lnTo>
                  <a:pt x="14693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64179" y="3490341"/>
            <a:ext cx="690245" cy="484378"/>
          </a:xfrm>
          <a:custGeom>
            <a:avLst/>
            <a:gdLst/>
            <a:ahLst/>
            <a:cxnLst/>
            <a:rect l="l" t="t" r="r" b="b"/>
            <a:pathLst>
              <a:path w="690245" h="484378">
                <a:moveTo>
                  <a:pt x="0" y="0"/>
                </a:moveTo>
                <a:lnTo>
                  <a:pt x="117983" y="0"/>
                </a:lnTo>
                <a:lnTo>
                  <a:pt x="118170" y="3721"/>
                </a:lnTo>
                <a:lnTo>
                  <a:pt x="118732" y="8671"/>
                </a:lnTo>
                <a:lnTo>
                  <a:pt x="119668" y="14851"/>
                </a:lnTo>
                <a:lnTo>
                  <a:pt x="120978" y="22261"/>
                </a:lnTo>
                <a:lnTo>
                  <a:pt x="122662" y="30901"/>
                </a:lnTo>
                <a:lnTo>
                  <a:pt x="124718" y="40770"/>
                </a:lnTo>
                <a:lnTo>
                  <a:pt x="127146" y="51871"/>
                </a:lnTo>
                <a:lnTo>
                  <a:pt x="129947" y="64201"/>
                </a:lnTo>
                <a:lnTo>
                  <a:pt x="133119" y="77763"/>
                </a:lnTo>
                <a:lnTo>
                  <a:pt x="136662" y="92555"/>
                </a:lnTo>
                <a:lnTo>
                  <a:pt x="140576" y="108579"/>
                </a:lnTo>
                <a:lnTo>
                  <a:pt x="144860" y="125834"/>
                </a:lnTo>
                <a:lnTo>
                  <a:pt x="149514" y="144321"/>
                </a:lnTo>
                <a:lnTo>
                  <a:pt x="154537" y="164040"/>
                </a:lnTo>
                <a:lnTo>
                  <a:pt x="159928" y="184991"/>
                </a:lnTo>
                <a:lnTo>
                  <a:pt x="160400" y="186817"/>
                </a:lnTo>
                <a:lnTo>
                  <a:pt x="165665" y="207175"/>
                </a:lnTo>
                <a:lnTo>
                  <a:pt x="170579" y="226447"/>
                </a:lnTo>
                <a:lnTo>
                  <a:pt x="175144" y="244632"/>
                </a:lnTo>
                <a:lnTo>
                  <a:pt x="179360" y="261729"/>
                </a:lnTo>
                <a:lnTo>
                  <a:pt x="183228" y="277739"/>
                </a:lnTo>
                <a:lnTo>
                  <a:pt x="186746" y="292662"/>
                </a:lnTo>
                <a:lnTo>
                  <a:pt x="189916" y="306496"/>
                </a:lnTo>
                <a:lnTo>
                  <a:pt x="192737" y="319242"/>
                </a:lnTo>
                <a:lnTo>
                  <a:pt x="195211" y="330901"/>
                </a:lnTo>
                <a:lnTo>
                  <a:pt x="197336" y="341470"/>
                </a:lnTo>
                <a:lnTo>
                  <a:pt x="199114" y="350951"/>
                </a:lnTo>
                <a:lnTo>
                  <a:pt x="200544" y="359343"/>
                </a:lnTo>
                <a:lnTo>
                  <a:pt x="201627" y="366646"/>
                </a:lnTo>
                <a:lnTo>
                  <a:pt x="202363" y="372860"/>
                </a:lnTo>
                <a:lnTo>
                  <a:pt x="202819" y="380619"/>
                </a:lnTo>
                <a:lnTo>
                  <a:pt x="208787" y="380619"/>
                </a:lnTo>
                <a:lnTo>
                  <a:pt x="209551" y="370524"/>
                </a:lnTo>
                <a:lnTo>
                  <a:pt x="211843" y="356068"/>
                </a:lnTo>
                <a:lnTo>
                  <a:pt x="213561" y="347204"/>
                </a:lnTo>
                <a:lnTo>
                  <a:pt x="215662" y="337250"/>
                </a:lnTo>
                <a:lnTo>
                  <a:pt x="218144" y="326206"/>
                </a:lnTo>
                <a:lnTo>
                  <a:pt x="221008" y="314072"/>
                </a:lnTo>
                <a:lnTo>
                  <a:pt x="224254" y="300849"/>
                </a:lnTo>
                <a:lnTo>
                  <a:pt x="227882" y="286537"/>
                </a:lnTo>
                <a:lnTo>
                  <a:pt x="231892" y="271135"/>
                </a:lnTo>
                <a:lnTo>
                  <a:pt x="236284" y="254645"/>
                </a:lnTo>
                <a:lnTo>
                  <a:pt x="241057" y="237067"/>
                </a:lnTo>
                <a:lnTo>
                  <a:pt x="246213" y="218399"/>
                </a:lnTo>
                <a:lnTo>
                  <a:pt x="251750" y="198644"/>
                </a:lnTo>
                <a:lnTo>
                  <a:pt x="254126" y="190246"/>
                </a:lnTo>
                <a:lnTo>
                  <a:pt x="259846" y="170059"/>
                </a:lnTo>
                <a:lnTo>
                  <a:pt x="265180" y="150958"/>
                </a:lnTo>
                <a:lnTo>
                  <a:pt x="270129" y="132944"/>
                </a:lnTo>
                <a:lnTo>
                  <a:pt x="274694" y="116016"/>
                </a:lnTo>
                <a:lnTo>
                  <a:pt x="278874" y="100177"/>
                </a:lnTo>
                <a:lnTo>
                  <a:pt x="282669" y="85425"/>
                </a:lnTo>
                <a:lnTo>
                  <a:pt x="286080" y="71761"/>
                </a:lnTo>
                <a:lnTo>
                  <a:pt x="289107" y="59186"/>
                </a:lnTo>
                <a:lnTo>
                  <a:pt x="291750" y="47700"/>
                </a:lnTo>
                <a:lnTo>
                  <a:pt x="294010" y="37304"/>
                </a:lnTo>
                <a:lnTo>
                  <a:pt x="295886" y="27997"/>
                </a:lnTo>
                <a:lnTo>
                  <a:pt x="297379" y="19781"/>
                </a:lnTo>
                <a:lnTo>
                  <a:pt x="298489" y="12655"/>
                </a:lnTo>
                <a:lnTo>
                  <a:pt x="299217" y="6621"/>
                </a:lnTo>
                <a:lnTo>
                  <a:pt x="299593" y="0"/>
                </a:lnTo>
                <a:lnTo>
                  <a:pt x="405638" y="0"/>
                </a:lnTo>
                <a:lnTo>
                  <a:pt x="406377" y="9357"/>
                </a:lnTo>
                <a:lnTo>
                  <a:pt x="408595" y="23222"/>
                </a:lnTo>
                <a:lnTo>
                  <a:pt x="410258" y="31844"/>
                </a:lnTo>
                <a:lnTo>
                  <a:pt x="412291" y="41591"/>
                </a:lnTo>
                <a:lnTo>
                  <a:pt x="414694" y="52464"/>
                </a:lnTo>
                <a:lnTo>
                  <a:pt x="417466" y="64461"/>
                </a:lnTo>
                <a:lnTo>
                  <a:pt x="420608" y="77583"/>
                </a:lnTo>
                <a:lnTo>
                  <a:pt x="424120" y="91829"/>
                </a:lnTo>
                <a:lnTo>
                  <a:pt x="428001" y="107198"/>
                </a:lnTo>
                <a:lnTo>
                  <a:pt x="432252" y="123691"/>
                </a:lnTo>
                <a:lnTo>
                  <a:pt x="436873" y="141306"/>
                </a:lnTo>
                <a:lnTo>
                  <a:pt x="441863" y="160044"/>
                </a:lnTo>
                <a:lnTo>
                  <a:pt x="447223" y="179904"/>
                </a:lnTo>
                <a:lnTo>
                  <a:pt x="450976" y="193675"/>
                </a:lnTo>
                <a:lnTo>
                  <a:pt x="456788" y="214926"/>
                </a:lnTo>
                <a:lnTo>
                  <a:pt x="462202" y="234918"/>
                </a:lnTo>
                <a:lnTo>
                  <a:pt x="467217" y="253652"/>
                </a:lnTo>
                <a:lnTo>
                  <a:pt x="471835" y="271127"/>
                </a:lnTo>
                <a:lnTo>
                  <a:pt x="476055" y="287342"/>
                </a:lnTo>
                <a:lnTo>
                  <a:pt x="479878" y="302298"/>
                </a:lnTo>
                <a:lnTo>
                  <a:pt x="483303" y="315995"/>
                </a:lnTo>
                <a:lnTo>
                  <a:pt x="486332" y="328431"/>
                </a:lnTo>
                <a:lnTo>
                  <a:pt x="488964" y="339607"/>
                </a:lnTo>
                <a:lnTo>
                  <a:pt x="491200" y="349523"/>
                </a:lnTo>
                <a:lnTo>
                  <a:pt x="493039" y="358178"/>
                </a:lnTo>
                <a:lnTo>
                  <a:pt x="494482" y="365572"/>
                </a:lnTo>
                <a:lnTo>
                  <a:pt x="495530" y="371706"/>
                </a:lnTo>
                <a:lnTo>
                  <a:pt x="496182" y="376578"/>
                </a:lnTo>
                <a:lnTo>
                  <a:pt x="496443" y="380619"/>
                </a:lnTo>
                <a:lnTo>
                  <a:pt x="502412" y="380619"/>
                </a:lnTo>
                <a:lnTo>
                  <a:pt x="503168" y="370931"/>
                </a:lnTo>
                <a:lnTo>
                  <a:pt x="504114" y="364306"/>
                </a:lnTo>
                <a:lnTo>
                  <a:pt x="505439" y="356493"/>
                </a:lnTo>
                <a:lnTo>
                  <a:pt x="507145" y="347491"/>
                </a:lnTo>
                <a:lnTo>
                  <a:pt x="509230" y="337301"/>
                </a:lnTo>
                <a:lnTo>
                  <a:pt x="511696" y="325921"/>
                </a:lnTo>
                <a:lnTo>
                  <a:pt x="514544" y="313352"/>
                </a:lnTo>
                <a:lnTo>
                  <a:pt x="517773" y="299592"/>
                </a:lnTo>
                <a:lnTo>
                  <a:pt x="521384" y="284641"/>
                </a:lnTo>
                <a:lnTo>
                  <a:pt x="525378" y="268499"/>
                </a:lnTo>
                <a:lnTo>
                  <a:pt x="529755" y="251165"/>
                </a:lnTo>
                <a:lnTo>
                  <a:pt x="534516" y="232638"/>
                </a:lnTo>
                <a:lnTo>
                  <a:pt x="539661" y="212919"/>
                </a:lnTo>
                <a:lnTo>
                  <a:pt x="543433" y="198628"/>
                </a:lnTo>
                <a:lnTo>
                  <a:pt x="548424" y="179646"/>
                </a:lnTo>
                <a:lnTo>
                  <a:pt x="553092" y="161538"/>
                </a:lnTo>
                <a:lnTo>
                  <a:pt x="557438" y="144302"/>
                </a:lnTo>
                <a:lnTo>
                  <a:pt x="561462" y="127940"/>
                </a:lnTo>
                <a:lnTo>
                  <a:pt x="565163" y="112451"/>
                </a:lnTo>
                <a:lnTo>
                  <a:pt x="568541" y="97837"/>
                </a:lnTo>
                <a:lnTo>
                  <a:pt x="571596" y="84097"/>
                </a:lnTo>
                <a:lnTo>
                  <a:pt x="574329" y="71232"/>
                </a:lnTo>
                <a:lnTo>
                  <a:pt x="576740" y="59242"/>
                </a:lnTo>
                <a:lnTo>
                  <a:pt x="578828" y="48127"/>
                </a:lnTo>
                <a:lnTo>
                  <a:pt x="580593" y="37889"/>
                </a:lnTo>
                <a:lnTo>
                  <a:pt x="582036" y="28526"/>
                </a:lnTo>
                <a:lnTo>
                  <a:pt x="583156" y="20041"/>
                </a:lnTo>
                <a:lnTo>
                  <a:pt x="583953" y="12432"/>
                </a:lnTo>
                <a:lnTo>
                  <a:pt x="584428" y="5701"/>
                </a:lnTo>
                <a:lnTo>
                  <a:pt x="584581" y="0"/>
                </a:lnTo>
                <a:lnTo>
                  <a:pt x="690245" y="0"/>
                </a:lnTo>
                <a:lnTo>
                  <a:pt x="688572" y="14362"/>
                </a:lnTo>
                <a:lnTo>
                  <a:pt x="685599" y="28340"/>
                </a:lnTo>
                <a:lnTo>
                  <a:pt x="681138" y="45843"/>
                </a:lnTo>
                <a:lnTo>
                  <a:pt x="678349" y="55916"/>
                </a:lnTo>
                <a:lnTo>
                  <a:pt x="675188" y="66871"/>
                </a:lnTo>
                <a:lnTo>
                  <a:pt x="671655" y="78708"/>
                </a:lnTo>
                <a:lnTo>
                  <a:pt x="667749" y="91427"/>
                </a:lnTo>
                <a:lnTo>
                  <a:pt x="663471" y="105027"/>
                </a:lnTo>
                <a:lnTo>
                  <a:pt x="658820" y="119511"/>
                </a:lnTo>
                <a:lnTo>
                  <a:pt x="653796" y="134877"/>
                </a:lnTo>
                <a:lnTo>
                  <a:pt x="648400" y="151126"/>
                </a:lnTo>
                <a:lnTo>
                  <a:pt x="642631" y="168257"/>
                </a:lnTo>
                <a:lnTo>
                  <a:pt x="636488" y="186272"/>
                </a:lnTo>
                <a:lnTo>
                  <a:pt x="629973" y="205170"/>
                </a:lnTo>
                <a:lnTo>
                  <a:pt x="623084" y="224952"/>
                </a:lnTo>
                <a:lnTo>
                  <a:pt x="615823" y="245618"/>
                </a:lnTo>
                <a:lnTo>
                  <a:pt x="608450" y="266564"/>
                </a:lnTo>
                <a:lnTo>
                  <a:pt x="601463" y="286567"/>
                </a:lnTo>
                <a:lnTo>
                  <a:pt x="594860" y="305627"/>
                </a:lnTo>
                <a:lnTo>
                  <a:pt x="588643" y="323743"/>
                </a:lnTo>
                <a:lnTo>
                  <a:pt x="582810" y="340916"/>
                </a:lnTo>
                <a:lnTo>
                  <a:pt x="577362" y="357144"/>
                </a:lnTo>
                <a:lnTo>
                  <a:pt x="572298" y="372429"/>
                </a:lnTo>
                <a:lnTo>
                  <a:pt x="567619" y="386771"/>
                </a:lnTo>
                <a:lnTo>
                  <a:pt x="563324" y="400168"/>
                </a:lnTo>
                <a:lnTo>
                  <a:pt x="559413" y="412621"/>
                </a:lnTo>
                <a:lnTo>
                  <a:pt x="555887" y="424129"/>
                </a:lnTo>
                <a:lnTo>
                  <a:pt x="552744" y="434694"/>
                </a:lnTo>
                <a:lnTo>
                  <a:pt x="549986" y="444314"/>
                </a:lnTo>
                <a:lnTo>
                  <a:pt x="547611" y="452990"/>
                </a:lnTo>
                <a:lnTo>
                  <a:pt x="545620" y="460720"/>
                </a:lnTo>
                <a:lnTo>
                  <a:pt x="544013" y="467507"/>
                </a:lnTo>
                <a:lnTo>
                  <a:pt x="541949" y="478245"/>
                </a:lnTo>
                <a:lnTo>
                  <a:pt x="541401" y="484378"/>
                </a:lnTo>
                <a:lnTo>
                  <a:pt x="443230" y="484378"/>
                </a:lnTo>
                <a:lnTo>
                  <a:pt x="442243" y="473348"/>
                </a:lnTo>
                <a:lnTo>
                  <a:pt x="441010" y="466078"/>
                </a:lnTo>
                <a:lnTo>
                  <a:pt x="439282" y="457637"/>
                </a:lnTo>
                <a:lnTo>
                  <a:pt x="437060" y="448025"/>
                </a:lnTo>
                <a:lnTo>
                  <a:pt x="434344" y="437241"/>
                </a:lnTo>
                <a:lnTo>
                  <a:pt x="431133" y="425286"/>
                </a:lnTo>
                <a:lnTo>
                  <a:pt x="427427" y="412159"/>
                </a:lnTo>
                <a:lnTo>
                  <a:pt x="423225" y="397860"/>
                </a:lnTo>
                <a:lnTo>
                  <a:pt x="418528" y="382387"/>
                </a:lnTo>
                <a:lnTo>
                  <a:pt x="413334" y="365742"/>
                </a:lnTo>
                <a:lnTo>
                  <a:pt x="407644" y="347924"/>
                </a:lnTo>
                <a:lnTo>
                  <a:pt x="401457" y="328932"/>
                </a:lnTo>
                <a:lnTo>
                  <a:pt x="398145" y="318897"/>
                </a:lnTo>
                <a:lnTo>
                  <a:pt x="392213" y="300750"/>
                </a:lnTo>
                <a:lnTo>
                  <a:pt x="386623" y="283408"/>
                </a:lnTo>
                <a:lnTo>
                  <a:pt x="381374" y="266868"/>
                </a:lnTo>
                <a:lnTo>
                  <a:pt x="376466" y="251132"/>
                </a:lnTo>
                <a:lnTo>
                  <a:pt x="371897" y="236199"/>
                </a:lnTo>
                <a:lnTo>
                  <a:pt x="367668" y="222069"/>
                </a:lnTo>
                <a:lnTo>
                  <a:pt x="363779" y="208743"/>
                </a:lnTo>
                <a:lnTo>
                  <a:pt x="360228" y="196220"/>
                </a:lnTo>
                <a:lnTo>
                  <a:pt x="357016" y="184500"/>
                </a:lnTo>
                <a:lnTo>
                  <a:pt x="354142" y="173583"/>
                </a:lnTo>
                <a:lnTo>
                  <a:pt x="351606" y="163470"/>
                </a:lnTo>
                <a:lnTo>
                  <a:pt x="349407" y="154160"/>
                </a:lnTo>
                <a:lnTo>
                  <a:pt x="347544" y="145653"/>
                </a:lnTo>
                <a:lnTo>
                  <a:pt x="346019" y="137950"/>
                </a:lnTo>
                <a:lnTo>
                  <a:pt x="344829" y="131050"/>
                </a:lnTo>
                <a:lnTo>
                  <a:pt x="344170" y="126492"/>
                </a:lnTo>
                <a:lnTo>
                  <a:pt x="337947" y="126492"/>
                </a:lnTo>
                <a:lnTo>
                  <a:pt x="335797" y="140001"/>
                </a:lnTo>
                <a:lnTo>
                  <a:pt x="334269" y="147966"/>
                </a:lnTo>
                <a:lnTo>
                  <a:pt x="332440" y="156737"/>
                </a:lnTo>
                <a:lnTo>
                  <a:pt x="330307" y="166315"/>
                </a:lnTo>
                <a:lnTo>
                  <a:pt x="327870" y="176699"/>
                </a:lnTo>
                <a:lnTo>
                  <a:pt x="325129" y="187889"/>
                </a:lnTo>
                <a:lnTo>
                  <a:pt x="322084" y="199884"/>
                </a:lnTo>
                <a:lnTo>
                  <a:pt x="318732" y="212685"/>
                </a:lnTo>
                <a:lnTo>
                  <a:pt x="315075" y="226291"/>
                </a:lnTo>
                <a:lnTo>
                  <a:pt x="311112" y="240703"/>
                </a:lnTo>
                <a:lnTo>
                  <a:pt x="306841" y="255919"/>
                </a:lnTo>
                <a:lnTo>
                  <a:pt x="302262" y="271940"/>
                </a:lnTo>
                <a:lnTo>
                  <a:pt x="297376" y="288766"/>
                </a:lnTo>
                <a:lnTo>
                  <a:pt x="292180" y="306395"/>
                </a:lnTo>
                <a:lnTo>
                  <a:pt x="288036" y="320294"/>
                </a:lnTo>
                <a:lnTo>
                  <a:pt x="282116" y="340301"/>
                </a:lnTo>
                <a:lnTo>
                  <a:pt x="276659" y="359062"/>
                </a:lnTo>
                <a:lnTo>
                  <a:pt x="271667" y="376575"/>
                </a:lnTo>
                <a:lnTo>
                  <a:pt x="267138" y="392841"/>
                </a:lnTo>
                <a:lnTo>
                  <a:pt x="263071" y="407860"/>
                </a:lnTo>
                <a:lnTo>
                  <a:pt x="259467" y="421630"/>
                </a:lnTo>
                <a:lnTo>
                  <a:pt x="256325" y="434153"/>
                </a:lnTo>
                <a:lnTo>
                  <a:pt x="253646" y="445426"/>
                </a:lnTo>
                <a:lnTo>
                  <a:pt x="251428" y="455451"/>
                </a:lnTo>
                <a:lnTo>
                  <a:pt x="249671" y="464226"/>
                </a:lnTo>
                <a:lnTo>
                  <a:pt x="248375" y="471752"/>
                </a:lnTo>
                <a:lnTo>
                  <a:pt x="247539" y="478027"/>
                </a:lnTo>
                <a:lnTo>
                  <a:pt x="247164" y="483053"/>
                </a:lnTo>
                <a:lnTo>
                  <a:pt x="247142" y="484378"/>
                </a:lnTo>
                <a:lnTo>
                  <a:pt x="146685" y="484378"/>
                </a:lnTo>
                <a:lnTo>
                  <a:pt x="145031" y="469882"/>
                </a:lnTo>
                <a:lnTo>
                  <a:pt x="142093" y="455735"/>
                </a:lnTo>
                <a:lnTo>
                  <a:pt x="137688" y="438003"/>
                </a:lnTo>
                <a:lnTo>
                  <a:pt x="134935" y="427792"/>
                </a:lnTo>
                <a:lnTo>
                  <a:pt x="131817" y="416686"/>
                </a:lnTo>
                <a:lnTo>
                  <a:pt x="128333" y="404685"/>
                </a:lnTo>
                <a:lnTo>
                  <a:pt x="124483" y="391788"/>
                </a:lnTo>
                <a:lnTo>
                  <a:pt x="120267" y="377996"/>
                </a:lnTo>
                <a:lnTo>
                  <a:pt x="115687" y="363309"/>
                </a:lnTo>
                <a:lnTo>
                  <a:pt x="110740" y="347728"/>
                </a:lnTo>
                <a:lnTo>
                  <a:pt x="105429" y="331251"/>
                </a:lnTo>
                <a:lnTo>
                  <a:pt x="99753" y="313881"/>
                </a:lnTo>
                <a:lnTo>
                  <a:pt x="93713" y="295616"/>
                </a:lnTo>
                <a:lnTo>
                  <a:pt x="87308" y="276457"/>
                </a:lnTo>
                <a:lnTo>
                  <a:pt x="80539" y="256404"/>
                </a:lnTo>
                <a:lnTo>
                  <a:pt x="73406" y="235458"/>
                </a:lnTo>
                <a:lnTo>
                  <a:pt x="66046" y="213936"/>
                </a:lnTo>
                <a:lnTo>
                  <a:pt x="59075" y="193434"/>
                </a:lnTo>
                <a:lnTo>
                  <a:pt x="52492" y="173953"/>
                </a:lnTo>
                <a:lnTo>
                  <a:pt x="46297" y="155492"/>
                </a:lnTo>
                <a:lnTo>
                  <a:pt x="40490" y="138052"/>
                </a:lnTo>
                <a:lnTo>
                  <a:pt x="35072" y="121632"/>
                </a:lnTo>
                <a:lnTo>
                  <a:pt x="30043" y="106232"/>
                </a:lnTo>
                <a:lnTo>
                  <a:pt x="25402" y="91852"/>
                </a:lnTo>
                <a:lnTo>
                  <a:pt x="21150" y="78493"/>
                </a:lnTo>
                <a:lnTo>
                  <a:pt x="17287" y="66155"/>
                </a:lnTo>
                <a:lnTo>
                  <a:pt x="13813" y="54836"/>
                </a:lnTo>
                <a:lnTo>
                  <a:pt x="10727" y="44538"/>
                </a:lnTo>
                <a:lnTo>
                  <a:pt x="8031" y="35260"/>
                </a:lnTo>
                <a:lnTo>
                  <a:pt x="5725" y="27003"/>
                </a:lnTo>
                <a:lnTo>
                  <a:pt x="3807" y="19766"/>
                </a:lnTo>
                <a:lnTo>
                  <a:pt x="1141" y="8353"/>
                </a:lnTo>
                <a:lnTo>
                  <a:pt x="34" y="102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1398" y="3490341"/>
            <a:ext cx="471779" cy="484378"/>
          </a:xfrm>
          <a:custGeom>
            <a:avLst/>
            <a:gdLst/>
            <a:ahLst/>
            <a:cxnLst/>
            <a:rect l="l" t="t" r="r" b="b"/>
            <a:pathLst>
              <a:path w="471779" h="484378">
                <a:moveTo>
                  <a:pt x="173748" y="0"/>
                </a:moveTo>
                <a:lnTo>
                  <a:pt x="314401" y="0"/>
                </a:lnTo>
                <a:lnTo>
                  <a:pt x="314597" y="2615"/>
                </a:lnTo>
                <a:lnTo>
                  <a:pt x="315187" y="6233"/>
                </a:lnTo>
                <a:lnTo>
                  <a:pt x="317548" y="16475"/>
                </a:lnTo>
                <a:lnTo>
                  <a:pt x="321482" y="30727"/>
                </a:lnTo>
                <a:lnTo>
                  <a:pt x="324039" y="39357"/>
                </a:lnTo>
                <a:lnTo>
                  <a:pt x="326990" y="48989"/>
                </a:lnTo>
                <a:lnTo>
                  <a:pt x="330334" y="59624"/>
                </a:lnTo>
                <a:lnTo>
                  <a:pt x="334071" y="71262"/>
                </a:lnTo>
                <a:lnTo>
                  <a:pt x="338202" y="83903"/>
                </a:lnTo>
                <a:lnTo>
                  <a:pt x="342727" y="97548"/>
                </a:lnTo>
                <a:lnTo>
                  <a:pt x="347645" y="112195"/>
                </a:lnTo>
                <a:lnTo>
                  <a:pt x="352957" y="127846"/>
                </a:lnTo>
                <a:lnTo>
                  <a:pt x="358662" y="144500"/>
                </a:lnTo>
                <a:lnTo>
                  <a:pt x="364760" y="162157"/>
                </a:lnTo>
                <a:lnTo>
                  <a:pt x="371252" y="180818"/>
                </a:lnTo>
                <a:lnTo>
                  <a:pt x="378138" y="200483"/>
                </a:lnTo>
                <a:lnTo>
                  <a:pt x="385417" y="221151"/>
                </a:lnTo>
                <a:lnTo>
                  <a:pt x="393090" y="242824"/>
                </a:lnTo>
                <a:lnTo>
                  <a:pt x="400763" y="264475"/>
                </a:lnTo>
                <a:lnTo>
                  <a:pt x="408042" y="285118"/>
                </a:lnTo>
                <a:lnTo>
                  <a:pt x="414928" y="304754"/>
                </a:lnTo>
                <a:lnTo>
                  <a:pt x="421420" y="323382"/>
                </a:lnTo>
                <a:lnTo>
                  <a:pt x="427518" y="341002"/>
                </a:lnTo>
                <a:lnTo>
                  <a:pt x="433223" y="357615"/>
                </a:lnTo>
                <a:lnTo>
                  <a:pt x="438535" y="373220"/>
                </a:lnTo>
                <a:lnTo>
                  <a:pt x="443453" y="387817"/>
                </a:lnTo>
                <a:lnTo>
                  <a:pt x="447977" y="401406"/>
                </a:lnTo>
                <a:lnTo>
                  <a:pt x="452108" y="413988"/>
                </a:lnTo>
                <a:lnTo>
                  <a:pt x="455846" y="425562"/>
                </a:lnTo>
                <a:lnTo>
                  <a:pt x="459190" y="436128"/>
                </a:lnTo>
                <a:lnTo>
                  <a:pt x="462141" y="445686"/>
                </a:lnTo>
                <a:lnTo>
                  <a:pt x="464698" y="454237"/>
                </a:lnTo>
                <a:lnTo>
                  <a:pt x="466862" y="461779"/>
                </a:lnTo>
                <a:lnTo>
                  <a:pt x="468632" y="468315"/>
                </a:lnTo>
                <a:lnTo>
                  <a:pt x="470992" y="478362"/>
                </a:lnTo>
                <a:lnTo>
                  <a:pt x="471779" y="484378"/>
                </a:lnTo>
                <a:lnTo>
                  <a:pt x="352717" y="484378"/>
                </a:lnTo>
                <a:lnTo>
                  <a:pt x="352450" y="479308"/>
                </a:lnTo>
                <a:lnTo>
                  <a:pt x="351651" y="472824"/>
                </a:lnTo>
                <a:lnTo>
                  <a:pt x="350319" y="464923"/>
                </a:lnTo>
                <a:lnTo>
                  <a:pt x="348453" y="455606"/>
                </a:lnTo>
                <a:lnTo>
                  <a:pt x="346055" y="444873"/>
                </a:lnTo>
                <a:lnTo>
                  <a:pt x="343123" y="432725"/>
                </a:lnTo>
                <a:lnTo>
                  <a:pt x="339658" y="419161"/>
                </a:lnTo>
                <a:lnTo>
                  <a:pt x="335659" y="404180"/>
                </a:lnTo>
                <a:lnTo>
                  <a:pt x="331127" y="387784"/>
                </a:lnTo>
                <a:lnTo>
                  <a:pt x="326061" y="369972"/>
                </a:lnTo>
                <a:lnTo>
                  <a:pt x="320461" y="350744"/>
                </a:lnTo>
                <a:lnTo>
                  <a:pt x="318858" y="345313"/>
                </a:lnTo>
                <a:lnTo>
                  <a:pt x="146964" y="345313"/>
                </a:lnTo>
                <a:lnTo>
                  <a:pt x="141043" y="364582"/>
                </a:lnTo>
                <a:lnTo>
                  <a:pt x="135671" y="382506"/>
                </a:lnTo>
                <a:lnTo>
                  <a:pt x="130847" y="399081"/>
                </a:lnTo>
                <a:lnTo>
                  <a:pt x="126572" y="414307"/>
                </a:lnTo>
                <a:lnTo>
                  <a:pt x="122846" y="428181"/>
                </a:lnTo>
                <a:lnTo>
                  <a:pt x="119668" y="440703"/>
                </a:lnTo>
                <a:lnTo>
                  <a:pt x="117040" y="451871"/>
                </a:lnTo>
                <a:lnTo>
                  <a:pt x="114960" y="461682"/>
                </a:lnTo>
                <a:lnTo>
                  <a:pt x="113428" y="470136"/>
                </a:lnTo>
                <a:lnTo>
                  <a:pt x="112011" y="482965"/>
                </a:lnTo>
                <a:lnTo>
                  <a:pt x="111988" y="484378"/>
                </a:lnTo>
                <a:lnTo>
                  <a:pt x="0" y="484378"/>
                </a:lnTo>
                <a:lnTo>
                  <a:pt x="1962" y="475300"/>
                </a:lnTo>
                <a:lnTo>
                  <a:pt x="5451" y="463997"/>
                </a:lnTo>
                <a:lnTo>
                  <a:pt x="10685" y="448494"/>
                </a:lnTo>
                <a:lnTo>
                  <a:pt x="13956" y="439167"/>
                </a:lnTo>
                <a:lnTo>
                  <a:pt x="17664" y="428790"/>
                </a:lnTo>
                <a:lnTo>
                  <a:pt x="21807" y="417362"/>
                </a:lnTo>
                <a:lnTo>
                  <a:pt x="26387" y="404885"/>
                </a:lnTo>
                <a:lnTo>
                  <a:pt x="31403" y="391358"/>
                </a:lnTo>
                <a:lnTo>
                  <a:pt x="36856" y="376780"/>
                </a:lnTo>
                <a:lnTo>
                  <a:pt x="42744" y="361152"/>
                </a:lnTo>
                <a:lnTo>
                  <a:pt x="49069" y="344474"/>
                </a:lnTo>
                <a:lnTo>
                  <a:pt x="55830" y="326746"/>
                </a:lnTo>
                <a:lnTo>
                  <a:pt x="63028" y="307968"/>
                </a:lnTo>
                <a:lnTo>
                  <a:pt x="70661" y="288140"/>
                </a:lnTo>
                <a:lnTo>
                  <a:pt x="78731" y="267261"/>
                </a:lnTo>
                <a:lnTo>
                  <a:pt x="86880" y="246253"/>
                </a:lnTo>
                <a:lnTo>
                  <a:pt x="95350" y="224408"/>
                </a:lnTo>
                <a:lnTo>
                  <a:pt x="103385" y="203566"/>
                </a:lnTo>
                <a:lnTo>
                  <a:pt x="110986" y="183726"/>
                </a:lnTo>
                <a:lnTo>
                  <a:pt x="118153" y="164888"/>
                </a:lnTo>
                <a:lnTo>
                  <a:pt x="124885" y="147054"/>
                </a:lnTo>
                <a:lnTo>
                  <a:pt x="131183" y="130222"/>
                </a:lnTo>
                <a:lnTo>
                  <a:pt x="137046" y="114394"/>
                </a:lnTo>
                <a:lnTo>
                  <a:pt x="142476" y="99569"/>
                </a:lnTo>
                <a:lnTo>
                  <a:pt x="147471" y="85747"/>
                </a:lnTo>
                <a:lnTo>
                  <a:pt x="152031" y="72929"/>
                </a:lnTo>
                <a:lnTo>
                  <a:pt x="156157" y="61115"/>
                </a:lnTo>
                <a:lnTo>
                  <a:pt x="159849" y="50306"/>
                </a:lnTo>
                <a:lnTo>
                  <a:pt x="163107" y="40500"/>
                </a:lnTo>
                <a:lnTo>
                  <a:pt x="165930" y="31699"/>
                </a:lnTo>
                <a:lnTo>
                  <a:pt x="168319" y="23903"/>
                </a:lnTo>
                <a:lnTo>
                  <a:pt x="171794" y="11326"/>
                </a:lnTo>
                <a:lnTo>
                  <a:pt x="173531" y="2769"/>
                </a:lnTo>
                <a:lnTo>
                  <a:pt x="17374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01287" y="3453891"/>
            <a:ext cx="120903" cy="118237"/>
          </a:xfrm>
          <a:custGeom>
            <a:avLst/>
            <a:gdLst/>
            <a:ahLst/>
            <a:cxnLst/>
            <a:rect l="l" t="t" r="r" b="b"/>
            <a:pathLst>
              <a:path w="120903" h="118237">
                <a:moveTo>
                  <a:pt x="65912" y="0"/>
                </a:moveTo>
                <a:lnTo>
                  <a:pt x="80185" y="1353"/>
                </a:lnTo>
                <a:lnTo>
                  <a:pt x="92445" y="5425"/>
                </a:lnTo>
                <a:lnTo>
                  <a:pt x="102676" y="12234"/>
                </a:lnTo>
                <a:lnTo>
                  <a:pt x="106552" y="16129"/>
                </a:lnTo>
                <a:lnTo>
                  <a:pt x="114040" y="26665"/>
                </a:lnTo>
                <a:lnTo>
                  <a:pt x="118779" y="38419"/>
                </a:lnTo>
                <a:lnTo>
                  <a:pt x="120812" y="51391"/>
                </a:lnTo>
                <a:lnTo>
                  <a:pt x="120903" y="54991"/>
                </a:lnTo>
                <a:lnTo>
                  <a:pt x="119679" y="68060"/>
                </a:lnTo>
                <a:lnTo>
                  <a:pt x="115996" y="80220"/>
                </a:lnTo>
                <a:lnTo>
                  <a:pt x="109840" y="91487"/>
                </a:lnTo>
                <a:lnTo>
                  <a:pt x="103632" y="99313"/>
                </a:lnTo>
                <a:lnTo>
                  <a:pt x="94312" y="107501"/>
                </a:lnTo>
                <a:lnTo>
                  <a:pt x="83373" y="113368"/>
                </a:lnTo>
                <a:lnTo>
                  <a:pt x="70803" y="116937"/>
                </a:lnTo>
                <a:lnTo>
                  <a:pt x="56591" y="118231"/>
                </a:lnTo>
                <a:lnTo>
                  <a:pt x="55499" y="118237"/>
                </a:lnTo>
                <a:lnTo>
                  <a:pt x="41351" y="116890"/>
                </a:lnTo>
                <a:lnTo>
                  <a:pt x="29118" y="112828"/>
                </a:lnTo>
                <a:lnTo>
                  <a:pt x="18800" y="106011"/>
                </a:lnTo>
                <a:lnTo>
                  <a:pt x="14732" y="101981"/>
                </a:lnTo>
                <a:lnTo>
                  <a:pt x="7211" y="91490"/>
                </a:lnTo>
                <a:lnTo>
                  <a:pt x="2339" y="79776"/>
                </a:lnTo>
                <a:lnTo>
                  <a:pt x="137" y="66858"/>
                </a:lnTo>
                <a:lnTo>
                  <a:pt x="0" y="62484"/>
                </a:lnTo>
                <a:lnTo>
                  <a:pt x="1263" y="49347"/>
                </a:lnTo>
                <a:lnTo>
                  <a:pt x="5032" y="37188"/>
                </a:lnTo>
                <a:lnTo>
                  <a:pt x="11278" y="25992"/>
                </a:lnTo>
                <a:lnTo>
                  <a:pt x="17272" y="18542"/>
                </a:lnTo>
                <a:lnTo>
                  <a:pt x="26567" y="10615"/>
                </a:lnTo>
                <a:lnTo>
                  <a:pt x="37531" y="4878"/>
                </a:lnTo>
                <a:lnTo>
                  <a:pt x="50150" y="1339"/>
                </a:lnTo>
                <a:lnTo>
                  <a:pt x="64414" y="10"/>
                </a:lnTo>
                <a:lnTo>
                  <a:pt x="659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57217" y="3445637"/>
            <a:ext cx="344932" cy="529082"/>
          </a:xfrm>
          <a:custGeom>
            <a:avLst/>
            <a:gdLst/>
            <a:ahLst/>
            <a:cxnLst/>
            <a:rect l="l" t="t" r="r" b="b"/>
            <a:pathLst>
              <a:path w="344932" h="529082">
                <a:moveTo>
                  <a:pt x="105283" y="0"/>
                </a:moveTo>
                <a:lnTo>
                  <a:pt x="104629" y="14482"/>
                </a:lnTo>
                <a:lnTo>
                  <a:pt x="104016" y="28733"/>
                </a:lnTo>
                <a:lnTo>
                  <a:pt x="103442" y="42752"/>
                </a:lnTo>
                <a:lnTo>
                  <a:pt x="102909" y="56539"/>
                </a:lnTo>
                <a:lnTo>
                  <a:pt x="102416" y="70094"/>
                </a:lnTo>
                <a:lnTo>
                  <a:pt x="101963" y="83417"/>
                </a:lnTo>
                <a:lnTo>
                  <a:pt x="101551" y="96509"/>
                </a:lnTo>
                <a:lnTo>
                  <a:pt x="101179" y="109368"/>
                </a:lnTo>
                <a:lnTo>
                  <a:pt x="100849" y="121996"/>
                </a:lnTo>
                <a:lnTo>
                  <a:pt x="100560" y="134392"/>
                </a:lnTo>
                <a:lnTo>
                  <a:pt x="100312" y="146556"/>
                </a:lnTo>
                <a:lnTo>
                  <a:pt x="100106" y="158488"/>
                </a:lnTo>
                <a:lnTo>
                  <a:pt x="99941" y="170188"/>
                </a:lnTo>
                <a:lnTo>
                  <a:pt x="99818" y="181657"/>
                </a:lnTo>
                <a:lnTo>
                  <a:pt x="99737" y="192893"/>
                </a:lnTo>
                <a:lnTo>
                  <a:pt x="99698" y="203898"/>
                </a:lnTo>
                <a:lnTo>
                  <a:pt x="99695" y="208406"/>
                </a:lnTo>
                <a:lnTo>
                  <a:pt x="104521" y="208406"/>
                </a:lnTo>
                <a:lnTo>
                  <a:pt x="114988" y="199468"/>
                </a:lnTo>
                <a:lnTo>
                  <a:pt x="125767" y="191519"/>
                </a:lnTo>
                <a:lnTo>
                  <a:pt x="136855" y="184560"/>
                </a:lnTo>
                <a:lnTo>
                  <a:pt x="148254" y="178591"/>
                </a:lnTo>
                <a:lnTo>
                  <a:pt x="159963" y="173611"/>
                </a:lnTo>
                <a:lnTo>
                  <a:pt x="171982" y="169621"/>
                </a:lnTo>
                <a:lnTo>
                  <a:pt x="184312" y="166620"/>
                </a:lnTo>
                <a:lnTo>
                  <a:pt x="196952" y="164610"/>
                </a:lnTo>
                <a:lnTo>
                  <a:pt x="209903" y="163588"/>
                </a:lnTo>
                <a:lnTo>
                  <a:pt x="216916" y="163449"/>
                </a:lnTo>
                <a:lnTo>
                  <a:pt x="232058" y="163905"/>
                </a:lnTo>
                <a:lnTo>
                  <a:pt x="246317" y="165273"/>
                </a:lnTo>
                <a:lnTo>
                  <a:pt x="259697" y="167554"/>
                </a:lnTo>
                <a:lnTo>
                  <a:pt x="272199" y="170748"/>
                </a:lnTo>
                <a:lnTo>
                  <a:pt x="283829" y="174853"/>
                </a:lnTo>
                <a:lnTo>
                  <a:pt x="294588" y="179872"/>
                </a:lnTo>
                <a:lnTo>
                  <a:pt x="304481" y="185802"/>
                </a:lnTo>
                <a:lnTo>
                  <a:pt x="310896" y="190500"/>
                </a:lnTo>
                <a:lnTo>
                  <a:pt x="318892" y="197960"/>
                </a:lnTo>
                <a:lnTo>
                  <a:pt x="325816" y="206709"/>
                </a:lnTo>
                <a:lnTo>
                  <a:pt x="331669" y="216746"/>
                </a:lnTo>
                <a:lnTo>
                  <a:pt x="336454" y="228072"/>
                </a:lnTo>
                <a:lnTo>
                  <a:pt x="340171" y="240685"/>
                </a:lnTo>
                <a:lnTo>
                  <a:pt x="342822" y="254587"/>
                </a:lnTo>
                <a:lnTo>
                  <a:pt x="344408" y="269777"/>
                </a:lnTo>
                <a:lnTo>
                  <a:pt x="344932" y="286131"/>
                </a:lnTo>
                <a:lnTo>
                  <a:pt x="344732" y="295208"/>
                </a:lnTo>
                <a:lnTo>
                  <a:pt x="344219" y="309982"/>
                </a:lnTo>
                <a:lnTo>
                  <a:pt x="344043" y="314960"/>
                </a:lnTo>
                <a:lnTo>
                  <a:pt x="343362" y="331317"/>
                </a:lnTo>
                <a:lnTo>
                  <a:pt x="343043" y="341897"/>
                </a:lnTo>
                <a:lnTo>
                  <a:pt x="343027" y="343788"/>
                </a:lnTo>
                <a:lnTo>
                  <a:pt x="343035" y="352612"/>
                </a:lnTo>
                <a:lnTo>
                  <a:pt x="343062" y="362005"/>
                </a:lnTo>
                <a:lnTo>
                  <a:pt x="343107" y="371967"/>
                </a:lnTo>
                <a:lnTo>
                  <a:pt x="343170" y="382499"/>
                </a:lnTo>
                <a:lnTo>
                  <a:pt x="343250" y="393601"/>
                </a:lnTo>
                <a:lnTo>
                  <a:pt x="343349" y="405274"/>
                </a:lnTo>
                <a:lnTo>
                  <a:pt x="343465" y="417517"/>
                </a:lnTo>
                <a:lnTo>
                  <a:pt x="343599" y="430331"/>
                </a:lnTo>
                <a:lnTo>
                  <a:pt x="343751" y="443716"/>
                </a:lnTo>
                <a:lnTo>
                  <a:pt x="343921" y="457672"/>
                </a:lnTo>
                <a:lnTo>
                  <a:pt x="344109" y="472200"/>
                </a:lnTo>
                <a:lnTo>
                  <a:pt x="344315" y="487300"/>
                </a:lnTo>
                <a:lnTo>
                  <a:pt x="344539" y="502972"/>
                </a:lnTo>
                <a:lnTo>
                  <a:pt x="344780" y="519216"/>
                </a:lnTo>
                <a:lnTo>
                  <a:pt x="344932" y="529082"/>
                </a:lnTo>
                <a:lnTo>
                  <a:pt x="245999" y="529082"/>
                </a:lnTo>
                <a:lnTo>
                  <a:pt x="247094" y="516059"/>
                </a:lnTo>
                <a:lnTo>
                  <a:pt x="248109" y="503087"/>
                </a:lnTo>
                <a:lnTo>
                  <a:pt x="249044" y="490166"/>
                </a:lnTo>
                <a:lnTo>
                  <a:pt x="249900" y="477295"/>
                </a:lnTo>
                <a:lnTo>
                  <a:pt x="250676" y="464475"/>
                </a:lnTo>
                <a:lnTo>
                  <a:pt x="251372" y="451704"/>
                </a:lnTo>
                <a:lnTo>
                  <a:pt x="251990" y="438984"/>
                </a:lnTo>
                <a:lnTo>
                  <a:pt x="252528" y="426313"/>
                </a:lnTo>
                <a:lnTo>
                  <a:pt x="252988" y="413691"/>
                </a:lnTo>
                <a:lnTo>
                  <a:pt x="253370" y="401118"/>
                </a:lnTo>
                <a:lnTo>
                  <a:pt x="253674" y="388594"/>
                </a:lnTo>
                <a:lnTo>
                  <a:pt x="253900" y="376118"/>
                </a:lnTo>
                <a:lnTo>
                  <a:pt x="254048" y="363691"/>
                </a:lnTo>
                <a:lnTo>
                  <a:pt x="254120" y="351311"/>
                </a:lnTo>
                <a:lnTo>
                  <a:pt x="254127" y="346075"/>
                </a:lnTo>
                <a:lnTo>
                  <a:pt x="253781" y="327984"/>
                </a:lnTo>
                <a:lnTo>
                  <a:pt x="252745" y="311777"/>
                </a:lnTo>
                <a:lnTo>
                  <a:pt x="251017" y="297455"/>
                </a:lnTo>
                <a:lnTo>
                  <a:pt x="248599" y="285017"/>
                </a:lnTo>
                <a:lnTo>
                  <a:pt x="245490" y="274463"/>
                </a:lnTo>
                <a:lnTo>
                  <a:pt x="237362" y="259206"/>
                </a:lnTo>
                <a:lnTo>
                  <a:pt x="229118" y="251259"/>
                </a:lnTo>
                <a:lnTo>
                  <a:pt x="218872" y="245213"/>
                </a:lnTo>
                <a:lnTo>
                  <a:pt x="206617" y="241085"/>
                </a:lnTo>
                <a:lnTo>
                  <a:pt x="192346" y="238889"/>
                </a:lnTo>
                <a:lnTo>
                  <a:pt x="182372" y="238506"/>
                </a:lnTo>
                <a:lnTo>
                  <a:pt x="170157" y="239130"/>
                </a:lnTo>
                <a:lnTo>
                  <a:pt x="158012" y="240998"/>
                </a:lnTo>
                <a:lnTo>
                  <a:pt x="145936" y="244107"/>
                </a:lnTo>
                <a:lnTo>
                  <a:pt x="133930" y="248449"/>
                </a:lnTo>
                <a:lnTo>
                  <a:pt x="121993" y="254021"/>
                </a:lnTo>
                <a:lnTo>
                  <a:pt x="110126" y="260816"/>
                </a:lnTo>
                <a:lnTo>
                  <a:pt x="102743" y="265683"/>
                </a:lnTo>
                <a:lnTo>
                  <a:pt x="102751" y="281364"/>
                </a:lnTo>
                <a:lnTo>
                  <a:pt x="102777" y="296780"/>
                </a:lnTo>
                <a:lnTo>
                  <a:pt x="102821" y="311934"/>
                </a:lnTo>
                <a:lnTo>
                  <a:pt x="102882" y="326824"/>
                </a:lnTo>
                <a:lnTo>
                  <a:pt x="102961" y="341451"/>
                </a:lnTo>
                <a:lnTo>
                  <a:pt x="103058" y="355814"/>
                </a:lnTo>
                <a:lnTo>
                  <a:pt x="103173" y="369912"/>
                </a:lnTo>
                <a:lnTo>
                  <a:pt x="103307" y="383747"/>
                </a:lnTo>
                <a:lnTo>
                  <a:pt x="103460" y="397317"/>
                </a:lnTo>
                <a:lnTo>
                  <a:pt x="103631" y="410622"/>
                </a:lnTo>
                <a:lnTo>
                  <a:pt x="103822" y="423663"/>
                </a:lnTo>
                <a:lnTo>
                  <a:pt x="104032" y="436439"/>
                </a:lnTo>
                <a:lnTo>
                  <a:pt x="104261" y="448949"/>
                </a:lnTo>
                <a:lnTo>
                  <a:pt x="104510" y="461194"/>
                </a:lnTo>
                <a:lnTo>
                  <a:pt x="104778" y="473174"/>
                </a:lnTo>
                <a:lnTo>
                  <a:pt x="105067" y="484888"/>
                </a:lnTo>
                <a:lnTo>
                  <a:pt x="105376" y="496335"/>
                </a:lnTo>
                <a:lnTo>
                  <a:pt x="105705" y="507517"/>
                </a:lnTo>
                <a:lnTo>
                  <a:pt x="106055" y="518433"/>
                </a:lnTo>
                <a:lnTo>
                  <a:pt x="106425" y="529082"/>
                </a:lnTo>
                <a:lnTo>
                  <a:pt x="7493" y="529082"/>
                </a:lnTo>
                <a:lnTo>
                  <a:pt x="8254" y="505570"/>
                </a:lnTo>
                <a:lnTo>
                  <a:pt x="8939" y="481138"/>
                </a:lnTo>
                <a:lnTo>
                  <a:pt x="9546" y="455788"/>
                </a:lnTo>
                <a:lnTo>
                  <a:pt x="10075" y="429520"/>
                </a:lnTo>
                <a:lnTo>
                  <a:pt x="10525" y="402336"/>
                </a:lnTo>
                <a:lnTo>
                  <a:pt x="10894" y="374237"/>
                </a:lnTo>
                <a:lnTo>
                  <a:pt x="11183" y="345226"/>
                </a:lnTo>
                <a:lnTo>
                  <a:pt x="11390" y="315303"/>
                </a:lnTo>
                <a:lnTo>
                  <a:pt x="11515" y="284470"/>
                </a:lnTo>
                <a:lnTo>
                  <a:pt x="11557" y="252730"/>
                </a:lnTo>
                <a:lnTo>
                  <a:pt x="11526" y="237585"/>
                </a:lnTo>
                <a:lnTo>
                  <a:pt x="11284" y="208099"/>
                </a:lnTo>
                <a:lnTo>
                  <a:pt x="10799" y="179683"/>
                </a:lnTo>
                <a:lnTo>
                  <a:pt x="10070" y="152333"/>
                </a:lnTo>
                <a:lnTo>
                  <a:pt x="9097" y="126049"/>
                </a:lnTo>
                <a:lnTo>
                  <a:pt x="7878" y="100829"/>
                </a:lnTo>
                <a:lnTo>
                  <a:pt x="6413" y="76672"/>
                </a:lnTo>
                <a:lnTo>
                  <a:pt x="4701" y="53575"/>
                </a:lnTo>
                <a:lnTo>
                  <a:pt x="2741" y="31537"/>
                </a:lnTo>
                <a:lnTo>
                  <a:pt x="532" y="10557"/>
                </a:lnTo>
                <a:lnTo>
                  <a:pt x="0" y="5968"/>
                </a:lnTo>
                <a:lnTo>
                  <a:pt x="10528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4460" y="3438144"/>
            <a:ext cx="3416045" cy="755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36280" y="3677920"/>
            <a:ext cx="163322" cy="239903"/>
          </a:xfrm>
          <a:custGeom>
            <a:avLst/>
            <a:gdLst/>
            <a:ahLst/>
            <a:cxnLst/>
            <a:rect l="l" t="t" r="r" b="b"/>
            <a:pathLst>
              <a:path w="163322" h="239902">
                <a:moveTo>
                  <a:pt x="75184" y="0"/>
                </a:moveTo>
                <a:lnTo>
                  <a:pt x="59735" y="740"/>
                </a:lnTo>
                <a:lnTo>
                  <a:pt x="45652" y="2960"/>
                </a:lnTo>
                <a:lnTo>
                  <a:pt x="32930" y="6661"/>
                </a:lnTo>
                <a:lnTo>
                  <a:pt x="21568" y="11843"/>
                </a:lnTo>
                <a:lnTo>
                  <a:pt x="11562" y="18505"/>
                </a:lnTo>
                <a:lnTo>
                  <a:pt x="2909" y="26647"/>
                </a:lnTo>
                <a:lnTo>
                  <a:pt x="0" y="30098"/>
                </a:lnTo>
                <a:lnTo>
                  <a:pt x="708" y="43877"/>
                </a:lnTo>
                <a:lnTo>
                  <a:pt x="1369" y="57502"/>
                </a:lnTo>
                <a:lnTo>
                  <a:pt x="1984" y="70973"/>
                </a:lnTo>
                <a:lnTo>
                  <a:pt x="2550" y="84290"/>
                </a:lnTo>
                <a:lnTo>
                  <a:pt x="3069" y="97454"/>
                </a:lnTo>
                <a:lnTo>
                  <a:pt x="3540" y="110463"/>
                </a:lnTo>
                <a:lnTo>
                  <a:pt x="3963" y="123319"/>
                </a:lnTo>
                <a:lnTo>
                  <a:pt x="4338" y="136021"/>
                </a:lnTo>
                <a:lnTo>
                  <a:pt x="4664" y="148569"/>
                </a:lnTo>
                <a:lnTo>
                  <a:pt x="4941" y="160964"/>
                </a:lnTo>
                <a:lnTo>
                  <a:pt x="5169" y="173204"/>
                </a:lnTo>
                <a:lnTo>
                  <a:pt x="5348" y="185291"/>
                </a:lnTo>
                <a:lnTo>
                  <a:pt x="5478" y="197224"/>
                </a:lnTo>
                <a:lnTo>
                  <a:pt x="5557" y="209003"/>
                </a:lnTo>
                <a:lnTo>
                  <a:pt x="5587" y="220629"/>
                </a:lnTo>
                <a:lnTo>
                  <a:pt x="5588" y="221741"/>
                </a:lnTo>
                <a:lnTo>
                  <a:pt x="15532" y="228276"/>
                </a:lnTo>
                <a:lnTo>
                  <a:pt x="26585" y="233365"/>
                </a:lnTo>
                <a:lnTo>
                  <a:pt x="38752" y="237003"/>
                </a:lnTo>
                <a:lnTo>
                  <a:pt x="52039" y="239184"/>
                </a:lnTo>
                <a:lnTo>
                  <a:pt x="66294" y="239902"/>
                </a:lnTo>
                <a:lnTo>
                  <a:pt x="80990" y="239023"/>
                </a:lnTo>
                <a:lnTo>
                  <a:pt x="94471" y="236385"/>
                </a:lnTo>
                <a:lnTo>
                  <a:pt x="106732" y="231987"/>
                </a:lnTo>
                <a:lnTo>
                  <a:pt x="117766" y="225831"/>
                </a:lnTo>
                <a:lnTo>
                  <a:pt x="127568" y="217915"/>
                </a:lnTo>
                <a:lnTo>
                  <a:pt x="136133" y="208241"/>
                </a:lnTo>
                <a:lnTo>
                  <a:pt x="145696" y="192873"/>
                </a:lnTo>
                <a:lnTo>
                  <a:pt x="150905" y="181837"/>
                </a:lnTo>
                <a:lnTo>
                  <a:pt x="155201" y="170220"/>
                </a:lnTo>
                <a:lnTo>
                  <a:pt x="158586" y="158020"/>
                </a:lnTo>
                <a:lnTo>
                  <a:pt x="161062" y="145238"/>
                </a:lnTo>
                <a:lnTo>
                  <a:pt x="162632" y="131873"/>
                </a:lnTo>
                <a:lnTo>
                  <a:pt x="163296" y="117927"/>
                </a:lnTo>
                <a:lnTo>
                  <a:pt x="163322" y="114553"/>
                </a:lnTo>
                <a:lnTo>
                  <a:pt x="162791" y="100693"/>
                </a:lnTo>
                <a:lnTo>
                  <a:pt x="161197" y="87423"/>
                </a:lnTo>
                <a:lnTo>
                  <a:pt x="158538" y="74744"/>
                </a:lnTo>
                <a:lnTo>
                  <a:pt x="154810" y="62657"/>
                </a:lnTo>
                <a:lnTo>
                  <a:pt x="150012" y="51160"/>
                </a:lnTo>
                <a:lnTo>
                  <a:pt x="144140" y="40255"/>
                </a:lnTo>
                <a:lnTo>
                  <a:pt x="131265" y="23026"/>
                </a:lnTo>
                <a:lnTo>
                  <a:pt x="121494" y="14336"/>
                </a:lnTo>
                <a:lnTo>
                  <a:pt x="110641" y="7702"/>
                </a:lnTo>
                <a:lnTo>
                  <a:pt x="98705" y="3117"/>
                </a:lnTo>
                <a:lnTo>
                  <a:pt x="85686" y="573"/>
                </a:lnTo>
                <a:lnTo>
                  <a:pt x="7518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15328" y="3673729"/>
            <a:ext cx="180086" cy="247141"/>
          </a:xfrm>
          <a:custGeom>
            <a:avLst/>
            <a:gdLst/>
            <a:ahLst/>
            <a:cxnLst/>
            <a:rect l="l" t="t" r="r" b="b"/>
            <a:pathLst>
              <a:path w="180086" h="247141">
                <a:moveTo>
                  <a:pt x="88900" y="0"/>
                </a:moveTo>
                <a:lnTo>
                  <a:pt x="75580" y="1045"/>
                </a:lnTo>
                <a:lnTo>
                  <a:pt x="63162" y="4182"/>
                </a:lnTo>
                <a:lnTo>
                  <a:pt x="51642" y="9410"/>
                </a:lnTo>
                <a:lnTo>
                  <a:pt x="41017" y="16730"/>
                </a:lnTo>
                <a:lnTo>
                  <a:pt x="31281" y="26141"/>
                </a:lnTo>
                <a:lnTo>
                  <a:pt x="24765" y="34290"/>
                </a:lnTo>
                <a:lnTo>
                  <a:pt x="18208" y="44405"/>
                </a:lnTo>
                <a:lnTo>
                  <a:pt x="12658" y="55206"/>
                </a:lnTo>
                <a:lnTo>
                  <a:pt x="8114" y="66697"/>
                </a:lnTo>
                <a:lnTo>
                  <a:pt x="4577" y="78882"/>
                </a:lnTo>
                <a:lnTo>
                  <a:pt x="2045" y="91766"/>
                </a:lnTo>
                <a:lnTo>
                  <a:pt x="519" y="105352"/>
                </a:lnTo>
                <a:lnTo>
                  <a:pt x="0" y="119647"/>
                </a:lnTo>
                <a:lnTo>
                  <a:pt x="0" y="119888"/>
                </a:lnTo>
                <a:lnTo>
                  <a:pt x="459" y="134140"/>
                </a:lnTo>
                <a:lnTo>
                  <a:pt x="1838" y="147765"/>
                </a:lnTo>
                <a:lnTo>
                  <a:pt x="4138" y="160760"/>
                </a:lnTo>
                <a:lnTo>
                  <a:pt x="7362" y="173124"/>
                </a:lnTo>
                <a:lnTo>
                  <a:pt x="11511" y="184855"/>
                </a:lnTo>
                <a:lnTo>
                  <a:pt x="16587" y="195951"/>
                </a:lnTo>
                <a:lnTo>
                  <a:pt x="22593" y="206409"/>
                </a:lnTo>
                <a:lnTo>
                  <a:pt x="34235" y="221726"/>
                </a:lnTo>
                <a:lnTo>
                  <a:pt x="44060" y="230955"/>
                </a:lnTo>
                <a:lnTo>
                  <a:pt x="54750" y="238118"/>
                </a:lnTo>
                <a:lnTo>
                  <a:pt x="66303" y="243207"/>
                </a:lnTo>
                <a:lnTo>
                  <a:pt x="78721" y="246216"/>
                </a:lnTo>
                <a:lnTo>
                  <a:pt x="91186" y="247142"/>
                </a:lnTo>
                <a:lnTo>
                  <a:pt x="104505" y="246096"/>
                </a:lnTo>
                <a:lnTo>
                  <a:pt x="116923" y="242959"/>
                </a:lnTo>
                <a:lnTo>
                  <a:pt x="128443" y="237731"/>
                </a:lnTo>
                <a:lnTo>
                  <a:pt x="139068" y="230411"/>
                </a:lnTo>
                <a:lnTo>
                  <a:pt x="148804" y="221000"/>
                </a:lnTo>
                <a:lnTo>
                  <a:pt x="155321" y="212852"/>
                </a:lnTo>
                <a:lnTo>
                  <a:pt x="161877" y="202736"/>
                </a:lnTo>
                <a:lnTo>
                  <a:pt x="167427" y="191935"/>
                </a:lnTo>
                <a:lnTo>
                  <a:pt x="171971" y="180444"/>
                </a:lnTo>
                <a:lnTo>
                  <a:pt x="175508" y="168259"/>
                </a:lnTo>
                <a:lnTo>
                  <a:pt x="178040" y="155375"/>
                </a:lnTo>
                <a:lnTo>
                  <a:pt x="179566" y="141789"/>
                </a:lnTo>
                <a:lnTo>
                  <a:pt x="180085" y="127494"/>
                </a:lnTo>
                <a:lnTo>
                  <a:pt x="180086" y="127254"/>
                </a:lnTo>
                <a:lnTo>
                  <a:pt x="179626" y="113001"/>
                </a:lnTo>
                <a:lnTo>
                  <a:pt x="178247" y="99376"/>
                </a:lnTo>
                <a:lnTo>
                  <a:pt x="175947" y="86381"/>
                </a:lnTo>
                <a:lnTo>
                  <a:pt x="172723" y="74017"/>
                </a:lnTo>
                <a:lnTo>
                  <a:pt x="168574" y="62286"/>
                </a:lnTo>
                <a:lnTo>
                  <a:pt x="163498" y="51190"/>
                </a:lnTo>
                <a:lnTo>
                  <a:pt x="157492" y="40732"/>
                </a:lnTo>
                <a:lnTo>
                  <a:pt x="145850" y="25371"/>
                </a:lnTo>
                <a:lnTo>
                  <a:pt x="136025" y="16130"/>
                </a:lnTo>
                <a:lnTo>
                  <a:pt x="125335" y="8976"/>
                </a:lnTo>
                <a:lnTo>
                  <a:pt x="113782" y="3906"/>
                </a:lnTo>
                <a:lnTo>
                  <a:pt x="101364" y="917"/>
                </a:lnTo>
                <a:lnTo>
                  <a:pt x="889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47228" y="3613912"/>
            <a:ext cx="107442" cy="360806"/>
          </a:xfrm>
          <a:custGeom>
            <a:avLst/>
            <a:gdLst/>
            <a:ahLst/>
            <a:cxnLst/>
            <a:rect l="l" t="t" r="r" b="b"/>
            <a:pathLst>
              <a:path w="107442" h="360807">
                <a:moveTo>
                  <a:pt x="107188" y="0"/>
                </a:moveTo>
                <a:lnTo>
                  <a:pt x="105916" y="20663"/>
                </a:lnTo>
                <a:lnTo>
                  <a:pt x="104832" y="42835"/>
                </a:lnTo>
                <a:lnTo>
                  <a:pt x="103937" y="66518"/>
                </a:lnTo>
                <a:lnTo>
                  <a:pt x="103561" y="78926"/>
                </a:lnTo>
                <a:lnTo>
                  <a:pt x="103231" y="91713"/>
                </a:lnTo>
                <a:lnTo>
                  <a:pt x="102948" y="104879"/>
                </a:lnTo>
                <a:lnTo>
                  <a:pt x="102712" y="118423"/>
                </a:lnTo>
                <a:lnTo>
                  <a:pt x="102524" y="132347"/>
                </a:lnTo>
                <a:lnTo>
                  <a:pt x="102382" y="146650"/>
                </a:lnTo>
                <a:lnTo>
                  <a:pt x="102288" y="161332"/>
                </a:lnTo>
                <a:lnTo>
                  <a:pt x="102241" y="176395"/>
                </a:lnTo>
                <a:lnTo>
                  <a:pt x="102235" y="184150"/>
                </a:lnTo>
                <a:lnTo>
                  <a:pt x="102262" y="197819"/>
                </a:lnTo>
                <a:lnTo>
                  <a:pt x="102344" y="211338"/>
                </a:lnTo>
                <a:lnTo>
                  <a:pt x="102481" y="224707"/>
                </a:lnTo>
                <a:lnTo>
                  <a:pt x="102672" y="237926"/>
                </a:lnTo>
                <a:lnTo>
                  <a:pt x="102917" y="250995"/>
                </a:lnTo>
                <a:lnTo>
                  <a:pt x="103216" y="263912"/>
                </a:lnTo>
                <a:lnTo>
                  <a:pt x="103568" y="276678"/>
                </a:lnTo>
                <a:lnTo>
                  <a:pt x="103973" y="289293"/>
                </a:lnTo>
                <a:lnTo>
                  <a:pt x="104431" y="301755"/>
                </a:lnTo>
                <a:lnTo>
                  <a:pt x="104942" y="314066"/>
                </a:lnTo>
                <a:lnTo>
                  <a:pt x="105505" y="326225"/>
                </a:lnTo>
                <a:lnTo>
                  <a:pt x="106786" y="350083"/>
                </a:lnTo>
                <a:lnTo>
                  <a:pt x="107442" y="360806"/>
                </a:lnTo>
                <a:lnTo>
                  <a:pt x="7366" y="360806"/>
                </a:lnTo>
                <a:lnTo>
                  <a:pt x="8781" y="338213"/>
                </a:lnTo>
                <a:lnTo>
                  <a:pt x="9966" y="314677"/>
                </a:lnTo>
                <a:lnTo>
                  <a:pt x="10472" y="302557"/>
                </a:lnTo>
                <a:lnTo>
                  <a:pt x="10923" y="290202"/>
                </a:lnTo>
                <a:lnTo>
                  <a:pt x="11318" y="277612"/>
                </a:lnTo>
                <a:lnTo>
                  <a:pt x="11658" y="264789"/>
                </a:lnTo>
                <a:lnTo>
                  <a:pt x="11943" y="251731"/>
                </a:lnTo>
                <a:lnTo>
                  <a:pt x="12175" y="238440"/>
                </a:lnTo>
                <a:lnTo>
                  <a:pt x="12353" y="224916"/>
                </a:lnTo>
                <a:lnTo>
                  <a:pt x="12478" y="211159"/>
                </a:lnTo>
                <a:lnTo>
                  <a:pt x="12551" y="197169"/>
                </a:lnTo>
                <a:lnTo>
                  <a:pt x="12573" y="184150"/>
                </a:lnTo>
                <a:lnTo>
                  <a:pt x="12505" y="169805"/>
                </a:lnTo>
                <a:lnTo>
                  <a:pt x="12304" y="155726"/>
                </a:lnTo>
                <a:lnTo>
                  <a:pt x="11968" y="141911"/>
                </a:lnTo>
                <a:lnTo>
                  <a:pt x="11498" y="128360"/>
                </a:lnTo>
                <a:lnTo>
                  <a:pt x="10894" y="115074"/>
                </a:lnTo>
                <a:lnTo>
                  <a:pt x="10156" y="102052"/>
                </a:lnTo>
                <a:lnTo>
                  <a:pt x="9283" y="89294"/>
                </a:lnTo>
                <a:lnTo>
                  <a:pt x="8276" y="76801"/>
                </a:lnTo>
                <a:lnTo>
                  <a:pt x="7135" y="64573"/>
                </a:lnTo>
                <a:lnTo>
                  <a:pt x="5860" y="52609"/>
                </a:lnTo>
                <a:lnTo>
                  <a:pt x="4450" y="40909"/>
                </a:lnTo>
                <a:lnTo>
                  <a:pt x="1228" y="18303"/>
                </a:lnTo>
                <a:lnTo>
                  <a:pt x="0" y="10794"/>
                </a:lnTo>
                <a:lnTo>
                  <a:pt x="10718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07532" y="3613912"/>
            <a:ext cx="107441" cy="360806"/>
          </a:xfrm>
          <a:custGeom>
            <a:avLst/>
            <a:gdLst/>
            <a:ahLst/>
            <a:cxnLst/>
            <a:rect l="l" t="t" r="r" b="b"/>
            <a:pathLst>
              <a:path w="107441" h="360807">
                <a:moveTo>
                  <a:pt x="107187" y="0"/>
                </a:moveTo>
                <a:lnTo>
                  <a:pt x="105916" y="20663"/>
                </a:lnTo>
                <a:lnTo>
                  <a:pt x="104832" y="42835"/>
                </a:lnTo>
                <a:lnTo>
                  <a:pt x="103937" y="66518"/>
                </a:lnTo>
                <a:lnTo>
                  <a:pt x="103561" y="78926"/>
                </a:lnTo>
                <a:lnTo>
                  <a:pt x="103231" y="91713"/>
                </a:lnTo>
                <a:lnTo>
                  <a:pt x="102948" y="104879"/>
                </a:lnTo>
                <a:lnTo>
                  <a:pt x="102712" y="118423"/>
                </a:lnTo>
                <a:lnTo>
                  <a:pt x="102524" y="132347"/>
                </a:lnTo>
                <a:lnTo>
                  <a:pt x="102382" y="146650"/>
                </a:lnTo>
                <a:lnTo>
                  <a:pt x="102288" y="161332"/>
                </a:lnTo>
                <a:lnTo>
                  <a:pt x="102241" y="176395"/>
                </a:lnTo>
                <a:lnTo>
                  <a:pt x="102234" y="184150"/>
                </a:lnTo>
                <a:lnTo>
                  <a:pt x="102262" y="197819"/>
                </a:lnTo>
                <a:lnTo>
                  <a:pt x="102344" y="211338"/>
                </a:lnTo>
                <a:lnTo>
                  <a:pt x="102481" y="224707"/>
                </a:lnTo>
                <a:lnTo>
                  <a:pt x="102672" y="237926"/>
                </a:lnTo>
                <a:lnTo>
                  <a:pt x="102917" y="250995"/>
                </a:lnTo>
                <a:lnTo>
                  <a:pt x="103216" y="263912"/>
                </a:lnTo>
                <a:lnTo>
                  <a:pt x="103568" y="276678"/>
                </a:lnTo>
                <a:lnTo>
                  <a:pt x="103973" y="289293"/>
                </a:lnTo>
                <a:lnTo>
                  <a:pt x="104431" y="301755"/>
                </a:lnTo>
                <a:lnTo>
                  <a:pt x="104942" y="314066"/>
                </a:lnTo>
                <a:lnTo>
                  <a:pt x="105505" y="326225"/>
                </a:lnTo>
                <a:lnTo>
                  <a:pt x="106786" y="350083"/>
                </a:lnTo>
                <a:lnTo>
                  <a:pt x="107441" y="360806"/>
                </a:lnTo>
                <a:lnTo>
                  <a:pt x="7365" y="360806"/>
                </a:lnTo>
                <a:lnTo>
                  <a:pt x="8781" y="338213"/>
                </a:lnTo>
                <a:lnTo>
                  <a:pt x="9966" y="314677"/>
                </a:lnTo>
                <a:lnTo>
                  <a:pt x="10472" y="302557"/>
                </a:lnTo>
                <a:lnTo>
                  <a:pt x="10923" y="290202"/>
                </a:lnTo>
                <a:lnTo>
                  <a:pt x="11318" y="277612"/>
                </a:lnTo>
                <a:lnTo>
                  <a:pt x="11658" y="264789"/>
                </a:lnTo>
                <a:lnTo>
                  <a:pt x="11943" y="251731"/>
                </a:lnTo>
                <a:lnTo>
                  <a:pt x="12175" y="238440"/>
                </a:lnTo>
                <a:lnTo>
                  <a:pt x="12353" y="224916"/>
                </a:lnTo>
                <a:lnTo>
                  <a:pt x="12478" y="211159"/>
                </a:lnTo>
                <a:lnTo>
                  <a:pt x="12551" y="197169"/>
                </a:lnTo>
                <a:lnTo>
                  <a:pt x="12572" y="184150"/>
                </a:lnTo>
                <a:lnTo>
                  <a:pt x="12505" y="169805"/>
                </a:lnTo>
                <a:lnTo>
                  <a:pt x="12304" y="155726"/>
                </a:lnTo>
                <a:lnTo>
                  <a:pt x="11968" y="141911"/>
                </a:lnTo>
                <a:lnTo>
                  <a:pt x="11498" y="128360"/>
                </a:lnTo>
                <a:lnTo>
                  <a:pt x="10894" y="115074"/>
                </a:lnTo>
                <a:lnTo>
                  <a:pt x="10156" y="102052"/>
                </a:lnTo>
                <a:lnTo>
                  <a:pt x="9283" y="89294"/>
                </a:lnTo>
                <a:lnTo>
                  <a:pt x="8276" y="76801"/>
                </a:lnTo>
                <a:lnTo>
                  <a:pt x="7135" y="64573"/>
                </a:lnTo>
                <a:lnTo>
                  <a:pt x="5860" y="52609"/>
                </a:lnTo>
                <a:lnTo>
                  <a:pt x="4450" y="40909"/>
                </a:lnTo>
                <a:lnTo>
                  <a:pt x="1228" y="18303"/>
                </a:lnTo>
                <a:lnTo>
                  <a:pt x="0" y="10794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41920" y="3609086"/>
            <a:ext cx="258572" cy="365632"/>
          </a:xfrm>
          <a:custGeom>
            <a:avLst/>
            <a:gdLst/>
            <a:ahLst/>
            <a:cxnLst/>
            <a:rect l="l" t="t" r="r" b="b"/>
            <a:pathLst>
              <a:path w="258572" h="365633">
                <a:moveTo>
                  <a:pt x="198247" y="0"/>
                </a:moveTo>
                <a:lnTo>
                  <a:pt x="209609" y="519"/>
                </a:lnTo>
                <a:lnTo>
                  <a:pt x="221530" y="2076"/>
                </a:lnTo>
                <a:lnTo>
                  <a:pt x="234016" y="4672"/>
                </a:lnTo>
                <a:lnTo>
                  <a:pt x="247073" y="8306"/>
                </a:lnTo>
                <a:lnTo>
                  <a:pt x="258572" y="12191"/>
                </a:lnTo>
                <a:lnTo>
                  <a:pt x="236981" y="99313"/>
                </a:lnTo>
                <a:lnTo>
                  <a:pt x="224674" y="94862"/>
                </a:lnTo>
                <a:lnTo>
                  <a:pt x="212269" y="91542"/>
                </a:lnTo>
                <a:lnTo>
                  <a:pt x="199784" y="89345"/>
                </a:lnTo>
                <a:lnTo>
                  <a:pt x="187235" y="88263"/>
                </a:lnTo>
                <a:lnTo>
                  <a:pt x="181228" y="88137"/>
                </a:lnTo>
                <a:lnTo>
                  <a:pt x="166119" y="89175"/>
                </a:lnTo>
                <a:lnTo>
                  <a:pt x="152573" y="92289"/>
                </a:lnTo>
                <a:lnTo>
                  <a:pt x="140592" y="97479"/>
                </a:lnTo>
                <a:lnTo>
                  <a:pt x="130179" y="104744"/>
                </a:lnTo>
                <a:lnTo>
                  <a:pt x="121337" y="114086"/>
                </a:lnTo>
                <a:lnTo>
                  <a:pt x="114067" y="125503"/>
                </a:lnTo>
                <a:lnTo>
                  <a:pt x="108965" y="137287"/>
                </a:lnTo>
                <a:lnTo>
                  <a:pt x="108973" y="153581"/>
                </a:lnTo>
                <a:lnTo>
                  <a:pt x="108994" y="169451"/>
                </a:lnTo>
                <a:lnTo>
                  <a:pt x="109029" y="184897"/>
                </a:lnTo>
                <a:lnTo>
                  <a:pt x="109079" y="199919"/>
                </a:lnTo>
                <a:lnTo>
                  <a:pt x="109142" y="214518"/>
                </a:lnTo>
                <a:lnTo>
                  <a:pt x="109220" y="228693"/>
                </a:lnTo>
                <a:lnTo>
                  <a:pt x="109312" y="242445"/>
                </a:lnTo>
                <a:lnTo>
                  <a:pt x="109418" y="255773"/>
                </a:lnTo>
                <a:lnTo>
                  <a:pt x="109538" y="268678"/>
                </a:lnTo>
                <a:lnTo>
                  <a:pt x="109673" y="281160"/>
                </a:lnTo>
                <a:lnTo>
                  <a:pt x="109821" y="293219"/>
                </a:lnTo>
                <a:lnTo>
                  <a:pt x="109984" y="304856"/>
                </a:lnTo>
                <a:lnTo>
                  <a:pt x="110160" y="316069"/>
                </a:lnTo>
                <a:lnTo>
                  <a:pt x="110351" y="326860"/>
                </a:lnTo>
                <a:lnTo>
                  <a:pt x="110556" y="337229"/>
                </a:lnTo>
                <a:lnTo>
                  <a:pt x="110776" y="347176"/>
                </a:lnTo>
                <a:lnTo>
                  <a:pt x="111009" y="356700"/>
                </a:lnTo>
                <a:lnTo>
                  <a:pt x="111251" y="365632"/>
                </a:lnTo>
                <a:lnTo>
                  <a:pt x="12319" y="365632"/>
                </a:lnTo>
                <a:lnTo>
                  <a:pt x="13159" y="350316"/>
                </a:lnTo>
                <a:lnTo>
                  <a:pt x="13938" y="335388"/>
                </a:lnTo>
                <a:lnTo>
                  <a:pt x="14655" y="320849"/>
                </a:lnTo>
                <a:lnTo>
                  <a:pt x="15311" y="306701"/>
                </a:lnTo>
                <a:lnTo>
                  <a:pt x="15905" y="292943"/>
                </a:lnTo>
                <a:lnTo>
                  <a:pt x="16438" y="279577"/>
                </a:lnTo>
                <a:lnTo>
                  <a:pt x="16910" y="266602"/>
                </a:lnTo>
                <a:lnTo>
                  <a:pt x="17322" y="254019"/>
                </a:lnTo>
                <a:lnTo>
                  <a:pt x="17674" y="241828"/>
                </a:lnTo>
                <a:lnTo>
                  <a:pt x="17965" y="230031"/>
                </a:lnTo>
                <a:lnTo>
                  <a:pt x="18369" y="207618"/>
                </a:lnTo>
                <a:lnTo>
                  <a:pt x="18536" y="186783"/>
                </a:lnTo>
                <a:lnTo>
                  <a:pt x="18541" y="182625"/>
                </a:lnTo>
                <a:lnTo>
                  <a:pt x="18438" y="169349"/>
                </a:lnTo>
                <a:lnTo>
                  <a:pt x="18126" y="156180"/>
                </a:lnTo>
                <a:lnTo>
                  <a:pt x="17607" y="143119"/>
                </a:lnTo>
                <a:lnTo>
                  <a:pt x="16878" y="130164"/>
                </a:lnTo>
                <a:lnTo>
                  <a:pt x="15940" y="117316"/>
                </a:lnTo>
                <a:lnTo>
                  <a:pt x="14791" y="104574"/>
                </a:lnTo>
                <a:lnTo>
                  <a:pt x="13431" y="91937"/>
                </a:lnTo>
                <a:lnTo>
                  <a:pt x="11860" y="79407"/>
                </a:lnTo>
                <a:lnTo>
                  <a:pt x="10076" y="66982"/>
                </a:lnTo>
                <a:lnTo>
                  <a:pt x="8080" y="54661"/>
                </a:lnTo>
                <a:lnTo>
                  <a:pt x="5870" y="42445"/>
                </a:lnTo>
                <a:lnTo>
                  <a:pt x="3445" y="30334"/>
                </a:lnTo>
                <a:lnTo>
                  <a:pt x="806" y="18326"/>
                </a:lnTo>
                <a:lnTo>
                  <a:pt x="0" y="14858"/>
                </a:lnTo>
                <a:lnTo>
                  <a:pt x="94869" y="4444"/>
                </a:lnTo>
                <a:lnTo>
                  <a:pt x="97744" y="23576"/>
                </a:lnTo>
                <a:lnTo>
                  <a:pt x="99768" y="38032"/>
                </a:lnTo>
                <a:lnTo>
                  <a:pt x="100925" y="47853"/>
                </a:lnTo>
                <a:lnTo>
                  <a:pt x="101219" y="52450"/>
                </a:lnTo>
                <a:lnTo>
                  <a:pt x="107187" y="52450"/>
                </a:lnTo>
                <a:lnTo>
                  <a:pt x="115768" y="40515"/>
                </a:lnTo>
                <a:lnTo>
                  <a:pt x="125024" y="30124"/>
                </a:lnTo>
                <a:lnTo>
                  <a:pt x="134951" y="21274"/>
                </a:lnTo>
                <a:lnTo>
                  <a:pt x="145544" y="13964"/>
                </a:lnTo>
                <a:lnTo>
                  <a:pt x="156801" y="8189"/>
                </a:lnTo>
                <a:lnTo>
                  <a:pt x="168716" y="3949"/>
                </a:lnTo>
                <a:lnTo>
                  <a:pt x="181285" y="1239"/>
                </a:lnTo>
                <a:lnTo>
                  <a:pt x="194506" y="57"/>
                </a:lnTo>
                <a:lnTo>
                  <a:pt x="1982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26708" y="3609086"/>
            <a:ext cx="258571" cy="365632"/>
          </a:xfrm>
          <a:custGeom>
            <a:avLst/>
            <a:gdLst/>
            <a:ahLst/>
            <a:cxnLst/>
            <a:rect l="l" t="t" r="r" b="b"/>
            <a:pathLst>
              <a:path w="258571" h="365633">
                <a:moveTo>
                  <a:pt x="198246" y="0"/>
                </a:moveTo>
                <a:lnTo>
                  <a:pt x="209609" y="519"/>
                </a:lnTo>
                <a:lnTo>
                  <a:pt x="221530" y="2076"/>
                </a:lnTo>
                <a:lnTo>
                  <a:pt x="234016" y="4672"/>
                </a:lnTo>
                <a:lnTo>
                  <a:pt x="247073" y="8306"/>
                </a:lnTo>
                <a:lnTo>
                  <a:pt x="258571" y="12191"/>
                </a:lnTo>
                <a:lnTo>
                  <a:pt x="236982" y="99313"/>
                </a:lnTo>
                <a:lnTo>
                  <a:pt x="224674" y="94862"/>
                </a:lnTo>
                <a:lnTo>
                  <a:pt x="212269" y="91542"/>
                </a:lnTo>
                <a:lnTo>
                  <a:pt x="199784" y="89345"/>
                </a:lnTo>
                <a:lnTo>
                  <a:pt x="187235" y="88263"/>
                </a:lnTo>
                <a:lnTo>
                  <a:pt x="181228" y="88137"/>
                </a:lnTo>
                <a:lnTo>
                  <a:pt x="166119" y="89175"/>
                </a:lnTo>
                <a:lnTo>
                  <a:pt x="152573" y="92289"/>
                </a:lnTo>
                <a:lnTo>
                  <a:pt x="140592" y="97479"/>
                </a:lnTo>
                <a:lnTo>
                  <a:pt x="130179" y="104744"/>
                </a:lnTo>
                <a:lnTo>
                  <a:pt x="121337" y="114086"/>
                </a:lnTo>
                <a:lnTo>
                  <a:pt x="114067" y="125503"/>
                </a:lnTo>
                <a:lnTo>
                  <a:pt x="108965" y="137287"/>
                </a:lnTo>
                <a:lnTo>
                  <a:pt x="108973" y="153581"/>
                </a:lnTo>
                <a:lnTo>
                  <a:pt x="108994" y="169451"/>
                </a:lnTo>
                <a:lnTo>
                  <a:pt x="109029" y="184897"/>
                </a:lnTo>
                <a:lnTo>
                  <a:pt x="109079" y="199919"/>
                </a:lnTo>
                <a:lnTo>
                  <a:pt x="109142" y="214518"/>
                </a:lnTo>
                <a:lnTo>
                  <a:pt x="109220" y="228693"/>
                </a:lnTo>
                <a:lnTo>
                  <a:pt x="109312" y="242445"/>
                </a:lnTo>
                <a:lnTo>
                  <a:pt x="109418" y="255773"/>
                </a:lnTo>
                <a:lnTo>
                  <a:pt x="109538" y="268678"/>
                </a:lnTo>
                <a:lnTo>
                  <a:pt x="109673" y="281160"/>
                </a:lnTo>
                <a:lnTo>
                  <a:pt x="109821" y="293219"/>
                </a:lnTo>
                <a:lnTo>
                  <a:pt x="109984" y="304856"/>
                </a:lnTo>
                <a:lnTo>
                  <a:pt x="110160" y="316069"/>
                </a:lnTo>
                <a:lnTo>
                  <a:pt x="110351" y="326860"/>
                </a:lnTo>
                <a:lnTo>
                  <a:pt x="110556" y="337229"/>
                </a:lnTo>
                <a:lnTo>
                  <a:pt x="110776" y="347176"/>
                </a:lnTo>
                <a:lnTo>
                  <a:pt x="111009" y="356700"/>
                </a:lnTo>
                <a:lnTo>
                  <a:pt x="111251" y="365632"/>
                </a:lnTo>
                <a:lnTo>
                  <a:pt x="12318" y="365632"/>
                </a:lnTo>
                <a:lnTo>
                  <a:pt x="13159" y="350316"/>
                </a:lnTo>
                <a:lnTo>
                  <a:pt x="13938" y="335388"/>
                </a:lnTo>
                <a:lnTo>
                  <a:pt x="14655" y="320849"/>
                </a:lnTo>
                <a:lnTo>
                  <a:pt x="15311" y="306701"/>
                </a:lnTo>
                <a:lnTo>
                  <a:pt x="15905" y="292943"/>
                </a:lnTo>
                <a:lnTo>
                  <a:pt x="16438" y="279577"/>
                </a:lnTo>
                <a:lnTo>
                  <a:pt x="16910" y="266602"/>
                </a:lnTo>
                <a:lnTo>
                  <a:pt x="17322" y="254019"/>
                </a:lnTo>
                <a:lnTo>
                  <a:pt x="17674" y="241828"/>
                </a:lnTo>
                <a:lnTo>
                  <a:pt x="17965" y="230031"/>
                </a:lnTo>
                <a:lnTo>
                  <a:pt x="18369" y="207618"/>
                </a:lnTo>
                <a:lnTo>
                  <a:pt x="18536" y="186783"/>
                </a:lnTo>
                <a:lnTo>
                  <a:pt x="18541" y="182625"/>
                </a:lnTo>
                <a:lnTo>
                  <a:pt x="18438" y="169349"/>
                </a:lnTo>
                <a:lnTo>
                  <a:pt x="18126" y="156180"/>
                </a:lnTo>
                <a:lnTo>
                  <a:pt x="17607" y="143119"/>
                </a:lnTo>
                <a:lnTo>
                  <a:pt x="16878" y="130164"/>
                </a:lnTo>
                <a:lnTo>
                  <a:pt x="15940" y="117316"/>
                </a:lnTo>
                <a:lnTo>
                  <a:pt x="14791" y="104574"/>
                </a:lnTo>
                <a:lnTo>
                  <a:pt x="13431" y="91937"/>
                </a:lnTo>
                <a:lnTo>
                  <a:pt x="11860" y="79407"/>
                </a:lnTo>
                <a:lnTo>
                  <a:pt x="10076" y="66982"/>
                </a:lnTo>
                <a:lnTo>
                  <a:pt x="8080" y="54661"/>
                </a:lnTo>
                <a:lnTo>
                  <a:pt x="5870" y="42445"/>
                </a:lnTo>
                <a:lnTo>
                  <a:pt x="3445" y="30334"/>
                </a:lnTo>
                <a:lnTo>
                  <a:pt x="806" y="18326"/>
                </a:lnTo>
                <a:lnTo>
                  <a:pt x="0" y="14858"/>
                </a:lnTo>
                <a:lnTo>
                  <a:pt x="94868" y="4444"/>
                </a:lnTo>
                <a:lnTo>
                  <a:pt x="97744" y="23576"/>
                </a:lnTo>
                <a:lnTo>
                  <a:pt x="99768" y="38032"/>
                </a:lnTo>
                <a:lnTo>
                  <a:pt x="100925" y="47853"/>
                </a:lnTo>
                <a:lnTo>
                  <a:pt x="101218" y="52450"/>
                </a:lnTo>
                <a:lnTo>
                  <a:pt x="107187" y="52450"/>
                </a:lnTo>
                <a:lnTo>
                  <a:pt x="115768" y="40515"/>
                </a:lnTo>
                <a:lnTo>
                  <a:pt x="125024" y="30124"/>
                </a:lnTo>
                <a:lnTo>
                  <a:pt x="134951" y="21274"/>
                </a:lnTo>
                <a:lnTo>
                  <a:pt x="145544" y="13964"/>
                </a:lnTo>
                <a:lnTo>
                  <a:pt x="156801" y="8189"/>
                </a:lnTo>
                <a:lnTo>
                  <a:pt x="168716" y="3949"/>
                </a:lnTo>
                <a:lnTo>
                  <a:pt x="181285" y="1239"/>
                </a:lnTo>
                <a:lnTo>
                  <a:pt x="194506" y="57"/>
                </a:lnTo>
                <a:lnTo>
                  <a:pt x="19824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28710" y="3608704"/>
            <a:ext cx="369950" cy="536067"/>
          </a:xfrm>
          <a:custGeom>
            <a:avLst/>
            <a:gdLst/>
            <a:ahLst/>
            <a:cxnLst/>
            <a:rect l="l" t="t" r="r" b="b"/>
            <a:pathLst>
              <a:path w="369950" h="536067">
                <a:moveTo>
                  <a:pt x="215138" y="0"/>
                </a:moveTo>
                <a:lnTo>
                  <a:pt x="229438" y="537"/>
                </a:lnTo>
                <a:lnTo>
                  <a:pt x="243116" y="2151"/>
                </a:lnTo>
                <a:lnTo>
                  <a:pt x="256171" y="4841"/>
                </a:lnTo>
                <a:lnTo>
                  <a:pt x="268602" y="8607"/>
                </a:lnTo>
                <a:lnTo>
                  <a:pt x="280408" y="13448"/>
                </a:lnTo>
                <a:lnTo>
                  <a:pt x="291589" y="19366"/>
                </a:lnTo>
                <a:lnTo>
                  <a:pt x="302142" y="26359"/>
                </a:lnTo>
                <a:lnTo>
                  <a:pt x="312069" y="34428"/>
                </a:lnTo>
                <a:lnTo>
                  <a:pt x="321367" y="43574"/>
                </a:lnTo>
                <a:lnTo>
                  <a:pt x="335945" y="61739"/>
                </a:lnTo>
                <a:lnTo>
                  <a:pt x="342924" y="72416"/>
                </a:lnTo>
                <a:lnTo>
                  <a:pt x="349104" y="83467"/>
                </a:lnTo>
                <a:lnTo>
                  <a:pt x="354485" y="94891"/>
                </a:lnTo>
                <a:lnTo>
                  <a:pt x="359065" y="106688"/>
                </a:lnTo>
                <a:lnTo>
                  <a:pt x="362844" y="118858"/>
                </a:lnTo>
                <a:lnTo>
                  <a:pt x="365821" y="131402"/>
                </a:lnTo>
                <a:lnTo>
                  <a:pt x="367995" y="144318"/>
                </a:lnTo>
                <a:lnTo>
                  <a:pt x="369366" y="157608"/>
                </a:lnTo>
                <a:lnTo>
                  <a:pt x="369934" y="171271"/>
                </a:lnTo>
                <a:lnTo>
                  <a:pt x="369950" y="174117"/>
                </a:lnTo>
                <a:lnTo>
                  <a:pt x="369613" y="187734"/>
                </a:lnTo>
                <a:lnTo>
                  <a:pt x="368602" y="201065"/>
                </a:lnTo>
                <a:lnTo>
                  <a:pt x="366919" y="214108"/>
                </a:lnTo>
                <a:lnTo>
                  <a:pt x="364563" y="226863"/>
                </a:lnTo>
                <a:lnTo>
                  <a:pt x="361537" y="239331"/>
                </a:lnTo>
                <a:lnTo>
                  <a:pt x="357841" y="251511"/>
                </a:lnTo>
                <a:lnTo>
                  <a:pt x="353475" y="263404"/>
                </a:lnTo>
                <a:lnTo>
                  <a:pt x="348442" y="275009"/>
                </a:lnTo>
                <a:lnTo>
                  <a:pt x="342742" y="286326"/>
                </a:lnTo>
                <a:lnTo>
                  <a:pt x="336375" y="297356"/>
                </a:lnTo>
                <a:lnTo>
                  <a:pt x="329343" y="308099"/>
                </a:lnTo>
                <a:lnTo>
                  <a:pt x="315084" y="326402"/>
                </a:lnTo>
                <a:lnTo>
                  <a:pt x="305888" y="335952"/>
                </a:lnTo>
                <a:lnTo>
                  <a:pt x="296134" y="344501"/>
                </a:lnTo>
                <a:lnTo>
                  <a:pt x="285823" y="352047"/>
                </a:lnTo>
                <a:lnTo>
                  <a:pt x="274955" y="358591"/>
                </a:lnTo>
                <a:lnTo>
                  <a:pt x="263529" y="364133"/>
                </a:lnTo>
                <a:lnTo>
                  <a:pt x="251545" y="368673"/>
                </a:lnTo>
                <a:lnTo>
                  <a:pt x="239004" y="372210"/>
                </a:lnTo>
                <a:lnTo>
                  <a:pt x="225906" y="374745"/>
                </a:lnTo>
                <a:lnTo>
                  <a:pt x="212250" y="376278"/>
                </a:lnTo>
                <a:lnTo>
                  <a:pt x="198036" y="376808"/>
                </a:lnTo>
                <a:lnTo>
                  <a:pt x="197612" y="376809"/>
                </a:lnTo>
                <a:lnTo>
                  <a:pt x="180790" y="376255"/>
                </a:lnTo>
                <a:lnTo>
                  <a:pt x="165597" y="374591"/>
                </a:lnTo>
                <a:lnTo>
                  <a:pt x="152037" y="371816"/>
                </a:lnTo>
                <a:lnTo>
                  <a:pt x="129821" y="362920"/>
                </a:lnTo>
                <a:lnTo>
                  <a:pt x="115824" y="351536"/>
                </a:lnTo>
                <a:lnTo>
                  <a:pt x="111252" y="351536"/>
                </a:lnTo>
                <a:lnTo>
                  <a:pt x="111264" y="364103"/>
                </a:lnTo>
                <a:lnTo>
                  <a:pt x="111302" y="376690"/>
                </a:lnTo>
                <a:lnTo>
                  <a:pt x="111365" y="389294"/>
                </a:lnTo>
                <a:lnTo>
                  <a:pt x="111454" y="401918"/>
                </a:lnTo>
                <a:lnTo>
                  <a:pt x="111567" y="414560"/>
                </a:lnTo>
                <a:lnTo>
                  <a:pt x="111706" y="427222"/>
                </a:lnTo>
                <a:lnTo>
                  <a:pt x="111870" y="439904"/>
                </a:lnTo>
                <a:lnTo>
                  <a:pt x="112060" y="452605"/>
                </a:lnTo>
                <a:lnTo>
                  <a:pt x="112275" y="465326"/>
                </a:lnTo>
                <a:lnTo>
                  <a:pt x="112514" y="478067"/>
                </a:lnTo>
                <a:lnTo>
                  <a:pt x="112780" y="490829"/>
                </a:lnTo>
                <a:lnTo>
                  <a:pt x="113070" y="503612"/>
                </a:lnTo>
                <a:lnTo>
                  <a:pt x="113386" y="516416"/>
                </a:lnTo>
                <a:lnTo>
                  <a:pt x="113727" y="529241"/>
                </a:lnTo>
                <a:lnTo>
                  <a:pt x="113919" y="536067"/>
                </a:lnTo>
                <a:lnTo>
                  <a:pt x="12700" y="536067"/>
                </a:lnTo>
                <a:lnTo>
                  <a:pt x="14005" y="513715"/>
                </a:lnTo>
                <a:lnTo>
                  <a:pt x="15173" y="490661"/>
                </a:lnTo>
                <a:lnTo>
                  <a:pt x="16201" y="466905"/>
                </a:lnTo>
                <a:lnTo>
                  <a:pt x="17089" y="442450"/>
                </a:lnTo>
                <a:lnTo>
                  <a:pt x="17835" y="417297"/>
                </a:lnTo>
                <a:lnTo>
                  <a:pt x="18440" y="391447"/>
                </a:lnTo>
                <a:lnTo>
                  <a:pt x="18902" y="364902"/>
                </a:lnTo>
                <a:lnTo>
                  <a:pt x="19221" y="337664"/>
                </a:lnTo>
                <a:lnTo>
                  <a:pt x="19395" y="309735"/>
                </a:lnTo>
                <a:lnTo>
                  <a:pt x="19431" y="289814"/>
                </a:lnTo>
                <a:lnTo>
                  <a:pt x="19382" y="272025"/>
                </a:lnTo>
                <a:lnTo>
                  <a:pt x="19236" y="254663"/>
                </a:lnTo>
                <a:lnTo>
                  <a:pt x="18653" y="221219"/>
                </a:lnTo>
                <a:lnTo>
                  <a:pt x="17682" y="189484"/>
                </a:lnTo>
                <a:lnTo>
                  <a:pt x="16322" y="159459"/>
                </a:lnTo>
                <a:lnTo>
                  <a:pt x="14573" y="131143"/>
                </a:lnTo>
                <a:lnTo>
                  <a:pt x="12435" y="104538"/>
                </a:lnTo>
                <a:lnTo>
                  <a:pt x="9909" y="79644"/>
                </a:lnTo>
                <a:lnTo>
                  <a:pt x="6995" y="56463"/>
                </a:lnTo>
                <a:lnTo>
                  <a:pt x="3691" y="34994"/>
                </a:lnTo>
                <a:lnTo>
                  <a:pt x="0" y="15240"/>
                </a:lnTo>
                <a:lnTo>
                  <a:pt x="95250" y="4826"/>
                </a:lnTo>
                <a:lnTo>
                  <a:pt x="100838" y="36830"/>
                </a:lnTo>
                <a:lnTo>
                  <a:pt x="106807" y="36830"/>
                </a:lnTo>
                <a:lnTo>
                  <a:pt x="115997" y="29085"/>
                </a:lnTo>
                <a:lnTo>
                  <a:pt x="125893" y="22259"/>
                </a:lnTo>
                <a:lnTo>
                  <a:pt x="136495" y="16348"/>
                </a:lnTo>
                <a:lnTo>
                  <a:pt x="147804" y="11351"/>
                </a:lnTo>
                <a:lnTo>
                  <a:pt x="159821" y="7266"/>
                </a:lnTo>
                <a:lnTo>
                  <a:pt x="172547" y="4090"/>
                </a:lnTo>
                <a:lnTo>
                  <a:pt x="185984" y="1822"/>
                </a:lnTo>
                <a:lnTo>
                  <a:pt x="200132" y="459"/>
                </a:lnTo>
                <a:lnTo>
                  <a:pt x="214993" y="0"/>
                </a:lnTo>
                <a:lnTo>
                  <a:pt x="2151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84189" y="3608704"/>
            <a:ext cx="297307" cy="376808"/>
          </a:xfrm>
          <a:custGeom>
            <a:avLst/>
            <a:gdLst/>
            <a:ahLst/>
            <a:cxnLst/>
            <a:rect l="l" t="t" r="r" b="b"/>
            <a:pathLst>
              <a:path w="297307" h="376808">
                <a:moveTo>
                  <a:pt x="201675" y="0"/>
                </a:moveTo>
                <a:lnTo>
                  <a:pt x="215609" y="246"/>
                </a:lnTo>
                <a:lnTo>
                  <a:pt x="229042" y="986"/>
                </a:lnTo>
                <a:lnTo>
                  <a:pt x="241983" y="2222"/>
                </a:lnTo>
                <a:lnTo>
                  <a:pt x="254439" y="3959"/>
                </a:lnTo>
                <a:lnTo>
                  <a:pt x="266420" y="6198"/>
                </a:lnTo>
                <a:lnTo>
                  <a:pt x="277933" y="8942"/>
                </a:lnTo>
                <a:lnTo>
                  <a:pt x="283210" y="10414"/>
                </a:lnTo>
                <a:lnTo>
                  <a:pt x="270510" y="86233"/>
                </a:lnTo>
                <a:lnTo>
                  <a:pt x="259155" y="82009"/>
                </a:lnTo>
                <a:lnTo>
                  <a:pt x="247344" y="78536"/>
                </a:lnTo>
                <a:lnTo>
                  <a:pt x="235087" y="75812"/>
                </a:lnTo>
                <a:lnTo>
                  <a:pt x="222393" y="73839"/>
                </a:lnTo>
                <a:lnTo>
                  <a:pt x="209273" y="72615"/>
                </a:lnTo>
                <a:lnTo>
                  <a:pt x="195736" y="72142"/>
                </a:lnTo>
                <a:lnTo>
                  <a:pt x="193928" y="72136"/>
                </a:lnTo>
                <a:lnTo>
                  <a:pt x="179720" y="72977"/>
                </a:lnTo>
                <a:lnTo>
                  <a:pt x="166539" y="75503"/>
                </a:lnTo>
                <a:lnTo>
                  <a:pt x="154377" y="79718"/>
                </a:lnTo>
                <a:lnTo>
                  <a:pt x="143229" y="85624"/>
                </a:lnTo>
                <a:lnTo>
                  <a:pt x="133088" y="93225"/>
                </a:lnTo>
                <a:lnTo>
                  <a:pt x="123947" y="102524"/>
                </a:lnTo>
                <a:lnTo>
                  <a:pt x="115402" y="114023"/>
                </a:lnTo>
                <a:lnTo>
                  <a:pt x="109236" y="124860"/>
                </a:lnTo>
                <a:lnTo>
                  <a:pt x="104308" y="136396"/>
                </a:lnTo>
                <a:lnTo>
                  <a:pt x="100616" y="148625"/>
                </a:lnTo>
                <a:lnTo>
                  <a:pt x="98157" y="161547"/>
                </a:lnTo>
                <a:lnTo>
                  <a:pt x="96928" y="175158"/>
                </a:lnTo>
                <a:lnTo>
                  <a:pt x="96774" y="182245"/>
                </a:lnTo>
                <a:lnTo>
                  <a:pt x="97375" y="196079"/>
                </a:lnTo>
                <a:lnTo>
                  <a:pt x="99178" y="209294"/>
                </a:lnTo>
                <a:lnTo>
                  <a:pt x="102184" y="221893"/>
                </a:lnTo>
                <a:lnTo>
                  <a:pt x="106393" y="233882"/>
                </a:lnTo>
                <a:lnTo>
                  <a:pt x="111803" y="245264"/>
                </a:lnTo>
                <a:lnTo>
                  <a:pt x="118417" y="256043"/>
                </a:lnTo>
                <a:lnTo>
                  <a:pt x="126232" y="266223"/>
                </a:lnTo>
                <a:lnTo>
                  <a:pt x="136425" y="276649"/>
                </a:lnTo>
                <a:lnTo>
                  <a:pt x="146155" y="284172"/>
                </a:lnTo>
                <a:lnTo>
                  <a:pt x="156823" y="290414"/>
                </a:lnTo>
                <a:lnTo>
                  <a:pt x="168427" y="295380"/>
                </a:lnTo>
                <a:lnTo>
                  <a:pt x="180964" y="299074"/>
                </a:lnTo>
                <a:lnTo>
                  <a:pt x="194434" y="301498"/>
                </a:lnTo>
                <a:lnTo>
                  <a:pt x="208835" y="302657"/>
                </a:lnTo>
                <a:lnTo>
                  <a:pt x="215137" y="302768"/>
                </a:lnTo>
                <a:lnTo>
                  <a:pt x="225583" y="302424"/>
                </a:lnTo>
                <a:lnTo>
                  <a:pt x="236756" y="301393"/>
                </a:lnTo>
                <a:lnTo>
                  <a:pt x="248662" y="299674"/>
                </a:lnTo>
                <a:lnTo>
                  <a:pt x="261308" y="297268"/>
                </a:lnTo>
                <a:lnTo>
                  <a:pt x="274697" y="294174"/>
                </a:lnTo>
                <a:lnTo>
                  <a:pt x="288836" y="290394"/>
                </a:lnTo>
                <a:lnTo>
                  <a:pt x="297307" y="287909"/>
                </a:lnTo>
                <a:lnTo>
                  <a:pt x="290957" y="359029"/>
                </a:lnTo>
                <a:lnTo>
                  <a:pt x="270823" y="367356"/>
                </a:lnTo>
                <a:lnTo>
                  <a:pt x="247082" y="373083"/>
                </a:lnTo>
                <a:lnTo>
                  <a:pt x="233873" y="374967"/>
                </a:lnTo>
                <a:lnTo>
                  <a:pt x="219780" y="376195"/>
                </a:lnTo>
                <a:lnTo>
                  <a:pt x="204807" y="376765"/>
                </a:lnTo>
                <a:lnTo>
                  <a:pt x="199136" y="376809"/>
                </a:lnTo>
                <a:lnTo>
                  <a:pt x="183894" y="376459"/>
                </a:lnTo>
                <a:lnTo>
                  <a:pt x="169236" y="375411"/>
                </a:lnTo>
                <a:lnTo>
                  <a:pt x="155161" y="373664"/>
                </a:lnTo>
                <a:lnTo>
                  <a:pt x="141667" y="371216"/>
                </a:lnTo>
                <a:lnTo>
                  <a:pt x="128755" y="368066"/>
                </a:lnTo>
                <a:lnTo>
                  <a:pt x="116425" y="364215"/>
                </a:lnTo>
                <a:lnTo>
                  <a:pt x="104675" y="359661"/>
                </a:lnTo>
                <a:lnTo>
                  <a:pt x="82918" y="348441"/>
                </a:lnTo>
                <a:lnTo>
                  <a:pt x="63479" y="334399"/>
                </a:lnTo>
                <a:lnTo>
                  <a:pt x="51562" y="323215"/>
                </a:lnTo>
                <a:lnTo>
                  <a:pt x="42564" y="313222"/>
                </a:lnTo>
                <a:lnTo>
                  <a:pt x="34426" y="302866"/>
                </a:lnTo>
                <a:lnTo>
                  <a:pt x="27146" y="292146"/>
                </a:lnTo>
                <a:lnTo>
                  <a:pt x="20728" y="281063"/>
                </a:lnTo>
                <a:lnTo>
                  <a:pt x="15172" y="269618"/>
                </a:lnTo>
                <a:lnTo>
                  <a:pt x="10479" y="257811"/>
                </a:lnTo>
                <a:lnTo>
                  <a:pt x="6650" y="245642"/>
                </a:lnTo>
                <a:lnTo>
                  <a:pt x="3687" y="233114"/>
                </a:lnTo>
                <a:lnTo>
                  <a:pt x="1591" y="220225"/>
                </a:lnTo>
                <a:lnTo>
                  <a:pt x="362" y="206977"/>
                </a:lnTo>
                <a:lnTo>
                  <a:pt x="0" y="194564"/>
                </a:lnTo>
                <a:lnTo>
                  <a:pt x="405" y="181188"/>
                </a:lnTo>
                <a:lnTo>
                  <a:pt x="1621" y="168109"/>
                </a:lnTo>
                <a:lnTo>
                  <a:pt x="3647" y="155327"/>
                </a:lnTo>
                <a:lnTo>
                  <a:pt x="6483" y="142842"/>
                </a:lnTo>
                <a:lnTo>
                  <a:pt x="10127" y="130655"/>
                </a:lnTo>
                <a:lnTo>
                  <a:pt x="14581" y="118764"/>
                </a:lnTo>
                <a:lnTo>
                  <a:pt x="19842" y="107170"/>
                </a:lnTo>
                <a:lnTo>
                  <a:pt x="25911" y="95873"/>
                </a:lnTo>
                <a:lnTo>
                  <a:pt x="32787" y="84874"/>
                </a:lnTo>
                <a:lnTo>
                  <a:pt x="40470" y="74171"/>
                </a:lnTo>
                <a:lnTo>
                  <a:pt x="48959" y="63765"/>
                </a:lnTo>
                <a:lnTo>
                  <a:pt x="62857" y="49214"/>
                </a:lnTo>
                <a:lnTo>
                  <a:pt x="82156" y="33560"/>
                </a:lnTo>
                <a:lnTo>
                  <a:pt x="103499" y="20901"/>
                </a:lnTo>
                <a:lnTo>
                  <a:pt x="114936" y="15693"/>
                </a:lnTo>
                <a:lnTo>
                  <a:pt x="126883" y="11231"/>
                </a:lnTo>
                <a:lnTo>
                  <a:pt x="139339" y="7515"/>
                </a:lnTo>
                <a:lnTo>
                  <a:pt x="152305" y="4544"/>
                </a:lnTo>
                <a:lnTo>
                  <a:pt x="165778" y="2317"/>
                </a:lnTo>
                <a:lnTo>
                  <a:pt x="179760" y="833"/>
                </a:lnTo>
                <a:lnTo>
                  <a:pt x="194250" y="92"/>
                </a:lnTo>
                <a:lnTo>
                  <a:pt x="2016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41591" y="3607943"/>
            <a:ext cx="270509" cy="376936"/>
          </a:xfrm>
          <a:custGeom>
            <a:avLst/>
            <a:gdLst/>
            <a:ahLst/>
            <a:cxnLst/>
            <a:rect l="l" t="t" r="r" b="b"/>
            <a:pathLst>
              <a:path w="270509" h="376936">
                <a:moveTo>
                  <a:pt x="152145" y="0"/>
                </a:moveTo>
                <a:lnTo>
                  <a:pt x="167814" y="170"/>
                </a:lnTo>
                <a:lnTo>
                  <a:pt x="182633" y="683"/>
                </a:lnTo>
                <a:lnTo>
                  <a:pt x="196602" y="1539"/>
                </a:lnTo>
                <a:lnTo>
                  <a:pt x="209724" y="2740"/>
                </a:lnTo>
                <a:lnTo>
                  <a:pt x="221999" y="4288"/>
                </a:lnTo>
                <a:lnTo>
                  <a:pt x="233429" y="6183"/>
                </a:lnTo>
                <a:lnTo>
                  <a:pt x="244016" y="8427"/>
                </a:lnTo>
                <a:lnTo>
                  <a:pt x="253761" y="11022"/>
                </a:lnTo>
                <a:lnTo>
                  <a:pt x="255524" y="11556"/>
                </a:lnTo>
                <a:lnTo>
                  <a:pt x="242950" y="85216"/>
                </a:lnTo>
                <a:lnTo>
                  <a:pt x="231238" y="81017"/>
                </a:lnTo>
                <a:lnTo>
                  <a:pt x="219279" y="77438"/>
                </a:lnTo>
                <a:lnTo>
                  <a:pt x="207069" y="74480"/>
                </a:lnTo>
                <a:lnTo>
                  <a:pt x="194609" y="72143"/>
                </a:lnTo>
                <a:lnTo>
                  <a:pt x="181895" y="70426"/>
                </a:lnTo>
                <a:lnTo>
                  <a:pt x="168926" y="69330"/>
                </a:lnTo>
                <a:lnTo>
                  <a:pt x="155700" y="68855"/>
                </a:lnTo>
                <a:lnTo>
                  <a:pt x="152145" y="68833"/>
                </a:lnTo>
                <a:lnTo>
                  <a:pt x="131664" y="69932"/>
                </a:lnTo>
                <a:lnTo>
                  <a:pt x="115488" y="73226"/>
                </a:lnTo>
                <a:lnTo>
                  <a:pt x="103611" y="78717"/>
                </a:lnTo>
                <a:lnTo>
                  <a:pt x="96029" y="86404"/>
                </a:lnTo>
                <a:lnTo>
                  <a:pt x="92737" y="96287"/>
                </a:lnTo>
                <a:lnTo>
                  <a:pt x="92582" y="99313"/>
                </a:lnTo>
                <a:lnTo>
                  <a:pt x="95149" y="112159"/>
                </a:lnTo>
                <a:lnTo>
                  <a:pt x="102897" y="122527"/>
                </a:lnTo>
                <a:lnTo>
                  <a:pt x="112209" y="128951"/>
                </a:lnTo>
                <a:lnTo>
                  <a:pt x="121776" y="133934"/>
                </a:lnTo>
                <a:lnTo>
                  <a:pt x="133975" y="139409"/>
                </a:lnTo>
                <a:lnTo>
                  <a:pt x="148798" y="145376"/>
                </a:lnTo>
                <a:lnTo>
                  <a:pt x="156972" y="148462"/>
                </a:lnTo>
                <a:lnTo>
                  <a:pt x="171868" y="154136"/>
                </a:lnTo>
                <a:lnTo>
                  <a:pt x="185552" y="159868"/>
                </a:lnTo>
                <a:lnTo>
                  <a:pt x="198023" y="165654"/>
                </a:lnTo>
                <a:lnTo>
                  <a:pt x="209281" y="171489"/>
                </a:lnTo>
                <a:lnTo>
                  <a:pt x="219326" y="177369"/>
                </a:lnTo>
                <a:lnTo>
                  <a:pt x="228157" y="183289"/>
                </a:lnTo>
                <a:lnTo>
                  <a:pt x="235457" y="188975"/>
                </a:lnTo>
                <a:lnTo>
                  <a:pt x="245256" y="198346"/>
                </a:lnTo>
                <a:lnTo>
                  <a:pt x="253452" y="208486"/>
                </a:lnTo>
                <a:lnTo>
                  <a:pt x="260045" y="219398"/>
                </a:lnTo>
                <a:lnTo>
                  <a:pt x="265036" y="231085"/>
                </a:lnTo>
                <a:lnTo>
                  <a:pt x="268423" y="243548"/>
                </a:lnTo>
                <a:lnTo>
                  <a:pt x="270208" y="256791"/>
                </a:lnTo>
                <a:lnTo>
                  <a:pt x="270509" y="265302"/>
                </a:lnTo>
                <a:lnTo>
                  <a:pt x="269839" y="279069"/>
                </a:lnTo>
                <a:lnTo>
                  <a:pt x="267827" y="291931"/>
                </a:lnTo>
                <a:lnTo>
                  <a:pt x="264474" y="303886"/>
                </a:lnTo>
                <a:lnTo>
                  <a:pt x="259780" y="314936"/>
                </a:lnTo>
                <a:lnTo>
                  <a:pt x="253745" y="325081"/>
                </a:lnTo>
                <a:lnTo>
                  <a:pt x="246370" y="334319"/>
                </a:lnTo>
                <a:lnTo>
                  <a:pt x="237654" y="342652"/>
                </a:lnTo>
                <a:lnTo>
                  <a:pt x="227599" y="350080"/>
                </a:lnTo>
                <a:lnTo>
                  <a:pt x="216203" y="356601"/>
                </a:lnTo>
                <a:lnTo>
                  <a:pt x="203468" y="362218"/>
                </a:lnTo>
                <a:lnTo>
                  <a:pt x="189393" y="366928"/>
                </a:lnTo>
                <a:lnTo>
                  <a:pt x="173979" y="370733"/>
                </a:lnTo>
                <a:lnTo>
                  <a:pt x="157226" y="373632"/>
                </a:lnTo>
                <a:lnTo>
                  <a:pt x="139134" y="375625"/>
                </a:lnTo>
                <a:lnTo>
                  <a:pt x="119703" y="376713"/>
                </a:lnTo>
                <a:lnTo>
                  <a:pt x="105282" y="376935"/>
                </a:lnTo>
                <a:lnTo>
                  <a:pt x="91048" y="376745"/>
                </a:lnTo>
                <a:lnTo>
                  <a:pt x="77260" y="376175"/>
                </a:lnTo>
                <a:lnTo>
                  <a:pt x="63918" y="375227"/>
                </a:lnTo>
                <a:lnTo>
                  <a:pt x="51019" y="373906"/>
                </a:lnTo>
                <a:lnTo>
                  <a:pt x="38562" y="372213"/>
                </a:lnTo>
                <a:lnTo>
                  <a:pt x="26547" y="370150"/>
                </a:lnTo>
                <a:lnTo>
                  <a:pt x="14971" y="367722"/>
                </a:lnTo>
                <a:lnTo>
                  <a:pt x="3834" y="364929"/>
                </a:lnTo>
                <a:lnTo>
                  <a:pt x="0" y="363854"/>
                </a:lnTo>
                <a:lnTo>
                  <a:pt x="12573" y="290575"/>
                </a:lnTo>
                <a:lnTo>
                  <a:pt x="25103" y="294790"/>
                </a:lnTo>
                <a:lnTo>
                  <a:pt x="37631" y="298396"/>
                </a:lnTo>
                <a:lnTo>
                  <a:pt x="50150" y="301393"/>
                </a:lnTo>
                <a:lnTo>
                  <a:pt x="62659" y="303780"/>
                </a:lnTo>
                <a:lnTo>
                  <a:pt x="75153" y="305558"/>
                </a:lnTo>
                <a:lnTo>
                  <a:pt x="87628" y="306727"/>
                </a:lnTo>
                <a:lnTo>
                  <a:pt x="100080" y="307286"/>
                </a:lnTo>
                <a:lnTo>
                  <a:pt x="105282" y="307339"/>
                </a:lnTo>
                <a:lnTo>
                  <a:pt x="122299" y="307025"/>
                </a:lnTo>
                <a:lnTo>
                  <a:pt x="137070" y="306087"/>
                </a:lnTo>
                <a:lnTo>
                  <a:pt x="149589" y="304530"/>
                </a:lnTo>
                <a:lnTo>
                  <a:pt x="159850" y="302362"/>
                </a:lnTo>
                <a:lnTo>
                  <a:pt x="167258" y="299846"/>
                </a:lnTo>
                <a:lnTo>
                  <a:pt x="178668" y="291868"/>
                </a:lnTo>
                <a:lnTo>
                  <a:pt x="184074" y="280352"/>
                </a:lnTo>
                <a:lnTo>
                  <a:pt x="184530" y="274954"/>
                </a:lnTo>
                <a:lnTo>
                  <a:pt x="182998" y="266488"/>
                </a:lnTo>
                <a:lnTo>
                  <a:pt x="178400" y="258155"/>
                </a:lnTo>
                <a:lnTo>
                  <a:pt x="170738" y="249958"/>
                </a:lnTo>
                <a:lnTo>
                  <a:pt x="160010" y="241902"/>
                </a:lnTo>
                <a:lnTo>
                  <a:pt x="146217" y="233988"/>
                </a:lnTo>
                <a:lnTo>
                  <a:pt x="129359" y="226219"/>
                </a:lnTo>
                <a:lnTo>
                  <a:pt x="122047" y="223265"/>
                </a:lnTo>
                <a:lnTo>
                  <a:pt x="107243" y="217174"/>
                </a:lnTo>
                <a:lnTo>
                  <a:pt x="93618" y="211125"/>
                </a:lnTo>
                <a:lnTo>
                  <a:pt x="81170" y="205118"/>
                </a:lnTo>
                <a:lnTo>
                  <a:pt x="69900" y="199150"/>
                </a:lnTo>
                <a:lnTo>
                  <a:pt x="59807" y="193218"/>
                </a:lnTo>
                <a:lnTo>
                  <a:pt x="50892" y="187321"/>
                </a:lnTo>
                <a:lnTo>
                  <a:pt x="43155" y="181456"/>
                </a:lnTo>
                <a:lnTo>
                  <a:pt x="32273" y="171145"/>
                </a:lnTo>
                <a:lnTo>
                  <a:pt x="23904" y="160785"/>
                </a:lnTo>
                <a:lnTo>
                  <a:pt x="17309" y="149762"/>
                </a:lnTo>
                <a:lnTo>
                  <a:pt x="12488" y="138069"/>
                </a:lnTo>
                <a:lnTo>
                  <a:pt x="9441" y="125700"/>
                </a:lnTo>
                <a:lnTo>
                  <a:pt x="8169" y="112649"/>
                </a:lnTo>
                <a:lnTo>
                  <a:pt x="8127" y="109727"/>
                </a:lnTo>
                <a:lnTo>
                  <a:pt x="8902" y="95795"/>
                </a:lnTo>
                <a:lnTo>
                  <a:pt x="11222" y="82677"/>
                </a:lnTo>
                <a:lnTo>
                  <a:pt x="15087" y="70373"/>
                </a:lnTo>
                <a:lnTo>
                  <a:pt x="20493" y="58884"/>
                </a:lnTo>
                <a:lnTo>
                  <a:pt x="27440" y="48209"/>
                </a:lnTo>
                <a:lnTo>
                  <a:pt x="35923" y="38348"/>
                </a:lnTo>
                <a:lnTo>
                  <a:pt x="44957" y="30098"/>
                </a:lnTo>
                <a:lnTo>
                  <a:pt x="53820" y="23623"/>
                </a:lnTo>
                <a:lnTo>
                  <a:pt x="63547" y="17931"/>
                </a:lnTo>
                <a:lnTo>
                  <a:pt x="74139" y="13023"/>
                </a:lnTo>
                <a:lnTo>
                  <a:pt x="85597" y="8898"/>
                </a:lnTo>
                <a:lnTo>
                  <a:pt x="97921" y="5556"/>
                </a:lnTo>
                <a:lnTo>
                  <a:pt x="111114" y="2997"/>
                </a:lnTo>
                <a:lnTo>
                  <a:pt x="125177" y="1222"/>
                </a:lnTo>
                <a:lnTo>
                  <a:pt x="140110" y="230"/>
                </a:lnTo>
                <a:lnTo>
                  <a:pt x="15214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18173" y="3604895"/>
            <a:ext cx="374396" cy="384428"/>
          </a:xfrm>
          <a:custGeom>
            <a:avLst/>
            <a:gdLst/>
            <a:ahLst/>
            <a:cxnLst/>
            <a:rect l="l" t="t" r="r" b="b"/>
            <a:pathLst>
              <a:path w="374396" h="384428">
                <a:moveTo>
                  <a:pt x="194309" y="0"/>
                </a:moveTo>
                <a:lnTo>
                  <a:pt x="207935" y="425"/>
                </a:lnTo>
                <a:lnTo>
                  <a:pt x="221200" y="1700"/>
                </a:lnTo>
                <a:lnTo>
                  <a:pt x="234104" y="3824"/>
                </a:lnTo>
                <a:lnTo>
                  <a:pt x="246645" y="6798"/>
                </a:lnTo>
                <a:lnTo>
                  <a:pt x="270635" y="15288"/>
                </a:lnTo>
                <a:lnTo>
                  <a:pt x="293160" y="27165"/>
                </a:lnTo>
                <a:lnTo>
                  <a:pt x="303870" y="34373"/>
                </a:lnTo>
                <a:lnTo>
                  <a:pt x="314210" y="42425"/>
                </a:lnTo>
                <a:lnTo>
                  <a:pt x="330111" y="57371"/>
                </a:lnTo>
                <a:lnTo>
                  <a:pt x="345330" y="76593"/>
                </a:lnTo>
                <a:lnTo>
                  <a:pt x="357366" y="98173"/>
                </a:lnTo>
                <a:lnTo>
                  <a:pt x="366209" y="122116"/>
                </a:lnTo>
                <a:lnTo>
                  <a:pt x="369432" y="134977"/>
                </a:lnTo>
                <a:lnTo>
                  <a:pt x="371853" y="148432"/>
                </a:lnTo>
                <a:lnTo>
                  <a:pt x="373472" y="162483"/>
                </a:lnTo>
                <a:lnTo>
                  <a:pt x="374289" y="177129"/>
                </a:lnTo>
                <a:lnTo>
                  <a:pt x="374396" y="184911"/>
                </a:lnTo>
                <a:lnTo>
                  <a:pt x="374020" y="199777"/>
                </a:lnTo>
                <a:lnTo>
                  <a:pt x="372892" y="214105"/>
                </a:lnTo>
                <a:lnTo>
                  <a:pt x="371015" y="227896"/>
                </a:lnTo>
                <a:lnTo>
                  <a:pt x="368388" y="241151"/>
                </a:lnTo>
                <a:lnTo>
                  <a:pt x="365012" y="253872"/>
                </a:lnTo>
                <a:lnTo>
                  <a:pt x="360888" y="266059"/>
                </a:lnTo>
                <a:lnTo>
                  <a:pt x="350398" y="288839"/>
                </a:lnTo>
                <a:lnTo>
                  <a:pt x="336927" y="309500"/>
                </a:lnTo>
                <a:lnTo>
                  <a:pt x="320479" y="328051"/>
                </a:lnTo>
                <a:lnTo>
                  <a:pt x="306526" y="340390"/>
                </a:lnTo>
                <a:lnTo>
                  <a:pt x="296002" y="348386"/>
                </a:lnTo>
                <a:lnTo>
                  <a:pt x="285167" y="355583"/>
                </a:lnTo>
                <a:lnTo>
                  <a:pt x="274022" y="361980"/>
                </a:lnTo>
                <a:lnTo>
                  <a:pt x="250801" y="372374"/>
                </a:lnTo>
                <a:lnTo>
                  <a:pt x="226343" y="379565"/>
                </a:lnTo>
                <a:lnTo>
                  <a:pt x="213652" y="381958"/>
                </a:lnTo>
                <a:lnTo>
                  <a:pt x="200653" y="383548"/>
                </a:lnTo>
                <a:lnTo>
                  <a:pt x="187347" y="384336"/>
                </a:lnTo>
                <a:lnTo>
                  <a:pt x="180848" y="384428"/>
                </a:lnTo>
                <a:lnTo>
                  <a:pt x="167200" y="384009"/>
                </a:lnTo>
                <a:lnTo>
                  <a:pt x="153915" y="382753"/>
                </a:lnTo>
                <a:lnTo>
                  <a:pt x="140993" y="380659"/>
                </a:lnTo>
                <a:lnTo>
                  <a:pt x="128434" y="377729"/>
                </a:lnTo>
                <a:lnTo>
                  <a:pt x="104405" y="369361"/>
                </a:lnTo>
                <a:lnTo>
                  <a:pt x="81829" y="357656"/>
                </a:lnTo>
                <a:lnTo>
                  <a:pt x="71085" y="350552"/>
                </a:lnTo>
                <a:lnTo>
                  <a:pt x="60704" y="34261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2"/>
                </a:lnTo>
                <a:lnTo>
                  <a:pt x="374" y="185701"/>
                </a:lnTo>
                <a:lnTo>
                  <a:pt x="1498" y="171398"/>
                </a:lnTo>
                <a:lnTo>
                  <a:pt x="3371" y="157623"/>
                </a:lnTo>
                <a:lnTo>
                  <a:pt x="5991" y="144375"/>
                </a:lnTo>
                <a:lnTo>
                  <a:pt x="9358" y="131654"/>
                </a:lnTo>
                <a:lnTo>
                  <a:pt x="13471" y="119457"/>
                </a:lnTo>
                <a:lnTo>
                  <a:pt x="23933" y="96638"/>
                </a:lnTo>
                <a:lnTo>
                  <a:pt x="37369" y="75912"/>
                </a:lnTo>
                <a:lnTo>
                  <a:pt x="53774" y="57272"/>
                </a:lnTo>
                <a:lnTo>
                  <a:pt x="68279" y="44384"/>
                </a:lnTo>
                <a:lnTo>
                  <a:pt x="78823" y="36353"/>
                </a:lnTo>
                <a:lnTo>
                  <a:pt x="89670" y="29123"/>
                </a:lnTo>
                <a:lnTo>
                  <a:pt x="100820" y="22691"/>
                </a:lnTo>
                <a:lnTo>
                  <a:pt x="124027" y="12230"/>
                </a:lnTo>
                <a:lnTo>
                  <a:pt x="148440" y="4974"/>
                </a:lnTo>
                <a:lnTo>
                  <a:pt x="161097" y="2549"/>
                </a:lnTo>
                <a:lnTo>
                  <a:pt x="174054" y="927"/>
                </a:lnTo>
                <a:lnTo>
                  <a:pt x="187311" y="108"/>
                </a:lnTo>
                <a:lnTo>
                  <a:pt x="19430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56043" y="3513074"/>
            <a:ext cx="243712" cy="469519"/>
          </a:xfrm>
          <a:custGeom>
            <a:avLst/>
            <a:gdLst/>
            <a:ahLst/>
            <a:cxnLst/>
            <a:rect l="l" t="t" r="r" b="b"/>
            <a:pathLst>
              <a:path w="243712" h="469519">
                <a:moveTo>
                  <a:pt x="146938" y="0"/>
                </a:moveTo>
                <a:lnTo>
                  <a:pt x="145781" y="15962"/>
                </a:lnTo>
                <a:lnTo>
                  <a:pt x="144755" y="31111"/>
                </a:lnTo>
                <a:lnTo>
                  <a:pt x="143861" y="45445"/>
                </a:lnTo>
                <a:lnTo>
                  <a:pt x="143102" y="58963"/>
                </a:lnTo>
                <a:lnTo>
                  <a:pt x="142478" y="71664"/>
                </a:lnTo>
                <a:lnTo>
                  <a:pt x="141989" y="83547"/>
                </a:lnTo>
                <a:lnTo>
                  <a:pt x="141638" y="94611"/>
                </a:lnTo>
                <a:lnTo>
                  <a:pt x="141425" y="104854"/>
                </a:lnTo>
                <a:lnTo>
                  <a:pt x="141351" y="114277"/>
                </a:lnTo>
                <a:lnTo>
                  <a:pt x="141350" y="114553"/>
                </a:lnTo>
                <a:lnTo>
                  <a:pt x="150418" y="114497"/>
                </a:lnTo>
                <a:lnTo>
                  <a:pt x="160627" y="114331"/>
                </a:lnTo>
                <a:lnTo>
                  <a:pt x="171978" y="114055"/>
                </a:lnTo>
                <a:lnTo>
                  <a:pt x="184470" y="113672"/>
                </a:lnTo>
                <a:lnTo>
                  <a:pt x="198103" y="113184"/>
                </a:lnTo>
                <a:lnTo>
                  <a:pt x="212878" y="112593"/>
                </a:lnTo>
                <a:lnTo>
                  <a:pt x="228794" y="111901"/>
                </a:lnTo>
                <a:lnTo>
                  <a:pt x="234696" y="111632"/>
                </a:lnTo>
                <a:lnTo>
                  <a:pt x="231775" y="185674"/>
                </a:lnTo>
                <a:lnTo>
                  <a:pt x="216556" y="185086"/>
                </a:lnTo>
                <a:lnTo>
                  <a:pt x="202150" y="184585"/>
                </a:lnTo>
                <a:lnTo>
                  <a:pt x="188553" y="184172"/>
                </a:lnTo>
                <a:lnTo>
                  <a:pt x="175763" y="183846"/>
                </a:lnTo>
                <a:lnTo>
                  <a:pt x="163779" y="183607"/>
                </a:lnTo>
                <a:lnTo>
                  <a:pt x="152599" y="183455"/>
                </a:lnTo>
                <a:lnTo>
                  <a:pt x="142220" y="183390"/>
                </a:lnTo>
                <a:lnTo>
                  <a:pt x="139826" y="183387"/>
                </a:lnTo>
                <a:lnTo>
                  <a:pt x="139657" y="195581"/>
                </a:lnTo>
                <a:lnTo>
                  <a:pt x="139518" y="207913"/>
                </a:lnTo>
                <a:lnTo>
                  <a:pt x="139408" y="220384"/>
                </a:lnTo>
                <a:lnTo>
                  <a:pt x="139325" y="232997"/>
                </a:lnTo>
                <a:lnTo>
                  <a:pt x="139264" y="245752"/>
                </a:lnTo>
                <a:lnTo>
                  <a:pt x="139223" y="258651"/>
                </a:lnTo>
                <a:lnTo>
                  <a:pt x="139200" y="271696"/>
                </a:lnTo>
                <a:lnTo>
                  <a:pt x="139192" y="284887"/>
                </a:lnTo>
                <a:lnTo>
                  <a:pt x="139191" y="287146"/>
                </a:lnTo>
                <a:lnTo>
                  <a:pt x="139458" y="305027"/>
                </a:lnTo>
                <a:lnTo>
                  <a:pt x="140259" y="321154"/>
                </a:lnTo>
                <a:lnTo>
                  <a:pt x="141594" y="335527"/>
                </a:lnTo>
                <a:lnTo>
                  <a:pt x="143462" y="348146"/>
                </a:lnTo>
                <a:lnTo>
                  <a:pt x="145864" y="359012"/>
                </a:lnTo>
                <a:lnTo>
                  <a:pt x="148800" y="368123"/>
                </a:lnTo>
                <a:lnTo>
                  <a:pt x="152270" y="375480"/>
                </a:lnTo>
                <a:lnTo>
                  <a:pt x="160213" y="385508"/>
                </a:lnTo>
                <a:lnTo>
                  <a:pt x="170323" y="392448"/>
                </a:lnTo>
                <a:lnTo>
                  <a:pt x="182859" y="396738"/>
                </a:lnTo>
                <a:lnTo>
                  <a:pt x="197819" y="398380"/>
                </a:lnTo>
                <a:lnTo>
                  <a:pt x="199771" y="398399"/>
                </a:lnTo>
                <a:lnTo>
                  <a:pt x="211711" y="397896"/>
                </a:lnTo>
                <a:lnTo>
                  <a:pt x="224178" y="396378"/>
                </a:lnTo>
                <a:lnTo>
                  <a:pt x="237135" y="393825"/>
                </a:lnTo>
                <a:lnTo>
                  <a:pt x="243712" y="392175"/>
                </a:lnTo>
                <a:lnTo>
                  <a:pt x="237362" y="458343"/>
                </a:lnTo>
                <a:lnTo>
                  <a:pt x="226904" y="462221"/>
                </a:lnTo>
                <a:lnTo>
                  <a:pt x="215472" y="465270"/>
                </a:lnTo>
                <a:lnTo>
                  <a:pt x="203067" y="467495"/>
                </a:lnTo>
                <a:lnTo>
                  <a:pt x="189689" y="468902"/>
                </a:lnTo>
                <a:lnTo>
                  <a:pt x="175337" y="469496"/>
                </a:lnTo>
                <a:lnTo>
                  <a:pt x="171830" y="469519"/>
                </a:lnTo>
                <a:lnTo>
                  <a:pt x="156506" y="468951"/>
                </a:lnTo>
                <a:lnTo>
                  <a:pt x="142208" y="467250"/>
                </a:lnTo>
                <a:lnTo>
                  <a:pt x="128935" y="464415"/>
                </a:lnTo>
                <a:lnTo>
                  <a:pt x="116685" y="460445"/>
                </a:lnTo>
                <a:lnTo>
                  <a:pt x="105458" y="455341"/>
                </a:lnTo>
                <a:lnTo>
                  <a:pt x="95250" y="449103"/>
                </a:lnTo>
                <a:lnTo>
                  <a:pt x="86061" y="441731"/>
                </a:lnTo>
                <a:lnTo>
                  <a:pt x="75350" y="429757"/>
                </a:lnTo>
                <a:lnTo>
                  <a:pt x="70259" y="421601"/>
                </a:lnTo>
                <a:lnTo>
                  <a:pt x="65752" y="412284"/>
                </a:lnTo>
                <a:lnTo>
                  <a:pt x="61830" y="401806"/>
                </a:lnTo>
                <a:lnTo>
                  <a:pt x="58491" y="390168"/>
                </a:lnTo>
                <a:lnTo>
                  <a:pt x="55736" y="377368"/>
                </a:lnTo>
                <a:lnTo>
                  <a:pt x="53566" y="363407"/>
                </a:lnTo>
                <a:lnTo>
                  <a:pt x="51980" y="348286"/>
                </a:lnTo>
                <a:lnTo>
                  <a:pt x="50977" y="332003"/>
                </a:lnTo>
                <a:lnTo>
                  <a:pt x="50559" y="314560"/>
                </a:lnTo>
                <a:lnTo>
                  <a:pt x="50546" y="310642"/>
                </a:lnTo>
                <a:lnTo>
                  <a:pt x="50553" y="299277"/>
                </a:lnTo>
                <a:lnTo>
                  <a:pt x="50576" y="287616"/>
                </a:lnTo>
                <a:lnTo>
                  <a:pt x="50614" y="275659"/>
                </a:lnTo>
                <a:lnTo>
                  <a:pt x="50667" y="263406"/>
                </a:lnTo>
                <a:lnTo>
                  <a:pt x="50735" y="250857"/>
                </a:lnTo>
                <a:lnTo>
                  <a:pt x="50819" y="238013"/>
                </a:lnTo>
                <a:lnTo>
                  <a:pt x="50917" y="224872"/>
                </a:lnTo>
                <a:lnTo>
                  <a:pt x="51031" y="211435"/>
                </a:lnTo>
                <a:lnTo>
                  <a:pt x="51160" y="197702"/>
                </a:lnTo>
                <a:lnTo>
                  <a:pt x="51304" y="183674"/>
                </a:lnTo>
                <a:lnTo>
                  <a:pt x="51307" y="183387"/>
                </a:lnTo>
                <a:lnTo>
                  <a:pt x="41090" y="183527"/>
                </a:lnTo>
                <a:lnTo>
                  <a:pt x="29266" y="183947"/>
                </a:lnTo>
                <a:lnTo>
                  <a:pt x="15811" y="184646"/>
                </a:lnTo>
                <a:lnTo>
                  <a:pt x="703" y="185624"/>
                </a:lnTo>
                <a:lnTo>
                  <a:pt x="0" y="185674"/>
                </a:lnTo>
                <a:lnTo>
                  <a:pt x="2539" y="112268"/>
                </a:lnTo>
                <a:lnTo>
                  <a:pt x="16001" y="113228"/>
                </a:lnTo>
                <a:lnTo>
                  <a:pt x="28963" y="113928"/>
                </a:lnTo>
                <a:lnTo>
                  <a:pt x="41447" y="114368"/>
                </a:lnTo>
                <a:lnTo>
                  <a:pt x="53472" y="114549"/>
                </a:lnTo>
                <a:lnTo>
                  <a:pt x="55752" y="114553"/>
                </a:lnTo>
                <a:lnTo>
                  <a:pt x="55880" y="108747"/>
                </a:lnTo>
                <a:lnTo>
                  <a:pt x="56076" y="101024"/>
                </a:lnTo>
                <a:lnTo>
                  <a:pt x="56340" y="91381"/>
                </a:lnTo>
                <a:lnTo>
                  <a:pt x="56673" y="79817"/>
                </a:lnTo>
                <a:lnTo>
                  <a:pt x="57074" y="66332"/>
                </a:lnTo>
                <a:lnTo>
                  <a:pt x="57544" y="50924"/>
                </a:lnTo>
                <a:lnTo>
                  <a:pt x="58082" y="33591"/>
                </a:lnTo>
                <a:lnTo>
                  <a:pt x="58688" y="14333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46497" y="3490341"/>
            <a:ext cx="575944" cy="484378"/>
          </a:xfrm>
          <a:custGeom>
            <a:avLst/>
            <a:gdLst/>
            <a:ahLst/>
            <a:cxnLst/>
            <a:rect l="l" t="t" r="r" b="b"/>
            <a:pathLst>
              <a:path w="575944" h="484378">
                <a:moveTo>
                  <a:pt x="53975" y="0"/>
                </a:moveTo>
                <a:lnTo>
                  <a:pt x="197992" y="0"/>
                </a:lnTo>
                <a:lnTo>
                  <a:pt x="198198" y="6047"/>
                </a:lnTo>
                <a:lnTo>
                  <a:pt x="198815" y="12996"/>
                </a:lnTo>
                <a:lnTo>
                  <a:pt x="199843" y="20848"/>
                </a:lnTo>
                <a:lnTo>
                  <a:pt x="201281" y="29602"/>
                </a:lnTo>
                <a:lnTo>
                  <a:pt x="203130" y="39258"/>
                </a:lnTo>
                <a:lnTo>
                  <a:pt x="205389" y="49817"/>
                </a:lnTo>
                <a:lnTo>
                  <a:pt x="208058" y="61279"/>
                </a:lnTo>
                <a:lnTo>
                  <a:pt x="211137" y="73645"/>
                </a:lnTo>
                <a:lnTo>
                  <a:pt x="214626" y="86914"/>
                </a:lnTo>
                <a:lnTo>
                  <a:pt x="218524" y="101086"/>
                </a:lnTo>
                <a:lnTo>
                  <a:pt x="222831" y="116163"/>
                </a:lnTo>
                <a:lnTo>
                  <a:pt x="227547" y="132144"/>
                </a:lnTo>
                <a:lnTo>
                  <a:pt x="232671" y="149029"/>
                </a:lnTo>
                <a:lnTo>
                  <a:pt x="238204" y="166818"/>
                </a:lnTo>
                <a:lnTo>
                  <a:pt x="243586" y="183769"/>
                </a:lnTo>
                <a:lnTo>
                  <a:pt x="249542" y="202540"/>
                </a:lnTo>
                <a:lnTo>
                  <a:pt x="255082" y="220376"/>
                </a:lnTo>
                <a:lnTo>
                  <a:pt x="260207" y="237276"/>
                </a:lnTo>
                <a:lnTo>
                  <a:pt x="264915" y="253239"/>
                </a:lnTo>
                <a:lnTo>
                  <a:pt x="269207" y="268265"/>
                </a:lnTo>
                <a:lnTo>
                  <a:pt x="273082" y="282355"/>
                </a:lnTo>
                <a:lnTo>
                  <a:pt x="276540" y="295507"/>
                </a:lnTo>
                <a:lnTo>
                  <a:pt x="279581" y="307722"/>
                </a:lnTo>
                <a:lnTo>
                  <a:pt x="282204" y="319000"/>
                </a:lnTo>
                <a:lnTo>
                  <a:pt x="284410" y="329339"/>
                </a:lnTo>
                <a:lnTo>
                  <a:pt x="286199" y="338740"/>
                </a:lnTo>
                <a:lnTo>
                  <a:pt x="287569" y="347203"/>
                </a:lnTo>
                <a:lnTo>
                  <a:pt x="288520" y="354728"/>
                </a:lnTo>
                <a:lnTo>
                  <a:pt x="289053" y="361313"/>
                </a:lnTo>
                <a:lnTo>
                  <a:pt x="289178" y="365760"/>
                </a:lnTo>
                <a:lnTo>
                  <a:pt x="294766" y="365760"/>
                </a:lnTo>
                <a:lnTo>
                  <a:pt x="295697" y="353157"/>
                </a:lnTo>
                <a:lnTo>
                  <a:pt x="296859" y="345482"/>
                </a:lnTo>
                <a:lnTo>
                  <a:pt x="298487" y="336891"/>
                </a:lnTo>
                <a:lnTo>
                  <a:pt x="300579" y="327384"/>
                </a:lnTo>
                <a:lnTo>
                  <a:pt x="303137" y="316963"/>
                </a:lnTo>
                <a:lnTo>
                  <a:pt x="306159" y="305626"/>
                </a:lnTo>
                <a:lnTo>
                  <a:pt x="309647" y="293375"/>
                </a:lnTo>
                <a:lnTo>
                  <a:pt x="313600" y="280209"/>
                </a:lnTo>
                <a:lnTo>
                  <a:pt x="318017" y="266129"/>
                </a:lnTo>
                <a:lnTo>
                  <a:pt x="322900" y="251134"/>
                </a:lnTo>
                <a:lnTo>
                  <a:pt x="328248" y="235226"/>
                </a:lnTo>
                <a:lnTo>
                  <a:pt x="334061" y="218405"/>
                </a:lnTo>
                <a:lnTo>
                  <a:pt x="340338" y="200669"/>
                </a:lnTo>
                <a:lnTo>
                  <a:pt x="346582" y="183388"/>
                </a:lnTo>
                <a:lnTo>
                  <a:pt x="353281" y="164897"/>
                </a:lnTo>
                <a:lnTo>
                  <a:pt x="359517" y="147304"/>
                </a:lnTo>
                <a:lnTo>
                  <a:pt x="365289" y="130606"/>
                </a:lnTo>
                <a:lnTo>
                  <a:pt x="370599" y="114804"/>
                </a:lnTo>
                <a:lnTo>
                  <a:pt x="375446" y="99898"/>
                </a:lnTo>
                <a:lnTo>
                  <a:pt x="379831" y="85887"/>
                </a:lnTo>
                <a:lnTo>
                  <a:pt x="383754" y="72771"/>
                </a:lnTo>
                <a:lnTo>
                  <a:pt x="387214" y="60551"/>
                </a:lnTo>
                <a:lnTo>
                  <a:pt x="390213" y="49224"/>
                </a:lnTo>
                <a:lnTo>
                  <a:pt x="392751" y="38793"/>
                </a:lnTo>
                <a:lnTo>
                  <a:pt x="394828" y="29255"/>
                </a:lnTo>
                <a:lnTo>
                  <a:pt x="396443" y="20612"/>
                </a:lnTo>
                <a:lnTo>
                  <a:pt x="397598" y="12863"/>
                </a:lnTo>
                <a:lnTo>
                  <a:pt x="398292" y="6007"/>
                </a:lnTo>
                <a:lnTo>
                  <a:pt x="398525" y="0"/>
                </a:lnTo>
                <a:lnTo>
                  <a:pt x="541401" y="0"/>
                </a:lnTo>
                <a:lnTo>
                  <a:pt x="541572" y="16600"/>
                </a:lnTo>
                <a:lnTo>
                  <a:pt x="542087" y="35616"/>
                </a:lnTo>
                <a:lnTo>
                  <a:pt x="542474" y="46031"/>
                </a:lnTo>
                <a:lnTo>
                  <a:pt x="542947" y="57050"/>
                </a:lnTo>
                <a:lnTo>
                  <a:pt x="543506" y="68674"/>
                </a:lnTo>
                <a:lnTo>
                  <a:pt x="544152" y="80902"/>
                </a:lnTo>
                <a:lnTo>
                  <a:pt x="544884" y="93734"/>
                </a:lnTo>
                <a:lnTo>
                  <a:pt x="545703" y="107172"/>
                </a:lnTo>
                <a:lnTo>
                  <a:pt x="546608" y="121214"/>
                </a:lnTo>
                <a:lnTo>
                  <a:pt x="547600" y="135861"/>
                </a:lnTo>
                <a:lnTo>
                  <a:pt x="548679" y="151113"/>
                </a:lnTo>
                <a:lnTo>
                  <a:pt x="549845" y="166971"/>
                </a:lnTo>
                <a:lnTo>
                  <a:pt x="551098" y="183433"/>
                </a:lnTo>
                <a:lnTo>
                  <a:pt x="552438" y="200501"/>
                </a:lnTo>
                <a:lnTo>
                  <a:pt x="553866" y="218174"/>
                </a:lnTo>
                <a:lnTo>
                  <a:pt x="555381" y="236453"/>
                </a:lnTo>
                <a:lnTo>
                  <a:pt x="556983" y="255337"/>
                </a:lnTo>
                <a:lnTo>
                  <a:pt x="558673" y="274828"/>
                </a:lnTo>
                <a:lnTo>
                  <a:pt x="560703" y="298037"/>
                </a:lnTo>
                <a:lnTo>
                  <a:pt x="562605" y="319889"/>
                </a:lnTo>
                <a:lnTo>
                  <a:pt x="564380" y="340385"/>
                </a:lnTo>
                <a:lnTo>
                  <a:pt x="566028" y="359524"/>
                </a:lnTo>
                <a:lnTo>
                  <a:pt x="567548" y="377306"/>
                </a:lnTo>
                <a:lnTo>
                  <a:pt x="568942" y="393732"/>
                </a:lnTo>
                <a:lnTo>
                  <a:pt x="570208" y="408801"/>
                </a:lnTo>
                <a:lnTo>
                  <a:pt x="571348" y="422514"/>
                </a:lnTo>
                <a:lnTo>
                  <a:pt x="572361" y="434870"/>
                </a:lnTo>
                <a:lnTo>
                  <a:pt x="573248" y="445869"/>
                </a:lnTo>
                <a:lnTo>
                  <a:pt x="574009" y="455511"/>
                </a:lnTo>
                <a:lnTo>
                  <a:pt x="574644" y="463797"/>
                </a:lnTo>
                <a:lnTo>
                  <a:pt x="575152" y="470727"/>
                </a:lnTo>
                <a:lnTo>
                  <a:pt x="575535" y="476299"/>
                </a:lnTo>
                <a:lnTo>
                  <a:pt x="575925" y="483375"/>
                </a:lnTo>
                <a:lnTo>
                  <a:pt x="575944" y="484378"/>
                </a:lnTo>
                <a:lnTo>
                  <a:pt x="467740" y="484378"/>
                </a:lnTo>
                <a:lnTo>
                  <a:pt x="467712" y="476546"/>
                </a:lnTo>
                <a:lnTo>
                  <a:pt x="467627" y="468100"/>
                </a:lnTo>
                <a:lnTo>
                  <a:pt x="467486" y="459039"/>
                </a:lnTo>
                <a:lnTo>
                  <a:pt x="467289" y="449363"/>
                </a:lnTo>
                <a:lnTo>
                  <a:pt x="467036" y="439073"/>
                </a:lnTo>
                <a:lnTo>
                  <a:pt x="466727" y="428167"/>
                </a:lnTo>
                <a:lnTo>
                  <a:pt x="466362" y="416648"/>
                </a:lnTo>
                <a:lnTo>
                  <a:pt x="465942" y="404513"/>
                </a:lnTo>
                <a:lnTo>
                  <a:pt x="465467" y="391764"/>
                </a:lnTo>
                <a:lnTo>
                  <a:pt x="464936" y="378400"/>
                </a:lnTo>
                <a:lnTo>
                  <a:pt x="464351" y="364421"/>
                </a:lnTo>
                <a:lnTo>
                  <a:pt x="463710" y="349827"/>
                </a:lnTo>
                <a:lnTo>
                  <a:pt x="463015" y="334619"/>
                </a:lnTo>
                <a:lnTo>
                  <a:pt x="462265" y="318796"/>
                </a:lnTo>
                <a:lnTo>
                  <a:pt x="461461" y="302359"/>
                </a:lnTo>
                <a:lnTo>
                  <a:pt x="460603" y="285306"/>
                </a:lnTo>
                <a:lnTo>
                  <a:pt x="459866" y="271018"/>
                </a:lnTo>
                <a:lnTo>
                  <a:pt x="458843" y="251200"/>
                </a:lnTo>
                <a:lnTo>
                  <a:pt x="457890" y="232417"/>
                </a:lnTo>
                <a:lnTo>
                  <a:pt x="457006" y="214669"/>
                </a:lnTo>
                <a:lnTo>
                  <a:pt x="456191" y="197957"/>
                </a:lnTo>
                <a:lnTo>
                  <a:pt x="455445" y="182281"/>
                </a:lnTo>
                <a:lnTo>
                  <a:pt x="454768" y="167640"/>
                </a:lnTo>
                <a:lnTo>
                  <a:pt x="454160" y="154036"/>
                </a:lnTo>
                <a:lnTo>
                  <a:pt x="453619" y="141468"/>
                </a:lnTo>
                <a:lnTo>
                  <a:pt x="453147" y="129937"/>
                </a:lnTo>
                <a:lnTo>
                  <a:pt x="452742" y="119443"/>
                </a:lnTo>
                <a:lnTo>
                  <a:pt x="452405" y="109986"/>
                </a:lnTo>
                <a:lnTo>
                  <a:pt x="452136" y="101566"/>
                </a:lnTo>
                <a:lnTo>
                  <a:pt x="451933" y="94184"/>
                </a:lnTo>
                <a:lnTo>
                  <a:pt x="451797" y="87839"/>
                </a:lnTo>
                <a:lnTo>
                  <a:pt x="451738" y="83693"/>
                </a:lnTo>
                <a:lnTo>
                  <a:pt x="446150" y="83693"/>
                </a:lnTo>
                <a:lnTo>
                  <a:pt x="442811" y="100418"/>
                </a:lnTo>
                <a:lnTo>
                  <a:pt x="440338" y="111333"/>
                </a:lnTo>
                <a:lnTo>
                  <a:pt x="437322" y="123950"/>
                </a:lnTo>
                <a:lnTo>
                  <a:pt x="433758" y="138268"/>
                </a:lnTo>
                <a:lnTo>
                  <a:pt x="429641" y="154288"/>
                </a:lnTo>
                <a:lnTo>
                  <a:pt x="426465" y="166370"/>
                </a:lnTo>
                <a:lnTo>
                  <a:pt x="424168" y="174790"/>
                </a:lnTo>
                <a:lnTo>
                  <a:pt x="421611" y="183735"/>
                </a:lnTo>
                <a:lnTo>
                  <a:pt x="418796" y="193204"/>
                </a:lnTo>
                <a:lnTo>
                  <a:pt x="415723" y="203199"/>
                </a:lnTo>
                <a:lnTo>
                  <a:pt x="412392" y="213718"/>
                </a:lnTo>
                <a:lnTo>
                  <a:pt x="408803" y="224762"/>
                </a:lnTo>
                <a:lnTo>
                  <a:pt x="404957" y="236330"/>
                </a:lnTo>
                <a:lnTo>
                  <a:pt x="400853" y="248424"/>
                </a:lnTo>
                <a:lnTo>
                  <a:pt x="396493" y="261042"/>
                </a:lnTo>
                <a:lnTo>
                  <a:pt x="391876" y="274185"/>
                </a:lnTo>
                <a:lnTo>
                  <a:pt x="387002" y="287853"/>
                </a:lnTo>
                <a:lnTo>
                  <a:pt x="381872" y="302045"/>
                </a:lnTo>
                <a:lnTo>
                  <a:pt x="376486" y="316762"/>
                </a:lnTo>
                <a:lnTo>
                  <a:pt x="370844" y="332004"/>
                </a:lnTo>
                <a:lnTo>
                  <a:pt x="366394" y="343916"/>
                </a:lnTo>
                <a:lnTo>
                  <a:pt x="359100" y="363485"/>
                </a:lnTo>
                <a:lnTo>
                  <a:pt x="352462" y="381644"/>
                </a:lnTo>
                <a:lnTo>
                  <a:pt x="346483" y="398393"/>
                </a:lnTo>
                <a:lnTo>
                  <a:pt x="341160" y="413734"/>
                </a:lnTo>
                <a:lnTo>
                  <a:pt x="336496" y="427667"/>
                </a:lnTo>
                <a:lnTo>
                  <a:pt x="332488" y="440194"/>
                </a:lnTo>
                <a:lnTo>
                  <a:pt x="329139" y="451316"/>
                </a:lnTo>
                <a:lnTo>
                  <a:pt x="326446" y="461033"/>
                </a:lnTo>
                <a:lnTo>
                  <a:pt x="324412" y="469346"/>
                </a:lnTo>
                <a:lnTo>
                  <a:pt x="323034" y="476257"/>
                </a:lnTo>
                <a:lnTo>
                  <a:pt x="322315" y="481766"/>
                </a:lnTo>
                <a:lnTo>
                  <a:pt x="322199" y="484378"/>
                </a:lnTo>
                <a:lnTo>
                  <a:pt x="240029" y="484378"/>
                </a:lnTo>
                <a:lnTo>
                  <a:pt x="239718" y="479594"/>
                </a:lnTo>
                <a:lnTo>
                  <a:pt x="238782" y="473424"/>
                </a:lnTo>
                <a:lnTo>
                  <a:pt x="237223" y="465865"/>
                </a:lnTo>
                <a:lnTo>
                  <a:pt x="235041" y="456919"/>
                </a:lnTo>
                <a:lnTo>
                  <a:pt x="232234" y="446585"/>
                </a:lnTo>
                <a:lnTo>
                  <a:pt x="228805" y="434864"/>
                </a:lnTo>
                <a:lnTo>
                  <a:pt x="224751" y="421755"/>
                </a:lnTo>
                <a:lnTo>
                  <a:pt x="220074" y="407258"/>
                </a:lnTo>
                <a:lnTo>
                  <a:pt x="214774" y="391374"/>
                </a:lnTo>
                <a:lnTo>
                  <a:pt x="208849" y="374102"/>
                </a:lnTo>
                <a:lnTo>
                  <a:pt x="202302" y="355442"/>
                </a:lnTo>
                <a:lnTo>
                  <a:pt x="197738" y="342646"/>
                </a:lnTo>
                <a:lnTo>
                  <a:pt x="191754" y="325828"/>
                </a:lnTo>
                <a:lnTo>
                  <a:pt x="186078" y="309760"/>
                </a:lnTo>
                <a:lnTo>
                  <a:pt x="180709" y="294442"/>
                </a:lnTo>
                <a:lnTo>
                  <a:pt x="175648" y="279874"/>
                </a:lnTo>
                <a:lnTo>
                  <a:pt x="170895" y="266056"/>
                </a:lnTo>
                <a:lnTo>
                  <a:pt x="166450" y="252988"/>
                </a:lnTo>
                <a:lnTo>
                  <a:pt x="162312" y="240672"/>
                </a:lnTo>
                <a:lnTo>
                  <a:pt x="158482" y="229106"/>
                </a:lnTo>
                <a:lnTo>
                  <a:pt x="154960" y="218293"/>
                </a:lnTo>
                <a:lnTo>
                  <a:pt x="151746" y="208231"/>
                </a:lnTo>
                <a:lnTo>
                  <a:pt x="148839" y="198921"/>
                </a:lnTo>
                <a:lnTo>
                  <a:pt x="146240" y="190363"/>
                </a:lnTo>
                <a:lnTo>
                  <a:pt x="143949" y="182558"/>
                </a:lnTo>
                <a:lnTo>
                  <a:pt x="139153" y="164933"/>
                </a:lnTo>
                <a:lnTo>
                  <a:pt x="135989" y="152475"/>
                </a:lnTo>
                <a:lnTo>
                  <a:pt x="133000" y="140043"/>
                </a:lnTo>
                <a:lnTo>
                  <a:pt x="130191" y="127638"/>
                </a:lnTo>
                <a:lnTo>
                  <a:pt x="127562" y="115260"/>
                </a:lnTo>
                <a:lnTo>
                  <a:pt x="125115" y="102908"/>
                </a:lnTo>
                <a:lnTo>
                  <a:pt x="122852" y="90583"/>
                </a:lnTo>
                <a:lnTo>
                  <a:pt x="121665" y="83693"/>
                </a:lnTo>
                <a:lnTo>
                  <a:pt x="116077" y="83693"/>
                </a:lnTo>
                <a:lnTo>
                  <a:pt x="115845" y="97250"/>
                </a:lnTo>
                <a:lnTo>
                  <a:pt x="115628" y="105324"/>
                </a:lnTo>
                <a:lnTo>
                  <a:pt x="115343" y="114260"/>
                </a:lnTo>
                <a:lnTo>
                  <a:pt x="114991" y="124058"/>
                </a:lnTo>
                <a:lnTo>
                  <a:pt x="114572" y="134719"/>
                </a:lnTo>
                <a:lnTo>
                  <a:pt x="114086" y="146240"/>
                </a:lnTo>
                <a:lnTo>
                  <a:pt x="113534" y="158623"/>
                </a:lnTo>
                <a:lnTo>
                  <a:pt x="112916" y="171867"/>
                </a:lnTo>
                <a:lnTo>
                  <a:pt x="112232" y="185971"/>
                </a:lnTo>
                <a:lnTo>
                  <a:pt x="111481" y="200934"/>
                </a:lnTo>
                <a:lnTo>
                  <a:pt x="110665" y="216758"/>
                </a:lnTo>
                <a:lnTo>
                  <a:pt x="109784" y="233440"/>
                </a:lnTo>
                <a:lnTo>
                  <a:pt x="108837" y="250981"/>
                </a:lnTo>
                <a:lnTo>
                  <a:pt x="107825" y="269381"/>
                </a:lnTo>
                <a:lnTo>
                  <a:pt x="107061" y="283083"/>
                </a:lnTo>
                <a:lnTo>
                  <a:pt x="105991" y="301950"/>
                </a:lnTo>
                <a:lnTo>
                  <a:pt x="104990" y="319986"/>
                </a:lnTo>
                <a:lnTo>
                  <a:pt x="104060" y="337189"/>
                </a:lnTo>
                <a:lnTo>
                  <a:pt x="103199" y="353561"/>
                </a:lnTo>
                <a:lnTo>
                  <a:pt x="102407" y="369100"/>
                </a:lnTo>
                <a:lnTo>
                  <a:pt x="101686" y="383808"/>
                </a:lnTo>
                <a:lnTo>
                  <a:pt x="101034" y="397685"/>
                </a:lnTo>
                <a:lnTo>
                  <a:pt x="100451" y="410730"/>
                </a:lnTo>
                <a:lnTo>
                  <a:pt x="99938" y="422945"/>
                </a:lnTo>
                <a:lnTo>
                  <a:pt x="99495" y="434328"/>
                </a:lnTo>
                <a:lnTo>
                  <a:pt x="99122" y="444881"/>
                </a:lnTo>
                <a:lnTo>
                  <a:pt x="98818" y="454604"/>
                </a:lnTo>
                <a:lnTo>
                  <a:pt x="98583" y="463496"/>
                </a:lnTo>
                <a:lnTo>
                  <a:pt x="98419" y="471558"/>
                </a:lnTo>
                <a:lnTo>
                  <a:pt x="98324" y="478791"/>
                </a:lnTo>
                <a:lnTo>
                  <a:pt x="98298" y="484378"/>
                </a:lnTo>
                <a:lnTo>
                  <a:pt x="0" y="484378"/>
                </a:lnTo>
                <a:lnTo>
                  <a:pt x="774" y="474867"/>
                </a:lnTo>
                <a:lnTo>
                  <a:pt x="2151" y="462116"/>
                </a:lnTo>
                <a:lnTo>
                  <a:pt x="3098" y="453818"/>
                </a:lnTo>
                <a:lnTo>
                  <a:pt x="4217" y="444238"/>
                </a:lnTo>
                <a:lnTo>
                  <a:pt x="5508" y="433376"/>
                </a:lnTo>
                <a:lnTo>
                  <a:pt x="6971" y="421233"/>
                </a:lnTo>
                <a:lnTo>
                  <a:pt x="8606" y="407809"/>
                </a:lnTo>
                <a:lnTo>
                  <a:pt x="10414" y="393103"/>
                </a:lnTo>
                <a:lnTo>
                  <a:pt x="12393" y="377116"/>
                </a:lnTo>
                <a:lnTo>
                  <a:pt x="14545" y="359849"/>
                </a:lnTo>
                <a:lnTo>
                  <a:pt x="16869" y="341301"/>
                </a:lnTo>
                <a:lnTo>
                  <a:pt x="19365" y="321472"/>
                </a:lnTo>
                <a:lnTo>
                  <a:pt x="22033" y="300362"/>
                </a:lnTo>
                <a:lnTo>
                  <a:pt x="24873" y="277973"/>
                </a:lnTo>
                <a:lnTo>
                  <a:pt x="27050" y="260858"/>
                </a:lnTo>
                <a:lnTo>
                  <a:pt x="29670" y="240009"/>
                </a:lnTo>
                <a:lnTo>
                  <a:pt x="32156" y="219984"/>
                </a:lnTo>
                <a:lnTo>
                  <a:pt x="34508" y="200781"/>
                </a:lnTo>
                <a:lnTo>
                  <a:pt x="36727" y="182400"/>
                </a:lnTo>
                <a:lnTo>
                  <a:pt x="38812" y="164842"/>
                </a:lnTo>
                <a:lnTo>
                  <a:pt x="40763" y="148105"/>
                </a:lnTo>
                <a:lnTo>
                  <a:pt x="42580" y="132191"/>
                </a:lnTo>
                <a:lnTo>
                  <a:pt x="44264" y="117098"/>
                </a:lnTo>
                <a:lnTo>
                  <a:pt x="45813" y="102826"/>
                </a:lnTo>
                <a:lnTo>
                  <a:pt x="47228" y="89376"/>
                </a:lnTo>
                <a:lnTo>
                  <a:pt x="48508" y="76747"/>
                </a:lnTo>
                <a:lnTo>
                  <a:pt x="49654" y="64938"/>
                </a:lnTo>
                <a:lnTo>
                  <a:pt x="50666" y="53950"/>
                </a:lnTo>
                <a:lnTo>
                  <a:pt x="51543" y="43783"/>
                </a:lnTo>
                <a:lnTo>
                  <a:pt x="52286" y="34436"/>
                </a:lnTo>
                <a:lnTo>
                  <a:pt x="52893" y="25910"/>
                </a:lnTo>
                <a:lnTo>
                  <a:pt x="53704" y="11315"/>
                </a:lnTo>
                <a:lnTo>
                  <a:pt x="53907" y="5248"/>
                </a:lnTo>
                <a:lnTo>
                  <a:pt x="539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50910" y="3453891"/>
            <a:ext cx="120904" cy="118237"/>
          </a:xfrm>
          <a:custGeom>
            <a:avLst/>
            <a:gdLst/>
            <a:ahLst/>
            <a:cxnLst/>
            <a:rect l="l" t="t" r="r" b="b"/>
            <a:pathLst>
              <a:path w="120904" h="118237">
                <a:moveTo>
                  <a:pt x="65913" y="0"/>
                </a:moveTo>
                <a:lnTo>
                  <a:pt x="80185" y="1353"/>
                </a:lnTo>
                <a:lnTo>
                  <a:pt x="92445" y="5425"/>
                </a:lnTo>
                <a:lnTo>
                  <a:pt x="102676" y="12234"/>
                </a:lnTo>
                <a:lnTo>
                  <a:pt x="106553" y="16129"/>
                </a:lnTo>
                <a:lnTo>
                  <a:pt x="114040" y="26665"/>
                </a:lnTo>
                <a:lnTo>
                  <a:pt x="118779" y="38419"/>
                </a:lnTo>
                <a:lnTo>
                  <a:pt x="120812" y="51391"/>
                </a:lnTo>
                <a:lnTo>
                  <a:pt x="120904" y="54991"/>
                </a:lnTo>
                <a:lnTo>
                  <a:pt x="119679" y="68060"/>
                </a:lnTo>
                <a:lnTo>
                  <a:pt x="115996" y="80220"/>
                </a:lnTo>
                <a:lnTo>
                  <a:pt x="109840" y="91487"/>
                </a:lnTo>
                <a:lnTo>
                  <a:pt x="103632" y="99313"/>
                </a:lnTo>
                <a:lnTo>
                  <a:pt x="94312" y="107501"/>
                </a:lnTo>
                <a:lnTo>
                  <a:pt x="83373" y="113368"/>
                </a:lnTo>
                <a:lnTo>
                  <a:pt x="70803" y="116937"/>
                </a:lnTo>
                <a:lnTo>
                  <a:pt x="56591" y="118231"/>
                </a:lnTo>
                <a:lnTo>
                  <a:pt x="55499" y="118237"/>
                </a:lnTo>
                <a:lnTo>
                  <a:pt x="41351" y="116890"/>
                </a:lnTo>
                <a:lnTo>
                  <a:pt x="29118" y="112828"/>
                </a:lnTo>
                <a:lnTo>
                  <a:pt x="18800" y="106011"/>
                </a:lnTo>
                <a:lnTo>
                  <a:pt x="14732" y="101981"/>
                </a:lnTo>
                <a:lnTo>
                  <a:pt x="7211" y="91490"/>
                </a:lnTo>
                <a:lnTo>
                  <a:pt x="2339" y="79776"/>
                </a:lnTo>
                <a:lnTo>
                  <a:pt x="137" y="66858"/>
                </a:lnTo>
                <a:lnTo>
                  <a:pt x="0" y="62484"/>
                </a:lnTo>
                <a:lnTo>
                  <a:pt x="1242" y="49347"/>
                </a:lnTo>
                <a:lnTo>
                  <a:pt x="4981" y="37188"/>
                </a:lnTo>
                <a:lnTo>
                  <a:pt x="11231" y="25992"/>
                </a:lnTo>
                <a:lnTo>
                  <a:pt x="17272" y="18542"/>
                </a:lnTo>
                <a:lnTo>
                  <a:pt x="26567" y="10615"/>
                </a:lnTo>
                <a:lnTo>
                  <a:pt x="37531" y="4878"/>
                </a:lnTo>
                <a:lnTo>
                  <a:pt x="50150" y="1339"/>
                </a:lnTo>
                <a:lnTo>
                  <a:pt x="64414" y="10"/>
                </a:lnTo>
                <a:lnTo>
                  <a:pt x="6591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11215" y="3453891"/>
            <a:ext cx="120904" cy="118237"/>
          </a:xfrm>
          <a:custGeom>
            <a:avLst/>
            <a:gdLst/>
            <a:ahLst/>
            <a:cxnLst/>
            <a:rect l="l" t="t" r="r" b="b"/>
            <a:pathLst>
              <a:path w="120904" h="118237">
                <a:moveTo>
                  <a:pt x="65912" y="0"/>
                </a:moveTo>
                <a:lnTo>
                  <a:pt x="80185" y="1353"/>
                </a:lnTo>
                <a:lnTo>
                  <a:pt x="92445" y="5425"/>
                </a:lnTo>
                <a:lnTo>
                  <a:pt x="102676" y="12234"/>
                </a:lnTo>
                <a:lnTo>
                  <a:pt x="106552" y="16129"/>
                </a:lnTo>
                <a:lnTo>
                  <a:pt x="114040" y="26665"/>
                </a:lnTo>
                <a:lnTo>
                  <a:pt x="118779" y="38419"/>
                </a:lnTo>
                <a:lnTo>
                  <a:pt x="120812" y="51391"/>
                </a:lnTo>
                <a:lnTo>
                  <a:pt x="120904" y="54991"/>
                </a:lnTo>
                <a:lnTo>
                  <a:pt x="119679" y="68060"/>
                </a:lnTo>
                <a:lnTo>
                  <a:pt x="115996" y="80220"/>
                </a:lnTo>
                <a:lnTo>
                  <a:pt x="109840" y="91487"/>
                </a:lnTo>
                <a:lnTo>
                  <a:pt x="103632" y="99313"/>
                </a:lnTo>
                <a:lnTo>
                  <a:pt x="94312" y="107501"/>
                </a:lnTo>
                <a:lnTo>
                  <a:pt x="83373" y="113368"/>
                </a:lnTo>
                <a:lnTo>
                  <a:pt x="70803" y="116937"/>
                </a:lnTo>
                <a:lnTo>
                  <a:pt x="56591" y="118231"/>
                </a:lnTo>
                <a:lnTo>
                  <a:pt x="55499" y="118237"/>
                </a:lnTo>
                <a:lnTo>
                  <a:pt x="41351" y="116890"/>
                </a:lnTo>
                <a:lnTo>
                  <a:pt x="29118" y="112828"/>
                </a:lnTo>
                <a:lnTo>
                  <a:pt x="18800" y="106011"/>
                </a:lnTo>
                <a:lnTo>
                  <a:pt x="14732" y="101981"/>
                </a:lnTo>
                <a:lnTo>
                  <a:pt x="7211" y="91490"/>
                </a:lnTo>
                <a:lnTo>
                  <a:pt x="2339" y="79776"/>
                </a:lnTo>
                <a:lnTo>
                  <a:pt x="137" y="66858"/>
                </a:lnTo>
                <a:lnTo>
                  <a:pt x="0" y="62484"/>
                </a:lnTo>
                <a:lnTo>
                  <a:pt x="1242" y="49347"/>
                </a:lnTo>
                <a:lnTo>
                  <a:pt x="4981" y="37188"/>
                </a:lnTo>
                <a:lnTo>
                  <a:pt x="11231" y="25992"/>
                </a:lnTo>
                <a:lnTo>
                  <a:pt x="17272" y="18542"/>
                </a:lnTo>
                <a:lnTo>
                  <a:pt x="26567" y="10615"/>
                </a:lnTo>
                <a:lnTo>
                  <a:pt x="37531" y="4878"/>
                </a:lnTo>
                <a:lnTo>
                  <a:pt x="50150" y="1339"/>
                </a:lnTo>
                <a:lnTo>
                  <a:pt x="64414" y="10"/>
                </a:lnTo>
                <a:lnTo>
                  <a:pt x="659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252" y="4343400"/>
            <a:ext cx="7416546" cy="759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4748" y="4724654"/>
            <a:ext cx="129158" cy="108712"/>
          </a:xfrm>
          <a:custGeom>
            <a:avLst/>
            <a:gdLst/>
            <a:ahLst/>
            <a:cxnLst/>
            <a:rect l="l" t="t" r="r" b="b"/>
            <a:pathLst>
              <a:path w="129158" h="108712">
                <a:moveTo>
                  <a:pt x="126873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9"/>
                </a:lnTo>
                <a:lnTo>
                  <a:pt x="1775" y="78783"/>
                </a:lnTo>
                <a:lnTo>
                  <a:pt x="7097" y="90355"/>
                </a:lnTo>
                <a:lnTo>
                  <a:pt x="15962" y="99109"/>
                </a:lnTo>
                <a:lnTo>
                  <a:pt x="28365" y="105049"/>
                </a:lnTo>
                <a:lnTo>
                  <a:pt x="44303" y="108180"/>
                </a:lnTo>
                <a:lnTo>
                  <a:pt x="55879" y="108712"/>
                </a:lnTo>
                <a:lnTo>
                  <a:pt x="70037" y="108103"/>
                </a:lnTo>
                <a:lnTo>
                  <a:pt x="83411" y="106280"/>
                </a:lnTo>
                <a:lnTo>
                  <a:pt x="95994" y="103246"/>
                </a:lnTo>
                <a:lnTo>
                  <a:pt x="107779" y="99005"/>
                </a:lnTo>
                <a:lnTo>
                  <a:pt x="118759" y="93559"/>
                </a:lnTo>
                <a:lnTo>
                  <a:pt x="128927" y="86913"/>
                </a:lnTo>
                <a:lnTo>
                  <a:pt x="129158" y="86741"/>
                </a:lnTo>
                <a:lnTo>
                  <a:pt x="128538" y="72320"/>
                </a:lnTo>
                <a:lnTo>
                  <a:pt x="128016" y="58499"/>
                </a:lnTo>
                <a:lnTo>
                  <a:pt x="127592" y="45272"/>
                </a:lnTo>
                <a:lnTo>
                  <a:pt x="127265" y="32635"/>
                </a:lnTo>
                <a:lnTo>
                  <a:pt x="127037" y="20582"/>
                </a:lnTo>
                <a:lnTo>
                  <a:pt x="126906" y="9110"/>
                </a:lnTo>
                <a:lnTo>
                  <a:pt x="12687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1982" y="4590033"/>
            <a:ext cx="163703" cy="240665"/>
          </a:xfrm>
          <a:custGeom>
            <a:avLst/>
            <a:gdLst/>
            <a:ahLst/>
            <a:cxnLst/>
            <a:rect l="l" t="t" r="r" b="b"/>
            <a:pathLst>
              <a:path w="163703" h="240665">
                <a:moveTo>
                  <a:pt x="96647" y="0"/>
                </a:moveTo>
                <a:lnTo>
                  <a:pt x="81991" y="887"/>
                </a:lnTo>
                <a:lnTo>
                  <a:pt x="68544" y="3548"/>
                </a:lnTo>
                <a:lnTo>
                  <a:pt x="56311" y="7979"/>
                </a:lnTo>
                <a:lnTo>
                  <a:pt x="45298" y="14178"/>
                </a:lnTo>
                <a:lnTo>
                  <a:pt x="35511" y="22142"/>
                </a:lnTo>
                <a:lnTo>
                  <a:pt x="26955" y="31867"/>
                </a:lnTo>
                <a:lnTo>
                  <a:pt x="17655" y="46768"/>
                </a:lnTo>
                <a:lnTo>
                  <a:pt x="12466" y="57718"/>
                </a:lnTo>
                <a:lnTo>
                  <a:pt x="8181" y="69293"/>
                </a:lnTo>
                <a:lnTo>
                  <a:pt x="4797" y="81489"/>
                </a:lnTo>
                <a:lnTo>
                  <a:pt x="2313" y="94304"/>
                </a:lnTo>
                <a:lnTo>
                  <a:pt x="725" y="107732"/>
                </a:lnTo>
                <a:lnTo>
                  <a:pt x="33" y="121770"/>
                </a:lnTo>
                <a:lnTo>
                  <a:pt x="0" y="125730"/>
                </a:lnTo>
                <a:lnTo>
                  <a:pt x="521" y="139595"/>
                </a:lnTo>
                <a:lnTo>
                  <a:pt x="2088" y="152882"/>
                </a:lnTo>
                <a:lnTo>
                  <a:pt x="4703" y="165586"/>
                </a:lnTo>
                <a:lnTo>
                  <a:pt x="8368" y="177700"/>
                </a:lnTo>
                <a:lnTo>
                  <a:pt x="13086" y="189219"/>
                </a:lnTo>
                <a:lnTo>
                  <a:pt x="18860" y="200139"/>
                </a:lnTo>
                <a:lnTo>
                  <a:pt x="31612" y="217524"/>
                </a:lnTo>
                <a:lnTo>
                  <a:pt x="41337" y="226319"/>
                </a:lnTo>
                <a:lnTo>
                  <a:pt x="52161" y="233018"/>
                </a:lnTo>
                <a:lnTo>
                  <a:pt x="64084" y="237624"/>
                </a:lnTo>
                <a:lnTo>
                  <a:pt x="77107" y="240142"/>
                </a:lnTo>
                <a:lnTo>
                  <a:pt x="86994" y="240665"/>
                </a:lnTo>
                <a:lnTo>
                  <a:pt x="103309" y="240020"/>
                </a:lnTo>
                <a:lnTo>
                  <a:pt x="118021" y="238084"/>
                </a:lnTo>
                <a:lnTo>
                  <a:pt x="131133" y="234853"/>
                </a:lnTo>
                <a:lnTo>
                  <a:pt x="142648" y="230326"/>
                </a:lnTo>
                <a:lnTo>
                  <a:pt x="152568" y="224498"/>
                </a:lnTo>
                <a:lnTo>
                  <a:pt x="160898" y="217368"/>
                </a:lnTo>
                <a:lnTo>
                  <a:pt x="163703" y="214249"/>
                </a:lnTo>
                <a:lnTo>
                  <a:pt x="163679" y="199073"/>
                </a:lnTo>
                <a:lnTo>
                  <a:pt x="163607" y="184242"/>
                </a:lnTo>
                <a:lnTo>
                  <a:pt x="163488" y="169754"/>
                </a:lnTo>
                <a:lnTo>
                  <a:pt x="163322" y="155610"/>
                </a:lnTo>
                <a:lnTo>
                  <a:pt x="163110" y="141809"/>
                </a:lnTo>
                <a:lnTo>
                  <a:pt x="162850" y="128351"/>
                </a:lnTo>
                <a:lnTo>
                  <a:pt x="162544" y="115236"/>
                </a:lnTo>
                <a:lnTo>
                  <a:pt x="162191" y="102463"/>
                </a:lnTo>
                <a:lnTo>
                  <a:pt x="161792" y="90033"/>
                </a:lnTo>
                <a:lnTo>
                  <a:pt x="161348" y="77945"/>
                </a:lnTo>
                <a:lnTo>
                  <a:pt x="160857" y="66199"/>
                </a:lnTo>
                <a:lnTo>
                  <a:pt x="160321" y="54794"/>
                </a:lnTo>
                <a:lnTo>
                  <a:pt x="159740" y="43731"/>
                </a:lnTo>
                <a:lnTo>
                  <a:pt x="159114" y="33010"/>
                </a:lnTo>
                <a:lnTo>
                  <a:pt x="158443" y="22630"/>
                </a:lnTo>
                <a:lnTo>
                  <a:pt x="147521" y="11507"/>
                </a:lnTo>
                <a:lnTo>
                  <a:pt x="136142" y="6516"/>
                </a:lnTo>
                <a:lnTo>
                  <a:pt x="123971" y="2935"/>
                </a:lnTo>
                <a:lnTo>
                  <a:pt x="111003" y="763"/>
                </a:lnTo>
                <a:lnTo>
                  <a:pt x="97231" y="1"/>
                </a:lnTo>
                <a:lnTo>
                  <a:pt x="966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6192" y="4588129"/>
            <a:ext cx="180086" cy="247141"/>
          </a:xfrm>
          <a:custGeom>
            <a:avLst/>
            <a:gdLst/>
            <a:ahLst/>
            <a:cxnLst/>
            <a:rect l="l" t="t" r="r" b="b"/>
            <a:pathLst>
              <a:path w="180086" h="247141">
                <a:moveTo>
                  <a:pt x="88900" y="0"/>
                </a:moveTo>
                <a:lnTo>
                  <a:pt x="75580" y="1045"/>
                </a:lnTo>
                <a:lnTo>
                  <a:pt x="63162" y="4182"/>
                </a:lnTo>
                <a:lnTo>
                  <a:pt x="51642" y="9410"/>
                </a:lnTo>
                <a:lnTo>
                  <a:pt x="41017" y="16730"/>
                </a:lnTo>
                <a:lnTo>
                  <a:pt x="31281" y="26141"/>
                </a:lnTo>
                <a:lnTo>
                  <a:pt x="24765" y="34290"/>
                </a:lnTo>
                <a:lnTo>
                  <a:pt x="18208" y="44405"/>
                </a:lnTo>
                <a:lnTo>
                  <a:pt x="12658" y="55206"/>
                </a:lnTo>
                <a:lnTo>
                  <a:pt x="8114" y="66697"/>
                </a:lnTo>
                <a:lnTo>
                  <a:pt x="4577" y="78882"/>
                </a:lnTo>
                <a:lnTo>
                  <a:pt x="2045" y="91766"/>
                </a:lnTo>
                <a:lnTo>
                  <a:pt x="519" y="105352"/>
                </a:lnTo>
                <a:lnTo>
                  <a:pt x="0" y="119647"/>
                </a:lnTo>
                <a:lnTo>
                  <a:pt x="0" y="119888"/>
                </a:lnTo>
                <a:lnTo>
                  <a:pt x="459" y="134140"/>
                </a:lnTo>
                <a:lnTo>
                  <a:pt x="1838" y="147765"/>
                </a:lnTo>
                <a:lnTo>
                  <a:pt x="4138" y="160760"/>
                </a:lnTo>
                <a:lnTo>
                  <a:pt x="7362" y="173124"/>
                </a:lnTo>
                <a:lnTo>
                  <a:pt x="11511" y="184855"/>
                </a:lnTo>
                <a:lnTo>
                  <a:pt x="16587" y="195951"/>
                </a:lnTo>
                <a:lnTo>
                  <a:pt x="22593" y="206409"/>
                </a:lnTo>
                <a:lnTo>
                  <a:pt x="34235" y="221726"/>
                </a:lnTo>
                <a:lnTo>
                  <a:pt x="44060" y="230955"/>
                </a:lnTo>
                <a:lnTo>
                  <a:pt x="54750" y="238118"/>
                </a:lnTo>
                <a:lnTo>
                  <a:pt x="66303" y="243207"/>
                </a:lnTo>
                <a:lnTo>
                  <a:pt x="78721" y="246216"/>
                </a:lnTo>
                <a:lnTo>
                  <a:pt x="91186" y="247142"/>
                </a:lnTo>
                <a:lnTo>
                  <a:pt x="104505" y="246096"/>
                </a:lnTo>
                <a:lnTo>
                  <a:pt x="116923" y="242959"/>
                </a:lnTo>
                <a:lnTo>
                  <a:pt x="128443" y="237731"/>
                </a:lnTo>
                <a:lnTo>
                  <a:pt x="139068" y="230411"/>
                </a:lnTo>
                <a:lnTo>
                  <a:pt x="148804" y="221000"/>
                </a:lnTo>
                <a:lnTo>
                  <a:pt x="155321" y="212852"/>
                </a:lnTo>
                <a:lnTo>
                  <a:pt x="161877" y="202736"/>
                </a:lnTo>
                <a:lnTo>
                  <a:pt x="167427" y="191935"/>
                </a:lnTo>
                <a:lnTo>
                  <a:pt x="171971" y="180444"/>
                </a:lnTo>
                <a:lnTo>
                  <a:pt x="175508" y="168259"/>
                </a:lnTo>
                <a:lnTo>
                  <a:pt x="178040" y="155375"/>
                </a:lnTo>
                <a:lnTo>
                  <a:pt x="179566" y="141789"/>
                </a:lnTo>
                <a:lnTo>
                  <a:pt x="180085" y="127494"/>
                </a:lnTo>
                <a:lnTo>
                  <a:pt x="180086" y="127254"/>
                </a:lnTo>
                <a:lnTo>
                  <a:pt x="179626" y="113001"/>
                </a:lnTo>
                <a:lnTo>
                  <a:pt x="178247" y="99376"/>
                </a:lnTo>
                <a:lnTo>
                  <a:pt x="175947" y="86381"/>
                </a:lnTo>
                <a:lnTo>
                  <a:pt x="172723" y="74017"/>
                </a:lnTo>
                <a:lnTo>
                  <a:pt x="168574" y="62286"/>
                </a:lnTo>
                <a:lnTo>
                  <a:pt x="163498" y="51190"/>
                </a:lnTo>
                <a:lnTo>
                  <a:pt x="157492" y="40732"/>
                </a:lnTo>
                <a:lnTo>
                  <a:pt x="145850" y="25371"/>
                </a:lnTo>
                <a:lnTo>
                  <a:pt x="136025" y="16130"/>
                </a:lnTo>
                <a:lnTo>
                  <a:pt x="125335" y="8976"/>
                </a:lnTo>
                <a:lnTo>
                  <a:pt x="113782" y="3906"/>
                </a:lnTo>
                <a:lnTo>
                  <a:pt x="101364" y="917"/>
                </a:lnTo>
                <a:lnTo>
                  <a:pt x="889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4758" y="4585589"/>
            <a:ext cx="155575" cy="88518"/>
          </a:xfrm>
          <a:custGeom>
            <a:avLst/>
            <a:gdLst/>
            <a:ahLst/>
            <a:cxnLst/>
            <a:rect l="l" t="t" r="r" b="b"/>
            <a:pathLst>
              <a:path w="155575" h="88518">
                <a:moveTo>
                  <a:pt x="82676" y="0"/>
                </a:moveTo>
                <a:lnTo>
                  <a:pt x="68683" y="971"/>
                </a:lnTo>
                <a:lnTo>
                  <a:pt x="55944" y="3888"/>
                </a:lnTo>
                <a:lnTo>
                  <a:pt x="44456" y="8749"/>
                </a:lnTo>
                <a:lnTo>
                  <a:pt x="34217" y="15557"/>
                </a:lnTo>
                <a:lnTo>
                  <a:pt x="25224" y="24312"/>
                </a:lnTo>
                <a:lnTo>
                  <a:pt x="17474" y="35014"/>
                </a:lnTo>
                <a:lnTo>
                  <a:pt x="10965" y="47666"/>
                </a:lnTo>
                <a:lnTo>
                  <a:pt x="5694" y="62267"/>
                </a:lnTo>
                <a:lnTo>
                  <a:pt x="1659" y="78819"/>
                </a:lnTo>
                <a:lnTo>
                  <a:pt x="0" y="88518"/>
                </a:lnTo>
                <a:lnTo>
                  <a:pt x="155575" y="85598"/>
                </a:lnTo>
                <a:lnTo>
                  <a:pt x="154642" y="67329"/>
                </a:lnTo>
                <a:lnTo>
                  <a:pt x="151844" y="51256"/>
                </a:lnTo>
                <a:lnTo>
                  <a:pt x="147184" y="37376"/>
                </a:lnTo>
                <a:lnTo>
                  <a:pt x="140664" y="25687"/>
                </a:lnTo>
                <a:lnTo>
                  <a:pt x="132286" y="16186"/>
                </a:lnTo>
                <a:lnTo>
                  <a:pt x="122053" y="8871"/>
                </a:lnTo>
                <a:lnTo>
                  <a:pt x="109966" y="3741"/>
                </a:lnTo>
                <a:lnTo>
                  <a:pt x="96027" y="792"/>
                </a:lnTo>
                <a:lnTo>
                  <a:pt x="82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5286" y="4585589"/>
            <a:ext cx="155575" cy="88518"/>
          </a:xfrm>
          <a:custGeom>
            <a:avLst/>
            <a:gdLst/>
            <a:ahLst/>
            <a:cxnLst/>
            <a:rect l="l" t="t" r="r" b="b"/>
            <a:pathLst>
              <a:path w="155575" h="88518">
                <a:moveTo>
                  <a:pt x="82676" y="0"/>
                </a:moveTo>
                <a:lnTo>
                  <a:pt x="68683" y="971"/>
                </a:lnTo>
                <a:lnTo>
                  <a:pt x="55944" y="3888"/>
                </a:lnTo>
                <a:lnTo>
                  <a:pt x="44456" y="8749"/>
                </a:lnTo>
                <a:lnTo>
                  <a:pt x="34217" y="15557"/>
                </a:lnTo>
                <a:lnTo>
                  <a:pt x="25224" y="24312"/>
                </a:lnTo>
                <a:lnTo>
                  <a:pt x="17474" y="35014"/>
                </a:lnTo>
                <a:lnTo>
                  <a:pt x="10965" y="47666"/>
                </a:lnTo>
                <a:lnTo>
                  <a:pt x="5694" y="62267"/>
                </a:lnTo>
                <a:lnTo>
                  <a:pt x="1659" y="78819"/>
                </a:lnTo>
                <a:lnTo>
                  <a:pt x="0" y="88518"/>
                </a:lnTo>
                <a:lnTo>
                  <a:pt x="155575" y="85598"/>
                </a:lnTo>
                <a:lnTo>
                  <a:pt x="154642" y="67329"/>
                </a:lnTo>
                <a:lnTo>
                  <a:pt x="151844" y="51256"/>
                </a:lnTo>
                <a:lnTo>
                  <a:pt x="147184" y="37376"/>
                </a:lnTo>
                <a:lnTo>
                  <a:pt x="140664" y="25687"/>
                </a:lnTo>
                <a:lnTo>
                  <a:pt x="132286" y="16186"/>
                </a:lnTo>
                <a:lnTo>
                  <a:pt x="122053" y="8871"/>
                </a:lnTo>
                <a:lnTo>
                  <a:pt x="109966" y="3741"/>
                </a:lnTo>
                <a:lnTo>
                  <a:pt x="96027" y="792"/>
                </a:lnTo>
                <a:lnTo>
                  <a:pt x="82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5605" y="4585589"/>
            <a:ext cx="155575" cy="88518"/>
          </a:xfrm>
          <a:custGeom>
            <a:avLst/>
            <a:gdLst/>
            <a:ahLst/>
            <a:cxnLst/>
            <a:rect l="l" t="t" r="r" b="b"/>
            <a:pathLst>
              <a:path w="155575" h="88518">
                <a:moveTo>
                  <a:pt x="82677" y="0"/>
                </a:moveTo>
                <a:lnTo>
                  <a:pt x="68683" y="971"/>
                </a:lnTo>
                <a:lnTo>
                  <a:pt x="55944" y="3888"/>
                </a:lnTo>
                <a:lnTo>
                  <a:pt x="44456" y="8749"/>
                </a:lnTo>
                <a:lnTo>
                  <a:pt x="34217" y="15557"/>
                </a:lnTo>
                <a:lnTo>
                  <a:pt x="25224" y="24312"/>
                </a:lnTo>
                <a:lnTo>
                  <a:pt x="17474" y="35014"/>
                </a:lnTo>
                <a:lnTo>
                  <a:pt x="10965" y="47666"/>
                </a:lnTo>
                <a:lnTo>
                  <a:pt x="5694" y="62267"/>
                </a:lnTo>
                <a:lnTo>
                  <a:pt x="1659" y="78819"/>
                </a:lnTo>
                <a:lnTo>
                  <a:pt x="0" y="88518"/>
                </a:lnTo>
                <a:lnTo>
                  <a:pt x="155575" y="85598"/>
                </a:lnTo>
                <a:lnTo>
                  <a:pt x="154642" y="67329"/>
                </a:lnTo>
                <a:lnTo>
                  <a:pt x="151844" y="51256"/>
                </a:lnTo>
                <a:lnTo>
                  <a:pt x="147184" y="37376"/>
                </a:lnTo>
                <a:lnTo>
                  <a:pt x="140664" y="25687"/>
                </a:lnTo>
                <a:lnTo>
                  <a:pt x="132286" y="16186"/>
                </a:lnTo>
                <a:lnTo>
                  <a:pt x="122053" y="8871"/>
                </a:lnTo>
                <a:lnTo>
                  <a:pt x="109966" y="3741"/>
                </a:lnTo>
                <a:lnTo>
                  <a:pt x="96027" y="792"/>
                </a:lnTo>
                <a:lnTo>
                  <a:pt x="8267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8789" y="4585589"/>
            <a:ext cx="155575" cy="88518"/>
          </a:xfrm>
          <a:custGeom>
            <a:avLst/>
            <a:gdLst/>
            <a:ahLst/>
            <a:cxnLst/>
            <a:rect l="l" t="t" r="r" b="b"/>
            <a:pathLst>
              <a:path w="155575" h="88518">
                <a:moveTo>
                  <a:pt x="82677" y="0"/>
                </a:moveTo>
                <a:lnTo>
                  <a:pt x="68683" y="971"/>
                </a:lnTo>
                <a:lnTo>
                  <a:pt x="55944" y="3888"/>
                </a:lnTo>
                <a:lnTo>
                  <a:pt x="44456" y="8749"/>
                </a:lnTo>
                <a:lnTo>
                  <a:pt x="34217" y="15557"/>
                </a:lnTo>
                <a:lnTo>
                  <a:pt x="25224" y="24312"/>
                </a:lnTo>
                <a:lnTo>
                  <a:pt x="17474" y="35014"/>
                </a:lnTo>
                <a:lnTo>
                  <a:pt x="10965" y="47666"/>
                </a:lnTo>
                <a:lnTo>
                  <a:pt x="5694" y="62267"/>
                </a:lnTo>
                <a:lnTo>
                  <a:pt x="1659" y="78819"/>
                </a:lnTo>
                <a:lnTo>
                  <a:pt x="0" y="88518"/>
                </a:lnTo>
                <a:lnTo>
                  <a:pt x="155575" y="85598"/>
                </a:lnTo>
                <a:lnTo>
                  <a:pt x="154642" y="67329"/>
                </a:lnTo>
                <a:lnTo>
                  <a:pt x="151844" y="51256"/>
                </a:lnTo>
                <a:lnTo>
                  <a:pt x="147184" y="37376"/>
                </a:lnTo>
                <a:lnTo>
                  <a:pt x="140664" y="25687"/>
                </a:lnTo>
                <a:lnTo>
                  <a:pt x="132286" y="16186"/>
                </a:lnTo>
                <a:lnTo>
                  <a:pt x="122053" y="8871"/>
                </a:lnTo>
                <a:lnTo>
                  <a:pt x="109966" y="3741"/>
                </a:lnTo>
                <a:lnTo>
                  <a:pt x="96027" y="792"/>
                </a:lnTo>
                <a:lnTo>
                  <a:pt x="8267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8646" y="4585589"/>
            <a:ext cx="155575" cy="88518"/>
          </a:xfrm>
          <a:custGeom>
            <a:avLst/>
            <a:gdLst/>
            <a:ahLst/>
            <a:cxnLst/>
            <a:rect l="l" t="t" r="r" b="b"/>
            <a:pathLst>
              <a:path w="155575" h="88518">
                <a:moveTo>
                  <a:pt x="82676" y="0"/>
                </a:moveTo>
                <a:lnTo>
                  <a:pt x="68683" y="971"/>
                </a:lnTo>
                <a:lnTo>
                  <a:pt x="55944" y="3888"/>
                </a:lnTo>
                <a:lnTo>
                  <a:pt x="44456" y="8749"/>
                </a:lnTo>
                <a:lnTo>
                  <a:pt x="34217" y="15557"/>
                </a:lnTo>
                <a:lnTo>
                  <a:pt x="25224" y="24312"/>
                </a:lnTo>
                <a:lnTo>
                  <a:pt x="17474" y="35014"/>
                </a:lnTo>
                <a:lnTo>
                  <a:pt x="10965" y="47666"/>
                </a:lnTo>
                <a:lnTo>
                  <a:pt x="5694" y="62267"/>
                </a:lnTo>
                <a:lnTo>
                  <a:pt x="1659" y="78819"/>
                </a:lnTo>
                <a:lnTo>
                  <a:pt x="0" y="88518"/>
                </a:lnTo>
                <a:lnTo>
                  <a:pt x="155575" y="85598"/>
                </a:lnTo>
                <a:lnTo>
                  <a:pt x="154642" y="67329"/>
                </a:lnTo>
                <a:lnTo>
                  <a:pt x="151844" y="51256"/>
                </a:lnTo>
                <a:lnTo>
                  <a:pt x="147184" y="37376"/>
                </a:lnTo>
                <a:lnTo>
                  <a:pt x="140664" y="25687"/>
                </a:lnTo>
                <a:lnTo>
                  <a:pt x="132286" y="16186"/>
                </a:lnTo>
                <a:lnTo>
                  <a:pt x="122053" y="8871"/>
                </a:lnTo>
                <a:lnTo>
                  <a:pt x="109966" y="3741"/>
                </a:lnTo>
                <a:lnTo>
                  <a:pt x="96027" y="792"/>
                </a:lnTo>
                <a:lnTo>
                  <a:pt x="82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0228" y="4535678"/>
            <a:ext cx="347091" cy="518287"/>
          </a:xfrm>
          <a:custGeom>
            <a:avLst/>
            <a:gdLst/>
            <a:ahLst/>
            <a:cxnLst/>
            <a:rect l="l" t="t" r="r" b="b"/>
            <a:pathLst>
              <a:path w="347091" h="518287">
                <a:moveTo>
                  <a:pt x="0" y="0"/>
                </a:moveTo>
                <a:lnTo>
                  <a:pt x="114935" y="0"/>
                </a:lnTo>
                <a:lnTo>
                  <a:pt x="115255" y="3500"/>
                </a:lnTo>
                <a:lnTo>
                  <a:pt x="116217" y="8889"/>
                </a:lnTo>
                <a:lnTo>
                  <a:pt x="117821" y="16166"/>
                </a:lnTo>
                <a:lnTo>
                  <a:pt x="120066" y="25331"/>
                </a:lnTo>
                <a:lnTo>
                  <a:pt x="122952" y="36385"/>
                </a:lnTo>
                <a:lnTo>
                  <a:pt x="126480" y="49326"/>
                </a:lnTo>
                <a:lnTo>
                  <a:pt x="130649" y="64156"/>
                </a:lnTo>
                <a:lnTo>
                  <a:pt x="135459" y="80874"/>
                </a:lnTo>
                <a:lnTo>
                  <a:pt x="140911" y="99480"/>
                </a:lnTo>
                <a:lnTo>
                  <a:pt x="147005" y="119975"/>
                </a:lnTo>
                <a:lnTo>
                  <a:pt x="148844" y="126111"/>
                </a:lnTo>
                <a:lnTo>
                  <a:pt x="154588" y="145582"/>
                </a:lnTo>
                <a:lnTo>
                  <a:pt x="159798" y="163656"/>
                </a:lnTo>
                <a:lnTo>
                  <a:pt x="164476" y="180333"/>
                </a:lnTo>
                <a:lnTo>
                  <a:pt x="168618" y="195613"/>
                </a:lnTo>
                <a:lnTo>
                  <a:pt x="172226" y="209497"/>
                </a:lnTo>
                <a:lnTo>
                  <a:pt x="175299" y="221986"/>
                </a:lnTo>
                <a:lnTo>
                  <a:pt x="177836" y="233079"/>
                </a:lnTo>
                <a:lnTo>
                  <a:pt x="179836" y="242778"/>
                </a:lnTo>
                <a:lnTo>
                  <a:pt x="181299" y="251083"/>
                </a:lnTo>
                <a:lnTo>
                  <a:pt x="182225" y="257995"/>
                </a:lnTo>
                <a:lnTo>
                  <a:pt x="182612" y="263514"/>
                </a:lnTo>
                <a:lnTo>
                  <a:pt x="182625" y="264541"/>
                </a:lnTo>
                <a:lnTo>
                  <a:pt x="187832" y="264541"/>
                </a:lnTo>
                <a:lnTo>
                  <a:pt x="188122" y="259574"/>
                </a:lnTo>
                <a:lnTo>
                  <a:pt x="188991" y="253019"/>
                </a:lnTo>
                <a:lnTo>
                  <a:pt x="190438" y="244878"/>
                </a:lnTo>
                <a:lnTo>
                  <a:pt x="192463" y="235152"/>
                </a:lnTo>
                <a:lnTo>
                  <a:pt x="195065" y="223843"/>
                </a:lnTo>
                <a:lnTo>
                  <a:pt x="198244" y="210952"/>
                </a:lnTo>
                <a:lnTo>
                  <a:pt x="201997" y="196480"/>
                </a:lnTo>
                <a:lnTo>
                  <a:pt x="206326" y="180428"/>
                </a:lnTo>
                <a:lnTo>
                  <a:pt x="211229" y="162799"/>
                </a:lnTo>
                <a:lnTo>
                  <a:pt x="216706" y="143593"/>
                </a:lnTo>
                <a:lnTo>
                  <a:pt x="218567" y="137160"/>
                </a:lnTo>
                <a:lnTo>
                  <a:pt x="223860" y="118629"/>
                </a:lnTo>
                <a:lnTo>
                  <a:pt x="228655" y="101318"/>
                </a:lnTo>
                <a:lnTo>
                  <a:pt x="232951" y="85227"/>
                </a:lnTo>
                <a:lnTo>
                  <a:pt x="236748" y="70354"/>
                </a:lnTo>
                <a:lnTo>
                  <a:pt x="240046" y="56701"/>
                </a:lnTo>
                <a:lnTo>
                  <a:pt x="242842" y="44267"/>
                </a:lnTo>
                <a:lnTo>
                  <a:pt x="245138" y="33052"/>
                </a:lnTo>
                <a:lnTo>
                  <a:pt x="246932" y="23056"/>
                </a:lnTo>
                <a:lnTo>
                  <a:pt x="248224" y="14280"/>
                </a:lnTo>
                <a:lnTo>
                  <a:pt x="249013" y="6723"/>
                </a:lnTo>
                <a:lnTo>
                  <a:pt x="249299" y="385"/>
                </a:lnTo>
                <a:lnTo>
                  <a:pt x="249300" y="0"/>
                </a:lnTo>
                <a:lnTo>
                  <a:pt x="347091" y="0"/>
                </a:lnTo>
                <a:lnTo>
                  <a:pt x="345792" y="10142"/>
                </a:lnTo>
                <a:lnTo>
                  <a:pt x="344167" y="17139"/>
                </a:lnTo>
                <a:lnTo>
                  <a:pt x="341892" y="25422"/>
                </a:lnTo>
                <a:lnTo>
                  <a:pt x="338965" y="34989"/>
                </a:lnTo>
                <a:lnTo>
                  <a:pt x="335385" y="45842"/>
                </a:lnTo>
                <a:lnTo>
                  <a:pt x="331152" y="57981"/>
                </a:lnTo>
                <a:lnTo>
                  <a:pt x="326265" y="71406"/>
                </a:lnTo>
                <a:lnTo>
                  <a:pt x="320724" y="86118"/>
                </a:lnTo>
                <a:lnTo>
                  <a:pt x="314526" y="102116"/>
                </a:lnTo>
                <a:lnTo>
                  <a:pt x="307673" y="119402"/>
                </a:lnTo>
                <a:lnTo>
                  <a:pt x="300163" y="137976"/>
                </a:lnTo>
                <a:lnTo>
                  <a:pt x="293877" y="153289"/>
                </a:lnTo>
                <a:lnTo>
                  <a:pt x="286909" y="170448"/>
                </a:lnTo>
                <a:lnTo>
                  <a:pt x="280262" y="186951"/>
                </a:lnTo>
                <a:lnTo>
                  <a:pt x="273936" y="202796"/>
                </a:lnTo>
                <a:lnTo>
                  <a:pt x="267932" y="217986"/>
                </a:lnTo>
                <a:lnTo>
                  <a:pt x="262250" y="232519"/>
                </a:lnTo>
                <a:lnTo>
                  <a:pt x="256888" y="246395"/>
                </a:lnTo>
                <a:lnTo>
                  <a:pt x="251848" y="259616"/>
                </a:lnTo>
                <a:lnTo>
                  <a:pt x="247128" y="272180"/>
                </a:lnTo>
                <a:lnTo>
                  <a:pt x="242729" y="284089"/>
                </a:lnTo>
                <a:lnTo>
                  <a:pt x="238651" y="295342"/>
                </a:lnTo>
                <a:lnTo>
                  <a:pt x="234893" y="305939"/>
                </a:lnTo>
                <a:lnTo>
                  <a:pt x="231455" y="315882"/>
                </a:lnTo>
                <a:lnTo>
                  <a:pt x="228337" y="325169"/>
                </a:lnTo>
                <a:lnTo>
                  <a:pt x="225539" y="333801"/>
                </a:lnTo>
                <a:lnTo>
                  <a:pt x="223061" y="341778"/>
                </a:lnTo>
                <a:lnTo>
                  <a:pt x="220903" y="349100"/>
                </a:lnTo>
                <a:lnTo>
                  <a:pt x="219075" y="355727"/>
                </a:lnTo>
                <a:lnTo>
                  <a:pt x="214677" y="371685"/>
                </a:lnTo>
                <a:lnTo>
                  <a:pt x="210023" y="386748"/>
                </a:lnTo>
                <a:lnTo>
                  <a:pt x="205112" y="400914"/>
                </a:lnTo>
                <a:lnTo>
                  <a:pt x="199943" y="414185"/>
                </a:lnTo>
                <a:lnTo>
                  <a:pt x="194515" y="426560"/>
                </a:lnTo>
                <a:lnTo>
                  <a:pt x="188826" y="438039"/>
                </a:lnTo>
                <a:lnTo>
                  <a:pt x="182876" y="448622"/>
                </a:lnTo>
                <a:lnTo>
                  <a:pt x="176663" y="458309"/>
                </a:lnTo>
                <a:lnTo>
                  <a:pt x="170187" y="467100"/>
                </a:lnTo>
                <a:lnTo>
                  <a:pt x="163446" y="474995"/>
                </a:lnTo>
                <a:lnTo>
                  <a:pt x="156439" y="481994"/>
                </a:lnTo>
                <a:lnTo>
                  <a:pt x="145499" y="490794"/>
                </a:lnTo>
                <a:lnTo>
                  <a:pt x="136107" y="496742"/>
                </a:lnTo>
                <a:lnTo>
                  <a:pt x="125874" y="501968"/>
                </a:lnTo>
                <a:lnTo>
                  <a:pt x="114801" y="506471"/>
                </a:lnTo>
                <a:lnTo>
                  <a:pt x="102889" y="510250"/>
                </a:lnTo>
                <a:lnTo>
                  <a:pt x="90140" y="513304"/>
                </a:lnTo>
                <a:lnTo>
                  <a:pt x="76553" y="515632"/>
                </a:lnTo>
                <a:lnTo>
                  <a:pt x="62130" y="517234"/>
                </a:lnTo>
                <a:lnTo>
                  <a:pt x="46871" y="518108"/>
                </a:lnTo>
                <a:lnTo>
                  <a:pt x="35687" y="518287"/>
                </a:lnTo>
                <a:lnTo>
                  <a:pt x="28194" y="446532"/>
                </a:lnTo>
                <a:lnTo>
                  <a:pt x="42406" y="445875"/>
                </a:lnTo>
                <a:lnTo>
                  <a:pt x="55784" y="443906"/>
                </a:lnTo>
                <a:lnTo>
                  <a:pt x="68331" y="440623"/>
                </a:lnTo>
                <a:lnTo>
                  <a:pt x="80049" y="436028"/>
                </a:lnTo>
                <a:lnTo>
                  <a:pt x="90942" y="430119"/>
                </a:lnTo>
                <a:lnTo>
                  <a:pt x="101013" y="422898"/>
                </a:lnTo>
                <a:lnTo>
                  <a:pt x="113226" y="411038"/>
                </a:lnTo>
                <a:lnTo>
                  <a:pt x="120659" y="400838"/>
                </a:lnTo>
                <a:lnTo>
                  <a:pt x="126439" y="389641"/>
                </a:lnTo>
                <a:lnTo>
                  <a:pt x="130565" y="377448"/>
                </a:lnTo>
                <a:lnTo>
                  <a:pt x="133038" y="364258"/>
                </a:lnTo>
                <a:lnTo>
                  <a:pt x="133857" y="350139"/>
                </a:lnTo>
                <a:lnTo>
                  <a:pt x="133601" y="344255"/>
                </a:lnTo>
                <a:lnTo>
                  <a:pt x="131551" y="330057"/>
                </a:lnTo>
                <a:lnTo>
                  <a:pt x="127447" y="312620"/>
                </a:lnTo>
                <a:lnTo>
                  <a:pt x="124624" y="302688"/>
                </a:lnTo>
                <a:lnTo>
                  <a:pt x="121287" y="291947"/>
                </a:lnTo>
                <a:lnTo>
                  <a:pt x="117435" y="280398"/>
                </a:lnTo>
                <a:lnTo>
                  <a:pt x="113068" y="268041"/>
                </a:lnTo>
                <a:lnTo>
                  <a:pt x="108186" y="254877"/>
                </a:lnTo>
                <a:lnTo>
                  <a:pt x="102787" y="240906"/>
                </a:lnTo>
                <a:lnTo>
                  <a:pt x="96873" y="226127"/>
                </a:lnTo>
                <a:lnTo>
                  <a:pt x="90442" y="210543"/>
                </a:lnTo>
                <a:lnTo>
                  <a:pt x="83494" y="194152"/>
                </a:lnTo>
                <a:lnTo>
                  <a:pt x="76028" y="176956"/>
                </a:lnTo>
                <a:lnTo>
                  <a:pt x="68045" y="158954"/>
                </a:lnTo>
                <a:lnTo>
                  <a:pt x="66928" y="156464"/>
                </a:lnTo>
                <a:lnTo>
                  <a:pt x="57320" y="134963"/>
                </a:lnTo>
                <a:lnTo>
                  <a:pt x="48454" y="115047"/>
                </a:lnTo>
                <a:lnTo>
                  <a:pt x="40332" y="96713"/>
                </a:lnTo>
                <a:lnTo>
                  <a:pt x="32953" y="79964"/>
                </a:lnTo>
                <a:lnTo>
                  <a:pt x="26318" y="64799"/>
                </a:lnTo>
                <a:lnTo>
                  <a:pt x="20428" y="51218"/>
                </a:lnTo>
                <a:lnTo>
                  <a:pt x="15282" y="39222"/>
                </a:lnTo>
                <a:lnTo>
                  <a:pt x="10880" y="28812"/>
                </a:lnTo>
                <a:lnTo>
                  <a:pt x="7225" y="19987"/>
                </a:lnTo>
                <a:lnTo>
                  <a:pt x="4314" y="12747"/>
                </a:lnTo>
                <a:lnTo>
                  <a:pt x="2150" y="7094"/>
                </a:lnTo>
                <a:lnTo>
                  <a:pt x="59" y="547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48196" y="4528312"/>
            <a:ext cx="107442" cy="360806"/>
          </a:xfrm>
          <a:custGeom>
            <a:avLst/>
            <a:gdLst/>
            <a:ahLst/>
            <a:cxnLst/>
            <a:rect l="l" t="t" r="r" b="b"/>
            <a:pathLst>
              <a:path w="107442" h="360807">
                <a:moveTo>
                  <a:pt x="107187" y="0"/>
                </a:moveTo>
                <a:lnTo>
                  <a:pt x="105916" y="20663"/>
                </a:lnTo>
                <a:lnTo>
                  <a:pt x="104832" y="42835"/>
                </a:lnTo>
                <a:lnTo>
                  <a:pt x="103937" y="66518"/>
                </a:lnTo>
                <a:lnTo>
                  <a:pt x="103561" y="78926"/>
                </a:lnTo>
                <a:lnTo>
                  <a:pt x="103231" y="91713"/>
                </a:lnTo>
                <a:lnTo>
                  <a:pt x="102948" y="104879"/>
                </a:lnTo>
                <a:lnTo>
                  <a:pt x="102712" y="118423"/>
                </a:lnTo>
                <a:lnTo>
                  <a:pt x="102524" y="132347"/>
                </a:lnTo>
                <a:lnTo>
                  <a:pt x="102382" y="146650"/>
                </a:lnTo>
                <a:lnTo>
                  <a:pt x="102288" y="161332"/>
                </a:lnTo>
                <a:lnTo>
                  <a:pt x="102241" y="176395"/>
                </a:lnTo>
                <a:lnTo>
                  <a:pt x="102234" y="184150"/>
                </a:lnTo>
                <a:lnTo>
                  <a:pt x="102262" y="197819"/>
                </a:lnTo>
                <a:lnTo>
                  <a:pt x="102344" y="211338"/>
                </a:lnTo>
                <a:lnTo>
                  <a:pt x="102481" y="224707"/>
                </a:lnTo>
                <a:lnTo>
                  <a:pt x="102672" y="237926"/>
                </a:lnTo>
                <a:lnTo>
                  <a:pt x="102917" y="250995"/>
                </a:lnTo>
                <a:lnTo>
                  <a:pt x="103216" y="263912"/>
                </a:lnTo>
                <a:lnTo>
                  <a:pt x="103568" y="276678"/>
                </a:lnTo>
                <a:lnTo>
                  <a:pt x="103973" y="289293"/>
                </a:lnTo>
                <a:lnTo>
                  <a:pt x="104431" y="301755"/>
                </a:lnTo>
                <a:lnTo>
                  <a:pt x="104942" y="314066"/>
                </a:lnTo>
                <a:lnTo>
                  <a:pt x="105505" y="326225"/>
                </a:lnTo>
                <a:lnTo>
                  <a:pt x="106786" y="350083"/>
                </a:lnTo>
                <a:lnTo>
                  <a:pt x="107442" y="360806"/>
                </a:lnTo>
                <a:lnTo>
                  <a:pt x="7365" y="360806"/>
                </a:lnTo>
                <a:lnTo>
                  <a:pt x="8781" y="338213"/>
                </a:lnTo>
                <a:lnTo>
                  <a:pt x="9966" y="314677"/>
                </a:lnTo>
                <a:lnTo>
                  <a:pt x="10472" y="302557"/>
                </a:lnTo>
                <a:lnTo>
                  <a:pt x="10923" y="290202"/>
                </a:lnTo>
                <a:lnTo>
                  <a:pt x="11318" y="277612"/>
                </a:lnTo>
                <a:lnTo>
                  <a:pt x="11658" y="264789"/>
                </a:lnTo>
                <a:lnTo>
                  <a:pt x="11943" y="251731"/>
                </a:lnTo>
                <a:lnTo>
                  <a:pt x="12175" y="238440"/>
                </a:lnTo>
                <a:lnTo>
                  <a:pt x="12353" y="224916"/>
                </a:lnTo>
                <a:lnTo>
                  <a:pt x="12478" y="211159"/>
                </a:lnTo>
                <a:lnTo>
                  <a:pt x="12551" y="197169"/>
                </a:lnTo>
                <a:lnTo>
                  <a:pt x="12573" y="184150"/>
                </a:lnTo>
                <a:lnTo>
                  <a:pt x="12505" y="169805"/>
                </a:lnTo>
                <a:lnTo>
                  <a:pt x="12304" y="155726"/>
                </a:lnTo>
                <a:lnTo>
                  <a:pt x="11968" y="141911"/>
                </a:lnTo>
                <a:lnTo>
                  <a:pt x="11498" y="128360"/>
                </a:lnTo>
                <a:lnTo>
                  <a:pt x="10894" y="115074"/>
                </a:lnTo>
                <a:lnTo>
                  <a:pt x="10156" y="102052"/>
                </a:lnTo>
                <a:lnTo>
                  <a:pt x="9283" y="89294"/>
                </a:lnTo>
                <a:lnTo>
                  <a:pt x="8276" y="76801"/>
                </a:lnTo>
                <a:lnTo>
                  <a:pt x="7135" y="64573"/>
                </a:lnTo>
                <a:lnTo>
                  <a:pt x="5860" y="52609"/>
                </a:lnTo>
                <a:lnTo>
                  <a:pt x="4450" y="40909"/>
                </a:lnTo>
                <a:lnTo>
                  <a:pt x="1228" y="18303"/>
                </a:lnTo>
                <a:lnTo>
                  <a:pt x="0" y="10794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13455" y="4528312"/>
            <a:ext cx="107442" cy="360806"/>
          </a:xfrm>
          <a:custGeom>
            <a:avLst/>
            <a:gdLst/>
            <a:ahLst/>
            <a:cxnLst/>
            <a:rect l="l" t="t" r="r" b="b"/>
            <a:pathLst>
              <a:path w="107442" h="360807">
                <a:moveTo>
                  <a:pt x="107187" y="0"/>
                </a:moveTo>
                <a:lnTo>
                  <a:pt x="105916" y="20663"/>
                </a:lnTo>
                <a:lnTo>
                  <a:pt x="104832" y="42835"/>
                </a:lnTo>
                <a:lnTo>
                  <a:pt x="103937" y="66518"/>
                </a:lnTo>
                <a:lnTo>
                  <a:pt x="103561" y="78926"/>
                </a:lnTo>
                <a:lnTo>
                  <a:pt x="103231" y="91713"/>
                </a:lnTo>
                <a:lnTo>
                  <a:pt x="102948" y="104879"/>
                </a:lnTo>
                <a:lnTo>
                  <a:pt x="102712" y="118423"/>
                </a:lnTo>
                <a:lnTo>
                  <a:pt x="102524" y="132347"/>
                </a:lnTo>
                <a:lnTo>
                  <a:pt x="102382" y="146650"/>
                </a:lnTo>
                <a:lnTo>
                  <a:pt x="102288" y="161332"/>
                </a:lnTo>
                <a:lnTo>
                  <a:pt x="102241" y="176395"/>
                </a:lnTo>
                <a:lnTo>
                  <a:pt x="102235" y="184150"/>
                </a:lnTo>
                <a:lnTo>
                  <a:pt x="102262" y="197819"/>
                </a:lnTo>
                <a:lnTo>
                  <a:pt x="102344" y="211338"/>
                </a:lnTo>
                <a:lnTo>
                  <a:pt x="102481" y="224707"/>
                </a:lnTo>
                <a:lnTo>
                  <a:pt x="102672" y="237926"/>
                </a:lnTo>
                <a:lnTo>
                  <a:pt x="102917" y="250995"/>
                </a:lnTo>
                <a:lnTo>
                  <a:pt x="103216" y="263912"/>
                </a:lnTo>
                <a:lnTo>
                  <a:pt x="103568" y="276678"/>
                </a:lnTo>
                <a:lnTo>
                  <a:pt x="103973" y="289293"/>
                </a:lnTo>
                <a:lnTo>
                  <a:pt x="104431" y="301755"/>
                </a:lnTo>
                <a:lnTo>
                  <a:pt x="104942" y="314066"/>
                </a:lnTo>
                <a:lnTo>
                  <a:pt x="105505" y="326225"/>
                </a:lnTo>
                <a:lnTo>
                  <a:pt x="106786" y="350083"/>
                </a:lnTo>
                <a:lnTo>
                  <a:pt x="107442" y="360806"/>
                </a:lnTo>
                <a:lnTo>
                  <a:pt x="7366" y="360806"/>
                </a:lnTo>
                <a:lnTo>
                  <a:pt x="8781" y="338213"/>
                </a:lnTo>
                <a:lnTo>
                  <a:pt x="9966" y="314677"/>
                </a:lnTo>
                <a:lnTo>
                  <a:pt x="10472" y="302557"/>
                </a:lnTo>
                <a:lnTo>
                  <a:pt x="10923" y="290202"/>
                </a:lnTo>
                <a:lnTo>
                  <a:pt x="11318" y="277612"/>
                </a:lnTo>
                <a:lnTo>
                  <a:pt x="11658" y="264789"/>
                </a:lnTo>
                <a:lnTo>
                  <a:pt x="11943" y="251731"/>
                </a:lnTo>
                <a:lnTo>
                  <a:pt x="12175" y="238440"/>
                </a:lnTo>
                <a:lnTo>
                  <a:pt x="12353" y="224916"/>
                </a:lnTo>
                <a:lnTo>
                  <a:pt x="12478" y="211159"/>
                </a:lnTo>
                <a:lnTo>
                  <a:pt x="12551" y="197169"/>
                </a:lnTo>
                <a:lnTo>
                  <a:pt x="12573" y="184150"/>
                </a:lnTo>
                <a:lnTo>
                  <a:pt x="12505" y="169805"/>
                </a:lnTo>
                <a:lnTo>
                  <a:pt x="12304" y="155726"/>
                </a:lnTo>
                <a:lnTo>
                  <a:pt x="11968" y="141911"/>
                </a:lnTo>
                <a:lnTo>
                  <a:pt x="11498" y="128360"/>
                </a:lnTo>
                <a:lnTo>
                  <a:pt x="10894" y="115074"/>
                </a:lnTo>
                <a:lnTo>
                  <a:pt x="10156" y="102052"/>
                </a:lnTo>
                <a:lnTo>
                  <a:pt x="9283" y="89294"/>
                </a:lnTo>
                <a:lnTo>
                  <a:pt x="8276" y="76801"/>
                </a:lnTo>
                <a:lnTo>
                  <a:pt x="7135" y="64573"/>
                </a:lnTo>
                <a:lnTo>
                  <a:pt x="5860" y="52609"/>
                </a:lnTo>
                <a:lnTo>
                  <a:pt x="4450" y="40909"/>
                </a:lnTo>
                <a:lnTo>
                  <a:pt x="1228" y="18303"/>
                </a:lnTo>
                <a:lnTo>
                  <a:pt x="0" y="10794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66229" y="4523486"/>
            <a:ext cx="316992" cy="375031"/>
          </a:xfrm>
          <a:custGeom>
            <a:avLst/>
            <a:gdLst/>
            <a:ahLst/>
            <a:cxnLst/>
            <a:rect l="l" t="t" r="r" b="b"/>
            <a:pathLst>
              <a:path w="316992" h="375031">
                <a:moveTo>
                  <a:pt x="167131" y="0"/>
                </a:moveTo>
                <a:lnTo>
                  <a:pt x="182575" y="392"/>
                </a:lnTo>
                <a:lnTo>
                  <a:pt x="197168" y="1569"/>
                </a:lnTo>
                <a:lnTo>
                  <a:pt x="210911" y="3532"/>
                </a:lnTo>
                <a:lnTo>
                  <a:pt x="223801" y="6279"/>
                </a:lnTo>
                <a:lnTo>
                  <a:pt x="235837" y="9811"/>
                </a:lnTo>
                <a:lnTo>
                  <a:pt x="247019" y="14128"/>
                </a:lnTo>
                <a:lnTo>
                  <a:pt x="257345" y="19230"/>
                </a:lnTo>
                <a:lnTo>
                  <a:pt x="266813" y="25116"/>
                </a:lnTo>
                <a:lnTo>
                  <a:pt x="279332" y="35633"/>
                </a:lnTo>
                <a:lnTo>
                  <a:pt x="286578" y="44290"/>
                </a:lnTo>
                <a:lnTo>
                  <a:pt x="292756" y="54166"/>
                </a:lnTo>
                <a:lnTo>
                  <a:pt x="297866" y="65265"/>
                </a:lnTo>
                <a:lnTo>
                  <a:pt x="301912" y="77588"/>
                </a:lnTo>
                <a:lnTo>
                  <a:pt x="304894" y="91138"/>
                </a:lnTo>
                <a:lnTo>
                  <a:pt x="306812" y="105919"/>
                </a:lnTo>
                <a:lnTo>
                  <a:pt x="307670" y="121932"/>
                </a:lnTo>
                <a:lnTo>
                  <a:pt x="307721" y="127126"/>
                </a:lnTo>
                <a:lnTo>
                  <a:pt x="307662" y="135417"/>
                </a:lnTo>
                <a:lnTo>
                  <a:pt x="307483" y="146218"/>
                </a:lnTo>
                <a:lnTo>
                  <a:pt x="307173" y="159546"/>
                </a:lnTo>
                <a:lnTo>
                  <a:pt x="306724" y="175418"/>
                </a:lnTo>
                <a:lnTo>
                  <a:pt x="306450" y="184150"/>
                </a:lnTo>
                <a:lnTo>
                  <a:pt x="305897" y="201756"/>
                </a:lnTo>
                <a:lnTo>
                  <a:pt x="305475" y="216408"/>
                </a:lnTo>
                <a:lnTo>
                  <a:pt x="305194" y="228113"/>
                </a:lnTo>
                <a:lnTo>
                  <a:pt x="305062" y="236881"/>
                </a:lnTo>
                <a:lnTo>
                  <a:pt x="305053" y="239140"/>
                </a:lnTo>
                <a:lnTo>
                  <a:pt x="305176" y="254327"/>
                </a:lnTo>
                <a:lnTo>
                  <a:pt x="305542" y="268947"/>
                </a:lnTo>
                <a:lnTo>
                  <a:pt x="306150" y="283000"/>
                </a:lnTo>
                <a:lnTo>
                  <a:pt x="306998" y="296487"/>
                </a:lnTo>
                <a:lnTo>
                  <a:pt x="308085" y="309406"/>
                </a:lnTo>
                <a:lnTo>
                  <a:pt x="309410" y="321759"/>
                </a:lnTo>
                <a:lnTo>
                  <a:pt x="310970" y="333545"/>
                </a:lnTo>
                <a:lnTo>
                  <a:pt x="312765" y="344764"/>
                </a:lnTo>
                <a:lnTo>
                  <a:pt x="314793" y="355417"/>
                </a:lnTo>
                <a:lnTo>
                  <a:pt x="316992" y="365251"/>
                </a:lnTo>
                <a:lnTo>
                  <a:pt x="229235" y="368300"/>
                </a:lnTo>
                <a:lnTo>
                  <a:pt x="225163" y="355167"/>
                </a:lnTo>
                <a:lnTo>
                  <a:pt x="223357" y="343144"/>
                </a:lnTo>
                <a:lnTo>
                  <a:pt x="223266" y="339978"/>
                </a:lnTo>
                <a:lnTo>
                  <a:pt x="218440" y="339978"/>
                </a:lnTo>
                <a:lnTo>
                  <a:pt x="209122" y="347238"/>
                </a:lnTo>
                <a:lnTo>
                  <a:pt x="199118" y="353657"/>
                </a:lnTo>
                <a:lnTo>
                  <a:pt x="188428" y="359234"/>
                </a:lnTo>
                <a:lnTo>
                  <a:pt x="177053" y="363969"/>
                </a:lnTo>
                <a:lnTo>
                  <a:pt x="164991" y="367863"/>
                </a:lnTo>
                <a:lnTo>
                  <a:pt x="152243" y="370916"/>
                </a:lnTo>
                <a:lnTo>
                  <a:pt x="138809" y="373126"/>
                </a:lnTo>
                <a:lnTo>
                  <a:pt x="124689" y="374496"/>
                </a:lnTo>
                <a:lnTo>
                  <a:pt x="109884" y="375024"/>
                </a:lnTo>
                <a:lnTo>
                  <a:pt x="107950" y="375031"/>
                </a:lnTo>
                <a:lnTo>
                  <a:pt x="93834" y="374401"/>
                </a:lnTo>
                <a:lnTo>
                  <a:pt x="80481" y="372511"/>
                </a:lnTo>
                <a:lnTo>
                  <a:pt x="67893" y="369361"/>
                </a:lnTo>
                <a:lnTo>
                  <a:pt x="56074" y="364952"/>
                </a:lnTo>
                <a:lnTo>
                  <a:pt x="45025" y="359282"/>
                </a:lnTo>
                <a:lnTo>
                  <a:pt x="34751" y="352353"/>
                </a:lnTo>
                <a:lnTo>
                  <a:pt x="21238" y="339887"/>
                </a:lnTo>
                <a:lnTo>
                  <a:pt x="13488" y="329695"/>
                </a:lnTo>
                <a:lnTo>
                  <a:pt x="7486" y="318544"/>
                </a:lnTo>
                <a:lnTo>
                  <a:pt x="3236" y="306437"/>
                </a:lnTo>
                <a:lnTo>
                  <a:pt x="741" y="293372"/>
                </a:lnTo>
                <a:lnTo>
                  <a:pt x="0" y="280543"/>
                </a:lnTo>
                <a:lnTo>
                  <a:pt x="710" y="267069"/>
                </a:lnTo>
                <a:lnTo>
                  <a:pt x="2842" y="254197"/>
                </a:lnTo>
                <a:lnTo>
                  <a:pt x="6394" y="241929"/>
                </a:lnTo>
                <a:lnTo>
                  <a:pt x="11364" y="230267"/>
                </a:lnTo>
                <a:lnTo>
                  <a:pt x="17750" y="219215"/>
                </a:lnTo>
                <a:lnTo>
                  <a:pt x="25552" y="208774"/>
                </a:lnTo>
                <a:lnTo>
                  <a:pt x="34768" y="198948"/>
                </a:lnTo>
                <a:lnTo>
                  <a:pt x="45397" y="189740"/>
                </a:lnTo>
                <a:lnTo>
                  <a:pt x="55337" y="182694"/>
                </a:lnTo>
                <a:lnTo>
                  <a:pt x="63579" y="177922"/>
                </a:lnTo>
                <a:lnTo>
                  <a:pt x="72604" y="173517"/>
                </a:lnTo>
                <a:lnTo>
                  <a:pt x="82414" y="169479"/>
                </a:lnTo>
                <a:lnTo>
                  <a:pt x="93008" y="165809"/>
                </a:lnTo>
                <a:lnTo>
                  <a:pt x="104388" y="162506"/>
                </a:lnTo>
                <a:lnTo>
                  <a:pt x="116554" y="159571"/>
                </a:lnTo>
                <a:lnTo>
                  <a:pt x="129507" y="157005"/>
                </a:lnTo>
                <a:lnTo>
                  <a:pt x="143247" y="154807"/>
                </a:lnTo>
                <a:lnTo>
                  <a:pt x="157775" y="152979"/>
                </a:lnTo>
                <a:lnTo>
                  <a:pt x="173092" y="151520"/>
                </a:lnTo>
                <a:lnTo>
                  <a:pt x="189198" y="150430"/>
                </a:lnTo>
                <a:lnTo>
                  <a:pt x="206093" y="149710"/>
                </a:lnTo>
                <a:lnTo>
                  <a:pt x="215392" y="149478"/>
                </a:lnTo>
                <a:lnTo>
                  <a:pt x="215900" y="145033"/>
                </a:lnTo>
                <a:lnTo>
                  <a:pt x="216153" y="140843"/>
                </a:lnTo>
                <a:lnTo>
                  <a:pt x="216153" y="136906"/>
                </a:lnTo>
                <a:lnTo>
                  <a:pt x="215173" y="120216"/>
                </a:lnTo>
                <a:lnTo>
                  <a:pt x="212236" y="106292"/>
                </a:lnTo>
                <a:lnTo>
                  <a:pt x="207353" y="95123"/>
                </a:lnTo>
                <a:lnTo>
                  <a:pt x="200530" y="86702"/>
                </a:lnTo>
                <a:lnTo>
                  <a:pt x="189030" y="79722"/>
                </a:lnTo>
                <a:lnTo>
                  <a:pt x="179226" y="76406"/>
                </a:lnTo>
                <a:lnTo>
                  <a:pt x="167428" y="73875"/>
                </a:lnTo>
                <a:lnTo>
                  <a:pt x="153629" y="72132"/>
                </a:lnTo>
                <a:lnTo>
                  <a:pt x="137820" y="71183"/>
                </a:lnTo>
                <a:lnTo>
                  <a:pt x="125729" y="70993"/>
                </a:lnTo>
                <a:lnTo>
                  <a:pt x="112874" y="71188"/>
                </a:lnTo>
                <a:lnTo>
                  <a:pt x="100088" y="71774"/>
                </a:lnTo>
                <a:lnTo>
                  <a:pt x="87372" y="72752"/>
                </a:lnTo>
                <a:lnTo>
                  <a:pt x="74727" y="74120"/>
                </a:lnTo>
                <a:lnTo>
                  <a:pt x="62151" y="75879"/>
                </a:lnTo>
                <a:lnTo>
                  <a:pt x="49646" y="78029"/>
                </a:lnTo>
                <a:lnTo>
                  <a:pt x="37211" y="80570"/>
                </a:lnTo>
                <a:lnTo>
                  <a:pt x="24847" y="83502"/>
                </a:lnTo>
                <a:lnTo>
                  <a:pt x="16001" y="85851"/>
                </a:lnTo>
                <a:lnTo>
                  <a:pt x="24256" y="17399"/>
                </a:lnTo>
                <a:lnTo>
                  <a:pt x="33492" y="14445"/>
                </a:lnTo>
                <a:lnTo>
                  <a:pt x="43379" y="11769"/>
                </a:lnTo>
                <a:lnTo>
                  <a:pt x="53920" y="9370"/>
                </a:lnTo>
                <a:lnTo>
                  <a:pt x="65113" y="7247"/>
                </a:lnTo>
                <a:lnTo>
                  <a:pt x="76958" y="5398"/>
                </a:lnTo>
                <a:lnTo>
                  <a:pt x="89456" y="3823"/>
                </a:lnTo>
                <a:lnTo>
                  <a:pt x="102607" y="2520"/>
                </a:lnTo>
                <a:lnTo>
                  <a:pt x="116411" y="1489"/>
                </a:lnTo>
                <a:lnTo>
                  <a:pt x="130867" y="728"/>
                </a:lnTo>
                <a:lnTo>
                  <a:pt x="145975" y="237"/>
                </a:lnTo>
                <a:lnTo>
                  <a:pt x="161736" y="14"/>
                </a:lnTo>
                <a:lnTo>
                  <a:pt x="16713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76900" y="4523486"/>
            <a:ext cx="258572" cy="365632"/>
          </a:xfrm>
          <a:custGeom>
            <a:avLst/>
            <a:gdLst/>
            <a:ahLst/>
            <a:cxnLst/>
            <a:rect l="l" t="t" r="r" b="b"/>
            <a:pathLst>
              <a:path w="258572" h="365633">
                <a:moveTo>
                  <a:pt x="198247" y="0"/>
                </a:moveTo>
                <a:lnTo>
                  <a:pt x="209609" y="519"/>
                </a:lnTo>
                <a:lnTo>
                  <a:pt x="221530" y="2076"/>
                </a:lnTo>
                <a:lnTo>
                  <a:pt x="234016" y="4672"/>
                </a:lnTo>
                <a:lnTo>
                  <a:pt x="247073" y="8306"/>
                </a:lnTo>
                <a:lnTo>
                  <a:pt x="258572" y="12191"/>
                </a:lnTo>
                <a:lnTo>
                  <a:pt x="236982" y="99313"/>
                </a:lnTo>
                <a:lnTo>
                  <a:pt x="224674" y="94862"/>
                </a:lnTo>
                <a:lnTo>
                  <a:pt x="212269" y="91542"/>
                </a:lnTo>
                <a:lnTo>
                  <a:pt x="199784" y="89345"/>
                </a:lnTo>
                <a:lnTo>
                  <a:pt x="187235" y="88263"/>
                </a:lnTo>
                <a:lnTo>
                  <a:pt x="181228" y="88137"/>
                </a:lnTo>
                <a:lnTo>
                  <a:pt x="166119" y="89175"/>
                </a:lnTo>
                <a:lnTo>
                  <a:pt x="152573" y="92289"/>
                </a:lnTo>
                <a:lnTo>
                  <a:pt x="140592" y="97479"/>
                </a:lnTo>
                <a:lnTo>
                  <a:pt x="130179" y="104744"/>
                </a:lnTo>
                <a:lnTo>
                  <a:pt x="121337" y="114086"/>
                </a:lnTo>
                <a:lnTo>
                  <a:pt x="114067" y="125503"/>
                </a:lnTo>
                <a:lnTo>
                  <a:pt x="108965" y="137287"/>
                </a:lnTo>
                <a:lnTo>
                  <a:pt x="108973" y="153581"/>
                </a:lnTo>
                <a:lnTo>
                  <a:pt x="108994" y="169451"/>
                </a:lnTo>
                <a:lnTo>
                  <a:pt x="109029" y="184897"/>
                </a:lnTo>
                <a:lnTo>
                  <a:pt x="109079" y="199919"/>
                </a:lnTo>
                <a:lnTo>
                  <a:pt x="109142" y="214518"/>
                </a:lnTo>
                <a:lnTo>
                  <a:pt x="109220" y="228693"/>
                </a:lnTo>
                <a:lnTo>
                  <a:pt x="109312" y="242445"/>
                </a:lnTo>
                <a:lnTo>
                  <a:pt x="109418" y="255773"/>
                </a:lnTo>
                <a:lnTo>
                  <a:pt x="109538" y="268678"/>
                </a:lnTo>
                <a:lnTo>
                  <a:pt x="109673" y="281160"/>
                </a:lnTo>
                <a:lnTo>
                  <a:pt x="109821" y="293219"/>
                </a:lnTo>
                <a:lnTo>
                  <a:pt x="109984" y="304856"/>
                </a:lnTo>
                <a:lnTo>
                  <a:pt x="110160" y="316069"/>
                </a:lnTo>
                <a:lnTo>
                  <a:pt x="110351" y="326860"/>
                </a:lnTo>
                <a:lnTo>
                  <a:pt x="110556" y="337229"/>
                </a:lnTo>
                <a:lnTo>
                  <a:pt x="110776" y="347176"/>
                </a:lnTo>
                <a:lnTo>
                  <a:pt x="111009" y="356700"/>
                </a:lnTo>
                <a:lnTo>
                  <a:pt x="111251" y="365632"/>
                </a:lnTo>
                <a:lnTo>
                  <a:pt x="12319" y="365632"/>
                </a:lnTo>
                <a:lnTo>
                  <a:pt x="13159" y="350316"/>
                </a:lnTo>
                <a:lnTo>
                  <a:pt x="13938" y="335388"/>
                </a:lnTo>
                <a:lnTo>
                  <a:pt x="14655" y="320849"/>
                </a:lnTo>
                <a:lnTo>
                  <a:pt x="15311" y="306701"/>
                </a:lnTo>
                <a:lnTo>
                  <a:pt x="15905" y="292943"/>
                </a:lnTo>
                <a:lnTo>
                  <a:pt x="16438" y="279577"/>
                </a:lnTo>
                <a:lnTo>
                  <a:pt x="16910" y="266602"/>
                </a:lnTo>
                <a:lnTo>
                  <a:pt x="17322" y="254019"/>
                </a:lnTo>
                <a:lnTo>
                  <a:pt x="17674" y="241828"/>
                </a:lnTo>
                <a:lnTo>
                  <a:pt x="17965" y="230031"/>
                </a:lnTo>
                <a:lnTo>
                  <a:pt x="18369" y="207618"/>
                </a:lnTo>
                <a:lnTo>
                  <a:pt x="18536" y="186783"/>
                </a:lnTo>
                <a:lnTo>
                  <a:pt x="18541" y="182625"/>
                </a:lnTo>
                <a:lnTo>
                  <a:pt x="18438" y="169349"/>
                </a:lnTo>
                <a:lnTo>
                  <a:pt x="18126" y="156180"/>
                </a:lnTo>
                <a:lnTo>
                  <a:pt x="17607" y="143119"/>
                </a:lnTo>
                <a:lnTo>
                  <a:pt x="16878" y="130164"/>
                </a:lnTo>
                <a:lnTo>
                  <a:pt x="15940" y="117316"/>
                </a:lnTo>
                <a:lnTo>
                  <a:pt x="14791" y="104574"/>
                </a:lnTo>
                <a:lnTo>
                  <a:pt x="13431" y="91937"/>
                </a:lnTo>
                <a:lnTo>
                  <a:pt x="11860" y="79407"/>
                </a:lnTo>
                <a:lnTo>
                  <a:pt x="10076" y="66982"/>
                </a:lnTo>
                <a:lnTo>
                  <a:pt x="8080" y="54661"/>
                </a:lnTo>
                <a:lnTo>
                  <a:pt x="5870" y="42445"/>
                </a:lnTo>
                <a:lnTo>
                  <a:pt x="3445" y="30334"/>
                </a:lnTo>
                <a:lnTo>
                  <a:pt x="806" y="18326"/>
                </a:lnTo>
                <a:lnTo>
                  <a:pt x="0" y="14858"/>
                </a:lnTo>
                <a:lnTo>
                  <a:pt x="94869" y="4444"/>
                </a:lnTo>
                <a:lnTo>
                  <a:pt x="97744" y="23576"/>
                </a:lnTo>
                <a:lnTo>
                  <a:pt x="99768" y="38032"/>
                </a:lnTo>
                <a:lnTo>
                  <a:pt x="100925" y="47853"/>
                </a:lnTo>
                <a:lnTo>
                  <a:pt x="101219" y="52450"/>
                </a:lnTo>
                <a:lnTo>
                  <a:pt x="107187" y="52450"/>
                </a:lnTo>
                <a:lnTo>
                  <a:pt x="115768" y="40515"/>
                </a:lnTo>
                <a:lnTo>
                  <a:pt x="125024" y="30124"/>
                </a:lnTo>
                <a:lnTo>
                  <a:pt x="134951" y="21274"/>
                </a:lnTo>
                <a:lnTo>
                  <a:pt x="145544" y="13964"/>
                </a:lnTo>
                <a:lnTo>
                  <a:pt x="156801" y="8189"/>
                </a:lnTo>
                <a:lnTo>
                  <a:pt x="168716" y="3949"/>
                </a:lnTo>
                <a:lnTo>
                  <a:pt x="181285" y="1239"/>
                </a:lnTo>
                <a:lnTo>
                  <a:pt x="194506" y="57"/>
                </a:lnTo>
                <a:lnTo>
                  <a:pt x="1982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1255" y="4523486"/>
            <a:ext cx="350901" cy="365632"/>
          </a:xfrm>
          <a:custGeom>
            <a:avLst/>
            <a:gdLst/>
            <a:ahLst/>
            <a:cxnLst/>
            <a:rect l="l" t="t" r="r" b="b"/>
            <a:pathLst>
              <a:path w="350900" h="365633">
                <a:moveTo>
                  <a:pt x="224790" y="0"/>
                </a:moveTo>
                <a:lnTo>
                  <a:pt x="239582" y="471"/>
                </a:lnTo>
                <a:lnTo>
                  <a:pt x="253579" y="1888"/>
                </a:lnTo>
                <a:lnTo>
                  <a:pt x="266778" y="4255"/>
                </a:lnTo>
                <a:lnTo>
                  <a:pt x="279177" y="7574"/>
                </a:lnTo>
                <a:lnTo>
                  <a:pt x="290776" y="11849"/>
                </a:lnTo>
                <a:lnTo>
                  <a:pt x="301572" y="17085"/>
                </a:lnTo>
                <a:lnTo>
                  <a:pt x="311563" y="23284"/>
                </a:lnTo>
                <a:lnTo>
                  <a:pt x="316483" y="26924"/>
                </a:lnTo>
                <a:lnTo>
                  <a:pt x="324293" y="34105"/>
                </a:lnTo>
                <a:lnTo>
                  <a:pt x="331097" y="42605"/>
                </a:lnTo>
                <a:lnTo>
                  <a:pt x="336895" y="52426"/>
                </a:lnTo>
                <a:lnTo>
                  <a:pt x="341689" y="63569"/>
                </a:lnTo>
                <a:lnTo>
                  <a:pt x="345482" y="76034"/>
                </a:lnTo>
                <a:lnTo>
                  <a:pt x="348273" y="89825"/>
                </a:lnTo>
                <a:lnTo>
                  <a:pt x="350064" y="104941"/>
                </a:lnTo>
                <a:lnTo>
                  <a:pt x="350857" y="121384"/>
                </a:lnTo>
                <a:lnTo>
                  <a:pt x="350901" y="126491"/>
                </a:lnTo>
                <a:lnTo>
                  <a:pt x="350701" y="137353"/>
                </a:lnTo>
                <a:lnTo>
                  <a:pt x="350188" y="151104"/>
                </a:lnTo>
                <a:lnTo>
                  <a:pt x="350011" y="155320"/>
                </a:lnTo>
                <a:lnTo>
                  <a:pt x="349452" y="167787"/>
                </a:lnTo>
                <a:lnTo>
                  <a:pt x="349104" y="180521"/>
                </a:lnTo>
                <a:lnTo>
                  <a:pt x="348995" y="192277"/>
                </a:lnTo>
                <a:lnTo>
                  <a:pt x="349006" y="200036"/>
                </a:lnTo>
                <a:lnTo>
                  <a:pt x="349036" y="208576"/>
                </a:lnTo>
                <a:lnTo>
                  <a:pt x="349088" y="217897"/>
                </a:lnTo>
                <a:lnTo>
                  <a:pt x="349159" y="227999"/>
                </a:lnTo>
                <a:lnTo>
                  <a:pt x="349251" y="238882"/>
                </a:lnTo>
                <a:lnTo>
                  <a:pt x="349364" y="250546"/>
                </a:lnTo>
                <a:lnTo>
                  <a:pt x="349496" y="262991"/>
                </a:lnTo>
                <a:lnTo>
                  <a:pt x="349650" y="276217"/>
                </a:lnTo>
                <a:lnTo>
                  <a:pt x="349824" y="290225"/>
                </a:lnTo>
                <a:lnTo>
                  <a:pt x="350018" y="305013"/>
                </a:lnTo>
                <a:lnTo>
                  <a:pt x="350232" y="320582"/>
                </a:lnTo>
                <a:lnTo>
                  <a:pt x="350468" y="336932"/>
                </a:lnTo>
                <a:lnTo>
                  <a:pt x="350723" y="354063"/>
                </a:lnTo>
                <a:lnTo>
                  <a:pt x="350901" y="365632"/>
                </a:lnTo>
                <a:lnTo>
                  <a:pt x="251968" y="365632"/>
                </a:lnTo>
                <a:lnTo>
                  <a:pt x="253022" y="353086"/>
                </a:lnTo>
                <a:lnTo>
                  <a:pt x="254001" y="340520"/>
                </a:lnTo>
                <a:lnTo>
                  <a:pt x="254907" y="327933"/>
                </a:lnTo>
                <a:lnTo>
                  <a:pt x="255740" y="315325"/>
                </a:lnTo>
                <a:lnTo>
                  <a:pt x="256499" y="302698"/>
                </a:lnTo>
                <a:lnTo>
                  <a:pt x="257184" y="290050"/>
                </a:lnTo>
                <a:lnTo>
                  <a:pt x="257797" y="277382"/>
                </a:lnTo>
                <a:lnTo>
                  <a:pt x="258336" y="264694"/>
                </a:lnTo>
                <a:lnTo>
                  <a:pt x="258804" y="251985"/>
                </a:lnTo>
                <a:lnTo>
                  <a:pt x="259199" y="239256"/>
                </a:lnTo>
                <a:lnTo>
                  <a:pt x="259521" y="226507"/>
                </a:lnTo>
                <a:lnTo>
                  <a:pt x="259772" y="213738"/>
                </a:lnTo>
                <a:lnTo>
                  <a:pt x="259951" y="200948"/>
                </a:lnTo>
                <a:lnTo>
                  <a:pt x="260059" y="188138"/>
                </a:lnTo>
                <a:lnTo>
                  <a:pt x="260095" y="175308"/>
                </a:lnTo>
                <a:lnTo>
                  <a:pt x="260095" y="175132"/>
                </a:lnTo>
                <a:lnTo>
                  <a:pt x="259675" y="157793"/>
                </a:lnTo>
                <a:lnTo>
                  <a:pt x="258410" y="142284"/>
                </a:lnTo>
                <a:lnTo>
                  <a:pt x="256299" y="128606"/>
                </a:lnTo>
                <a:lnTo>
                  <a:pt x="253339" y="116759"/>
                </a:lnTo>
                <a:lnTo>
                  <a:pt x="249526" y="106743"/>
                </a:lnTo>
                <a:lnTo>
                  <a:pt x="242823" y="95884"/>
                </a:lnTo>
                <a:lnTo>
                  <a:pt x="234153" y="87613"/>
                </a:lnTo>
                <a:lnTo>
                  <a:pt x="223675" y="81416"/>
                </a:lnTo>
                <a:lnTo>
                  <a:pt x="211382" y="77302"/>
                </a:lnTo>
                <a:lnTo>
                  <a:pt x="197264" y="75281"/>
                </a:lnTo>
                <a:lnTo>
                  <a:pt x="190119" y="75056"/>
                </a:lnTo>
                <a:lnTo>
                  <a:pt x="177646" y="75696"/>
                </a:lnTo>
                <a:lnTo>
                  <a:pt x="165358" y="77616"/>
                </a:lnTo>
                <a:lnTo>
                  <a:pt x="153256" y="80819"/>
                </a:lnTo>
                <a:lnTo>
                  <a:pt x="141338" y="85307"/>
                </a:lnTo>
                <a:lnTo>
                  <a:pt x="129605" y="91084"/>
                </a:lnTo>
                <a:lnTo>
                  <a:pt x="118057" y="98151"/>
                </a:lnTo>
                <a:lnTo>
                  <a:pt x="109728" y="104139"/>
                </a:lnTo>
                <a:lnTo>
                  <a:pt x="109913" y="118583"/>
                </a:lnTo>
                <a:lnTo>
                  <a:pt x="110089" y="132882"/>
                </a:lnTo>
                <a:lnTo>
                  <a:pt x="110256" y="147037"/>
                </a:lnTo>
                <a:lnTo>
                  <a:pt x="110413" y="161047"/>
                </a:lnTo>
                <a:lnTo>
                  <a:pt x="110561" y="174912"/>
                </a:lnTo>
                <a:lnTo>
                  <a:pt x="110699" y="188633"/>
                </a:lnTo>
                <a:lnTo>
                  <a:pt x="110828" y="202211"/>
                </a:lnTo>
                <a:lnTo>
                  <a:pt x="110947" y="215643"/>
                </a:lnTo>
                <a:lnTo>
                  <a:pt x="111056" y="228932"/>
                </a:lnTo>
                <a:lnTo>
                  <a:pt x="111156" y="242077"/>
                </a:lnTo>
                <a:lnTo>
                  <a:pt x="111247" y="255079"/>
                </a:lnTo>
                <a:lnTo>
                  <a:pt x="111328" y="267936"/>
                </a:lnTo>
                <a:lnTo>
                  <a:pt x="111399" y="280650"/>
                </a:lnTo>
                <a:lnTo>
                  <a:pt x="111461" y="293220"/>
                </a:lnTo>
                <a:lnTo>
                  <a:pt x="111513" y="305647"/>
                </a:lnTo>
                <a:lnTo>
                  <a:pt x="111556" y="317930"/>
                </a:lnTo>
                <a:lnTo>
                  <a:pt x="111590" y="330070"/>
                </a:lnTo>
                <a:lnTo>
                  <a:pt x="111613" y="342068"/>
                </a:lnTo>
                <a:lnTo>
                  <a:pt x="111628" y="353921"/>
                </a:lnTo>
                <a:lnTo>
                  <a:pt x="111632" y="365632"/>
                </a:lnTo>
                <a:lnTo>
                  <a:pt x="11556" y="365632"/>
                </a:lnTo>
                <a:lnTo>
                  <a:pt x="12450" y="349729"/>
                </a:lnTo>
                <a:lnTo>
                  <a:pt x="13281" y="334305"/>
                </a:lnTo>
                <a:lnTo>
                  <a:pt x="14049" y="319360"/>
                </a:lnTo>
                <a:lnTo>
                  <a:pt x="14754" y="304895"/>
                </a:lnTo>
                <a:lnTo>
                  <a:pt x="15396" y="290909"/>
                </a:lnTo>
                <a:lnTo>
                  <a:pt x="15975" y="277401"/>
                </a:lnTo>
                <a:lnTo>
                  <a:pt x="16489" y="264373"/>
                </a:lnTo>
                <a:lnTo>
                  <a:pt x="16939" y="251822"/>
                </a:lnTo>
                <a:lnTo>
                  <a:pt x="17325" y="239750"/>
                </a:lnTo>
                <a:lnTo>
                  <a:pt x="17647" y="228155"/>
                </a:lnTo>
                <a:lnTo>
                  <a:pt x="17903" y="217038"/>
                </a:lnTo>
                <a:lnTo>
                  <a:pt x="18221" y="196235"/>
                </a:lnTo>
                <a:lnTo>
                  <a:pt x="18287" y="182625"/>
                </a:lnTo>
                <a:lnTo>
                  <a:pt x="18184" y="169294"/>
                </a:lnTo>
                <a:lnTo>
                  <a:pt x="17873" y="156079"/>
                </a:lnTo>
                <a:lnTo>
                  <a:pt x="17355" y="142979"/>
                </a:lnTo>
                <a:lnTo>
                  <a:pt x="16630" y="129995"/>
                </a:lnTo>
                <a:lnTo>
                  <a:pt x="15698" y="117126"/>
                </a:lnTo>
                <a:lnTo>
                  <a:pt x="14559" y="104372"/>
                </a:lnTo>
                <a:lnTo>
                  <a:pt x="13213" y="91733"/>
                </a:lnTo>
                <a:lnTo>
                  <a:pt x="11659" y="79208"/>
                </a:lnTo>
                <a:lnTo>
                  <a:pt x="9898" y="66797"/>
                </a:lnTo>
                <a:lnTo>
                  <a:pt x="7931" y="54499"/>
                </a:lnTo>
                <a:lnTo>
                  <a:pt x="5756" y="42315"/>
                </a:lnTo>
                <a:lnTo>
                  <a:pt x="3374" y="30244"/>
                </a:lnTo>
                <a:lnTo>
                  <a:pt x="784" y="18285"/>
                </a:lnTo>
                <a:lnTo>
                  <a:pt x="0" y="14858"/>
                </a:lnTo>
                <a:lnTo>
                  <a:pt x="95249" y="4444"/>
                </a:lnTo>
                <a:lnTo>
                  <a:pt x="101599" y="43814"/>
                </a:lnTo>
                <a:lnTo>
                  <a:pt x="107568" y="43814"/>
                </a:lnTo>
                <a:lnTo>
                  <a:pt x="118053" y="35373"/>
                </a:lnTo>
                <a:lnTo>
                  <a:pt x="128858" y="27833"/>
                </a:lnTo>
                <a:lnTo>
                  <a:pt x="139984" y="21196"/>
                </a:lnTo>
                <a:lnTo>
                  <a:pt x="151429" y="15462"/>
                </a:lnTo>
                <a:lnTo>
                  <a:pt x="163193" y="10630"/>
                </a:lnTo>
                <a:lnTo>
                  <a:pt x="175274" y="6701"/>
                </a:lnTo>
                <a:lnTo>
                  <a:pt x="187672" y="3674"/>
                </a:lnTo>
                <a:lnTo>
                  <a:pt x="200387" y="1550"/>
                </a:lnTo>
                <a:lnTo>
                  <a:pt x="213417" y="328"/>
                </a:lnTo>
                <a:lnTo>
                  <a:pt x="22479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24853" y="4523105"/>
            <a:ext cx="297306" cy="376808"/>
          </a:xfrm>
          <a:custGeom>
            <a:avLst/>
            <a:gdLst/>
            <a:ahLst/>
            <a:cxnLst/>
            <a:rect l="l" t="t" r="r" b="b"/>
            <a:pathLst>
              <a:path w="297306" h="376808">
                <a:moveTo>
                  <a:pt x="201675" y="0"/>
                </a:moveTo>
                <a:lnTo>
                  <a:pt x="215609" y="246"/>
                </a:lnTo>
                <a:lnTo>
                  <a:pt x="229042" y="986"/>
                </a:lnTo>
                <a:lnTo>
                  <a:pt x="241983" y="2222"/>
                </a:lnTo>
                <a:lnTo>
                  <a:pt x="254439" y="3959"/>
                </a:lnTo>
                <a:lnTo>
                  <a:pt x="266420" y="6198"/>
                </a:lnTo>
                <a:lnTo>
                  <a:pt x="277933" y="8942"/>
                </a:lnTo>
                <a:lnTo>
                  <a:pt x="283210" y="10414"/>
                </a:lnTo>
                <a:lnTo>
                  <a:pt x="270510" y="86233"/>
                </a:lnTo>
                <a:lnTo>
                  <a:pt x="259155" y="82009"/>
                </a:lnTo>
                <a:lnTo>
                  <a:pt x="247344" y="78536"/>
                </a:lnTo>
                <a:lnTo>
                  <a:pt x="235087" y="75812"/>
                </a:lnTo>
                <a:lnTo>
                  <a:pt x="222393" y="73839"/>
                </a:lnTo>
                <a:lnTo>
                  <a:pt x="209273" y="72615"/>
                </a:lnTo>
                <a:lnTo>
                  <a:pt x="195736" y="72142"/>
                </a:lnTo>
                <a:lnTo>
                  <a:pt x="193928" y="72136"/>
                </a:lnTo>
                <a:lnTo>
                  <a:pt x="179720" y="72977"/>
                </a:lnTo>
                <a:lnTo>
                  <a:pt x="166539" y="75503"/>
                </a:lnTo>
                <a:lnTo>
                  <a:pt x="154377" y="79718"/>
                </a:lnTo>
                <a:lnTo>
                  <a:pt x="143229" y="85624"/>
                </a:lnTo>
                <a:lnTo>
                  <a:pt x="133088" y="93225"/>
                </a:lnTo>
                <a:lnTo>
                  <a:pt x="123947" y="102524"/>
                </a:lnTo>
                <a:lnTo>
                  <a:pt x="115402" y="114023"/>
                </a:lnTo>
                <a:lnTo>
                  <a:pt x="109236" y="124860"/>
                </a:lnTo>
                <a:lnTo>
                  <a:pt x="104308" y="136396"/>
                </a:lnTo>
                <a:lnTo>
                  <a:pt x="100616" y="148625"/>
                </a:lnTo>
                <a:lnTo>
                  <a:pt x="98157" y="161547"/>
                </a:lnTo>
                <a:lnTo>
                  <a:pt x="96928" y="175158"/>
                </a:lnTo>
                <a:lnTo>
                  <a:pt x="96774" y="182245"/>
                </a:lnTo>
                <a:lnTo>
                  <a:pt x="97375" y="196079"/>
                </a:lnTo>
                <a:lnTo>
                  <a:pt x="99178" y="209294"/>
                </a:lnTo>
                <a:lnTo>
                  <a:pt x="102184" y="221893"/>
                </a:lnTo>
                <a:lnTo>
                  <a:pt x="106393" y="233882"/>
                </a:lnTo>
                <a:lnTo>
                  <a:pt x="111803" y="245264"/>
                </a:lnTo>
                <a:lnTo>
                  <a:pt x="118417" y="256043"/>
                </a:lnTo>
                <a:lnTo>
                  <a:pt x="126232" y="266223"/>
                </a:lnTo>
                <a:lnTo>
                  <a:pt x="136425" y="276649"/>
                </a:lnTo>
                <a:lnTo>
                  <a:pt x="146155" y="284172"/>
                </a:lnTo>
                <a:lnTo>
                  <a:pt x="156823" y="290414"/>
                </a:lnTo>
                <a:lnTo>
                  <a:pt x="168427" y="295380"/>
                </a:lnTo>
                <a:lnTo>
                  <a:pt x="180964" y="299074"/>
                </a:lnTo>
                <a:lnTo>
                  <a:pt x="194434" y="301498"/>
                </a:lnTo>
                <a:lnTo>
                  <a:pt x="208835" y="302657"/>
                </a:lnTo>
                <a:lnTo>
                  <a:pt x="215138" y="302768"/>
                </a:lnTo>
                <a:lnTo>
                  <a:pt x="225583" y="302424"/>
                </a:lnTo>
                <a:lnTo>
                  <a:pt x="236756" y="301393"/>
                </a:lnTo>
                <a:lnTo>
                  <a:pt x="248662" y="299674"/>
                </a:lnTo>
                <a:lnTo>
                  <a:pt x="261308" y="297268"/>
                </a:lnTo>
                <a:lnTo>
                  <a:pt x="274697" y="294174"/>
                </a:lnTo>
                <a:lnTo>
                  <a:pt x="288836" y="290394"/>
                </a:lnTo>
                <a:lnTo>
                  <a:pt x="297306" y="287909"/>
                </a:lnTo>
                <a:lnTo>
                  <a:pt x="290956" y="359029"/>
                </a:lnTo>
                <a:lnTo>
                  <a:pt x="270823" y="367356"/>
                </a:lnTo>
                <a:lnTo>
                  <a:pt x="247082" y="373083"/>
                </a:lnTo>
                <a:lnTo>
                  <a:pt x="233873" y="374967"/>
                </a:lnTo>
                <a:lnTo>
                  <a:pt x="219780" y="376195"/>
                </a:lnTo>
                <a:lnTo>
                  <a:pt x="204807" y="376765"/>
                </a:lnTo>
                <a:lnTo>
                  <a:pt x="199136" y="376809"/>
                </a:lnTo>
                <a:lnTo>
                  <a:pt x="183894" y="376459"/>
                </a:lnTo>
                <a:lnTo>
                  <a:pt x="169236" y="375411"/>
                </a:lnTo>
                <a:lnTo>
                  <a:pt x="155161" y="373664"/>
                </a:lnTo>
                <a:lnTo>
                  <a:pt x="141667" y="371216"/>
                </a:lnTo>
                <a:lnTo>
                  <a:pt x="128755" y="368066"/>
                </a:lnTo>
                <a:lnTo>
                  <a:pt x="116425" y="364215"/>
                </a:lnTo>
                <a:lnTo>
                  <a:pt x="104675" y="359661"/>
                </a:lnTo>
                <a:lnTo>
                  <a:pt x="82918" y="348441"/>
                </a:lnTo>
                <a:lnTo>
                  <a:pt x="63479" y="334399"/>
                </a:lnTo>
                <a:lnTo>
                  <a:pt x="51562" y="323215"/>
                </a:lnTo>
                <a:lnTo>
                  <a:pt x="42564" y="313222"/>
                </a:lnTo>
                <a:lnTo>
                  <a:pt x="34426" y="302866"/>
                </a:lnTo>
                <a:lnTo>
                  <a:pt x="27146" y="292146"/>
                </a:lnTo>
                <a:lnTo>
                  <a:pt x="20728" y="281063"/>
                </a:lnTo>
                <a:lnTo>
                  <a:pt x="15172" y="269618"/>
                </a:lnTo>
                <a:lnTo>
                  <a:pt x="10479" y="257811"/>
                </a:lnTo>
                <a:lnTo>
                  <a:pt x="6650" y="245642"/>
                </a:lnTo>
                <a:lnTo>
                  <a:pt x="3687" y="233114"/>
                </a:lnTo>
                <a:lnTo>
                  <a:pt x="1591" y="220225"/>
                </a:lnTo>
                <a:lnTo>
                  <a:pt x="362" y="206977"/>
                </a:lnTo>
                <a:lnTo>
                  <a:pt x="0" y="194564"/>
                </a:lnTo>
                <a:lnTo>
                  <a:pt x="405" y="181188"/>
                </a:lnTo>
                <a:lnTo>
                  <a:pt x="1621" y="168109"/>
                </a:lnTo>
                <a:lnTo>
                  <a:pt x="3647" y="155327"/>
                </a:lnTo>
                <a:lnTo>
                  <a:pt x="6483" y="142842"/>
                </a:lnTo>
                <a:lnTo>
                  <a:pt x="10127" y="130655"/>
                </a:lnTo>
                <a:lnTo>
                  <a:pt x="14581" y="118764"/>
                </a:lnTo>
                <a:lnTo>
                  <a:pt x="19842" y="107170"/>
                </a:lnTo>
                <a:lnTo>
                  <a:pt x="25911" y="95873"/>
                </a:lnTo>
                <a:lnTo>
                  <a:pt x="32787" y="84874"/>
                </a:lnTo>
                <a:lnTo>
                  <a:pt x="40470" y="74171"/>
                </a:lnTo>
                <a:lnTo>
                  <a:pt x="48959" y="63765"/>
                </a:lnTo>
                <a:lnTo>
                  <a:pt x="62857" y="49214"/>
                </a:lnTo>
                <a:lnTo>
                  <a:pt x="82156" y="33560"/>
                </a:lnTo>
                <a:lnTo>
                  <a:pt x="103499" y="20901"/>
                </a:lnTo>
                <a:lnTo>
                  <a:pt x="114936" y="15693"/>
                </a:lnTo>
                <a:lnTo>
                  <a:pt x="126883" y="11231"/>
                </a:lnTo>
                <a:lnTo>
                  <a:pt x="139339" y="7515"/>
                </a:lnTo>
                <a:lnTo>
                  <a:pt x="152305" y="4544"/>
                </a:lnTo>
                <a:lnTo>
                  <a:pt x="165778" y="2317"/>
                </a:lnTo>
                <a:lnTo>
                  <a:pt x="179760" y="833"/>
                </a:lnTo>
                <a:lnTo>
                  <a:pt x="194250" y="92"/>
                </a:lnTo>
                <a:lnTo>
                  <a:pt x="2016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68365" y="4520438"/>
            <a:ext cx="338963" cy="379475"/>
          </a:xfrm>
          <a:custGeom>
            <a:avLst/>
            <a:gdLst/>
            <a:ahLst/>
            <a:cxnLst/>
            <a:rect l="l" t="t" r="r" b="b"/>
            <a:pathLst>
              <a:path w="338963" h="379475">
                <a:moveTo>
                  <a:pt x="183514" y="0"/>
                </a:moveTo>
                <a:lnTo>
                  <a:pt x="199145" y="442"/>
                </a:lnTo>
                <a:lnTo>
                  <a:pt x="213933" y="1768"/>
                </a:lnTo>
                <a:lnTo>
                  <a:pt x="227880" y="3981"/>
                </a:lnTo>
                <a:lnTo>
                  <a:pt x="240987" y="7080"/>
                </a:lnTo>
                <a:lnTo>
                  <a:pt x="253256" y="11065"/>
                </a:lnTo>
                <a:lnTo>
                  <a:pt x="264688" y="15939"/>
                </a:lnTo>
                <a:lnTo>
                  <a:pt x="275286" y="21702"/>
                </a:lnTo>
                <a:lnTo>
                  <a:pt x="285050" y="28354"/>
                </a:lnTo>
                <a:lnTo>
                  <a:pt x="293983" y="35897"/>
                </a:lnTo>
                <a:lnTo>
                  <a:pt x="300736" y="42799"/>
                </a:lnTo>
                <a:lnTo>
                  <a:pt x="308555" y="52351"/>
                </a:lnTo>
                <a:lnTo>
                  <a:pt x="315478" y="62498"/>
                </a:lnTo>
                <a:lnTo>
                  <a:pt x="321506" y="73241"/>
                </a:lnTo>
                <a:lnTo>
                  <a:pt x="326640" y="84578"/>
                </a:lnTo>
                <a:lnTo>
                  <a:pt x="330881" y="96511"/>
                </a:lnTo>
                <a:lnTo>
                  <a:pt x="334230" y="109039"/>
                </a:lnTo>
                <a:lnTo>
                  <a:pt x="336687" y="122161"/>
                </a:lnTo>
                <a:lnTo>
                  <a:pt x="338254" y="135879"/>
                </a:lnTo>
                <a:lnTo>
                  <a:pt x="338932" y="150192"/>
                </a:lnTo>
                <a:lnTo>
                  <a:pt x="338963" y="154050"/>
                </a:lnTo>
                <a:lnTo>
                  <a:pt x="338815" y="164542"/>
                </a:lnTo>
                <a:lnTo>
                  <a:pt x="338380" y="176522"/>
                </a:lnTo>
                <a:lnTo>
                  <a:pt x="337670" y="190029"/>
                </a:lnTo>
                <a:lnTo>
                  <a:pt x="336804" y="203581"/>
                </a:lnTo>
                <a:lnTo>
                  <a:pt x="97155" y="207644"/>
                </a:lnTo>
                <a:lnTo>
                  <a:pt x="99488" y="220852"/>
                </a:lnTo>
                <a:lnTo>
                  <a:pt x="103166" y="233313"/>
                </a:lnTo>
                <a:lnTo>
                  <a:pt x="108187" y="245032"/>
                </a:lnTo>
                <a:lnTo>
                  <a:pt x="114546" y="256018"/>
                </a:lnTo>
                <a:lnTo>
                  <a:pt x="122241" y="266275"/>
                </a:lnTo>
                <a:lnTo>
                  <a:pt x="131269" y="275811"/>
                </a:lnTo>
                <a:lnTo>
                  <a:pt x="142786" y="285247"/>
                </a:lnTo>
                <a:lnTo>
                  <a:pt x="153201" y="291653"/>
                </a:lnTo>
                <a:lnTo>
                  <a:pt x="164467" y="296840"/>
                </a:lnTo>
                <a:lnTo>
                  <a:pt x="176586" y="300808"/>
                </a:lnTo>
                <a:lnTo>
                  <a:pt x="189556" y="303557"/>
                </a:lnTo>
                <a:lnTo>
                  <a:pt x="203378" y="305087"/>
                </a:lnTo>
                <a:lnTo>
                  <a:pt x="214375" y="305435"/>
                </a:lnTo>
                <a:lnTo>
                  <a:pt x="226289" y="305246"/>
                </a:lnTo>
                <a:lnTo>
                  <a:pt x="238358" y="304682"/>
                </a:lnTo>
                <a:lnTo>
                  <a:pt x="250582" y="303742"/>
                </a:lnTo>
                <a:lnTo>
                  <a:pt x="262964" y="302429"/>
                </a:lnTo>
                <a:lnTo>
                  <a:pt x="275503" y="300742"/>
                </a:lnTo>
                <a:lnTo>
                  <a:pt x="288201" y="298683"/>
                </a:lnTo>
                <a:lnTo>
                  <a:pt x="301059" y="296252"/>
                </a:lnTo>
                <a:lnTo>
                  <a:pt x="314078" y="293450"/>
                </a:lnTo>
                <a:lnTo>
                  <a:pt x="327257" y="290279"/>
                </a:lnTo>
                <a:lnTo>
                  <a:pt x="332994" y="288798"/>
                </a:lnTo>
                <a:lnTo>
                  <a:pt x="325627" y="360934"/>
                </a:lnTo>
                <a:lnTo>
                  <a:pt x="304358" y="367567"/>
                </a:lnTo>
                <a:lnTo>
                  <a:pt x="281186" y="372726"/>
                </a:lnTo>
                <a:lnTo>
                  <a:pt x="256111" y="376422"/>
                </a:lnTo>
                <a:lnTo>
                  <a:pt x="242860" y="377725"/>
                </a:lnTo>
                <a:lnTo>
                  <a:pt x="229134" y="378667"/>
                </a:lnTo>
                <a:lnTo>
                  <a:pt x="214932" y="379249"/>
                </a:lnTo>
                <a:lnTo>
                  <a:pt x="200254" y="379473"/>
                </a:lnTo>
                <a:lnTo>
                  <a:pt x="198374" y="379475"/>
                </a:lnTo>
                <a:lnTo>
                  <a:pt x="183109" y="379123"/>
                </a:lnTo>
                <a:lnTo>
                  <a:pt x="168435" y="378064"/>
                </a:lnTo>
                <a:lnTo>
                  <a:pt x="154350" y="376299"/>
                </a:lnTo>
                <a:lnTo>
                  <a:pt x="140854" y="373828"/>
                </a:lnTo>
                <a:lnTo>
                  <a:pt x="127947" y="370649"/>
                </a:lnTo>
                <a:lnTo>
                  <a:pt x="115628" y="366763"/>
                </a:lnTo>
                <a:lnTo>
                  <a:pt x="92754" y="356867"/>
                </a:lnTo>
                <a:lnTo>
                  <a:pt x="72229" y="344136"/>
                </a:lnTo>
                <a:lnTo>
                  <a:pt x="54048" y="328567"/>
                </a:lnTo>
                <a:lnTo>
                  <a:pt x="42313" y="315610"/>
                </a:lnTo>
                <a:lnTo>
                  <a:pt x="34285" y="305237"/>
                </a:lnTo>
                <a:lnTo>
                  <a:pt x="27098" y="294508"/>
                </a:lnTo>
                <a:lnTo>
                  <a:pt x="20753" y="283421"/>
                </a:lnTo>
                <a:lnTo>
                  <a:pt x="15250" y="271974"/>
                </a:lnTo>
                <a:lnTo>
                  <a:pt x="10592" y="260166"/>
                </a:lnTo>
                <a:lnTo>
                  <a:pt x="6778" y="247994"/>
                </a:lnTo>
                <a:lnTo>
                  <a:pt x="3811" y="235457"/>
                </a:lnTo>
                <a:lnTo>
                  <a:pt x="1692" y="222554"/>
                </a:lnTo>
                <a:lnTo>
                  <a:pt x="421" y="209282"/>
                </a:lnTo>
                <a:lnTo>
                  <a:pt x="0" y="195706"/>
                </a:lnTo>
                <a:lnTo>
                  <a:pt x="370" y="182057"/>
                </a:lnTo>
                <a:lnTo>
                  <a:pt x="1480" y="168726"/>
                </a:lnTo>
                <a:lnTo>
                  <a:pt x="3329" y="155714"/>
                </a:lnTo>
                <a:lnTo>
                  <a:pt x="5917" y="143021"/>
                </a:lnTo>
                <a:lnTo>
                  <a:pt x="9244" y="130649"/>
                </a:lnTo>
                <a:lnTo>
                  <a:pt x="13308" y="118598"/>
                </a:lnTo>
                <a:lnTo>
                  <a:pt x="18110" y="106867"/>
                </a:lnTo>
                <a:lnTo>
                  <a:pt x="23648" y="95459"/>
                </a:lnTo>
                <a:lnTo>
                  <a:pt x="29923" y="84372"/>
                </a:lnTo>
                <a:lnTo>
                  <a:pt x="36934" y="73608"/>
                </a:lnTo>
                <a:lnTo>
                  <a:pt x="44679" y="63167"/>
                </a:lnTo>
                <a:lnTo>
                  <a:pt x="57320" y="48651"/>
                </a:lnTo>
                <a:lnTo>
                  <a:pt x="66563" y="39880"/>
                </a:lnTo>
                <a:lnTo>
                  <a:pt x="86739" y="24952"/>
                </a:lnTo>
                <a:lnTo>
                  <a:pt x="109170" y="13508"/>
                </a:lnTo>
                <a:lnTo>
                  <a:pt x="121231" y="9093"/>
                </a:lnTo>
                <a:lnTo>
                  <a:pt x="133856" y="5548"/>
                </a:lnTo>
                <a:lnTo>
                  <a:pt x="147044" y="2875"/>
                </a:lnTo>
                <a:lnTo>
                  <a:pt x="160795" y="1072"/>
                </a:lnTo>
                <a:lnTo>
                  <a:pt x="175111" y="141"/>
                </a:lnTo>
                <a:lnTo>
                  <a:pt x="18351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8893" y="4520438"/>
            <a:ext cx="338963" cy="379475"/>
          </a:xfrm>
          <a:custGeom>
            <a:avLst/>
            <a:gdLst/>
            <a:ahLst/>
            <a:cxnLst/>
            <a:rect l="l" t="t" r="r" b="b"/>
            <a:pathLst>
              <a:path w="338963" h="379475">
                <a:moveTo>
                  <a:pt x="183515" y="0"/>
                </a:moveTo>
                <a:lnTo>
                  <a:pt x="199145" y="442"/>
                </a:lnTo>
                <a:lnTo>
                  <a:pt x="213933" y="1768"/>
                </a:lnTo>
                <a:lnTo>
                  <a:pt x="227880" y="3981"/>
                </a:lnTo>
                <a:lnTo>
                  <a:pt x="240987" y="7080"/>
                </a:lnTo>
                <a:lnTo>
                  <a:pt x="253256" y="11065"/>
                </a:lnTo>
                <a:lnTo>
                  <a:pt x="264688" y="15939"/>
                </a:lnTo>
                <a:lnTo>
                  <a:pt x="275286" y="21702"/>
                </a:lnTo>
                <a:lnTo>
                  <a:pt x="285050" y="28354"/>
                </a:lnTo>
                <a:lnTo>
                  <a:pt x="293983" y="35897"/>
                </a:lnTo>
                <a:lnTo>
                  <a:pt x="300736" y="42799"/>
                </a:lnTo>
                <a:lnTo>
                  <a:pt x="308555" y="52351"/>
                </a:lnTo>
                <a:lnTo>
                  <a:pt x="315478" y="62498"/>
                </a:lnTo>
                <a:lnTo>
                  <a:pt x="321506" y="73241"/>
                </a:lnTo>
                <a:lnTo>
                  <a:pt x="326640" y="84578"/>
                </a:lnTo>
                <a:lnTo>
                  <a:pt x="330881" y="96511"/>
                </a:lnTo>
                <a:lnTo>
                  <a:pt x="334230" y="109039"/>
                </a:lnTo>
                <a:lnTo>
                  <a:pt x="336687" y="122161"/>
                </a:lnTo>
                <a:lnTo>
                  <a:pt x="338254" y="135879"/>
                </a:lnTo>
                <a:lnTo>
                  <a:pt x="338932" y="150192"/>
                </a:lnTo>
                <a:lnTo>
                  <a:pt x="338963" y="154050"/>
                </a:lnTo>
                <a:lnTo>
                  <a:pt x="338815" y="164542"/>
                </a:lnTo>
                <a:lnTo>
                  <a:pt x="338380" y="176522"/>
                </a:lnTo>
                <a:lnTo>
                  <a:pt x="337670" y="190029"/>
                </a:lnTo>
                <a:lnTo>
                  <a:pt x="336804" y="203581"/>
                </a:lnTo>
                <a:lnTo>
                  <a:pt x="97155" y="207644"/>
                </a:lnTo>
                <a:lnTo>
                  <a:pt x="99488" y="220852"/>
                </a:lnTo>
                <a:lnTo>
                  <a:pt x="103166" y="233313"/>
                </a:lnTo>
                <a:lnTo>
                  <a:pt x="108187" y="245032"/>
                </a:lnTo>
                <a:lnTo>
                  <a:pt x="114546" y="256018"/>
                </a:lnTo>
                <a:lnTo>
                  <a:pt x="122241" y="266275"/>
                </a:lnTo>
                <a:lnTo>
                  <a:pt x="131269" y="275811"/>
                </a:lnTo>
                <a:lnTo>
                  <a:pt x="142786" y="285247"/>
                </a:lnTo>
                <a:lnTo>
                  <a:pt x="153201" y="291653"/>
                </a:lnTo>
                <a:lnTo>
                  <a:pt x="164467" y="296840"/>
                </a:lnTo>
                <a:lnTo>
                  <a:pt x="176586" y="300808"/>
                </a:lnTo>
                <a:lnTo>
                  <a:pt x="189556" y="303557"/>
                </a:lnTo>
                <a:lnTo>
                  <a:pt x="203378" y="305087"/>
                </a:lnTo>
                <a:lnTo>
                  <a:pt x="214376" y="305435"/>
                </a:lnTo>
                <a:lnTo>
                  <a:pt x="226289" y="305246"/>
                </a:lnTo>
                <a:lnTo>
                  <a:pt x="238358" y="304682"/>
                </a:lnTo>
                <a:lnTo>
                  <a:pt x="250582" y="303742"/>
                </a:lnTo>
                <a:lnTo>
                  <a:pt x="262964" y="302429"/>
                </a:lnTo>
                <a:lnTo>
                  <a:pt x="275503" y="300742"/>
                </a:lnTo>
                <a:lnTo>
                  <a:pt x="288201" y="298683"/>
                </a:lnTo>
                <a:lnTo>
                  <a:pt x="301059" y="296252"/>
                </a:lnTo>
                <a:lnTo>
                  <a:pt x="314078" y="293450"/>
                </a:lnTo>
                <a:lnTo>
                  <a:pt x="327257" y="290279"/>
                </a:lnTo>
                <a:lnTo>
                  <a:pt x="332994" y="288798"/>
                </a:lnTo>
                <a:lnTo>
                  <a:pt x="325628" y="360934"/>
                </a:lnTo>
                <a:lnTo>
                  <a:pt x="304358" y="367567"/>
                </a:lnTo>
                <a:lnTo>
                  <a:pt x="281186" y="372726"/>
                </a:lnTo>
                <a:lnTo>
                  <a:pt x="256111" y="376422"/>
                </a:lnTo>
                <a:lnTo>
                  <a:pt x="242860" y="377725"/>
                </a:lnTo>
                <a:lnTo>
                  <a:pt x="229134" y="378667"/>
                </a:lnTo>
                <a:lnTo>
                  <a:pt x="214932" y="379249"/>
                </a:lnTo>
                <a:lnTo>
                  <a:pt x="200254" y="379473"/>
                </a:lnTo>
                <a:lnTo>
                  <a:pt x="198374" y="379475"/>
                </a:lnTo>
                <a:lnTo>
                  <a:pt x="183109" y="379123"/>
                </a:lnTo>
                <a:lnTo>
                  <a:pt x="168435" y="378064"/>
                </a:lnTo>
                <a:lnTo>
                  <a:pt x="154350" y="376299"/>
                </a:lnTo>
                <a:lnTo>
                  <a:pt x="140854" y="373828"/>
                </a:lnTo>
                <a:lnTo>
                  <a:pt x="127947" y="370649"/>
                </a:lnTo>
                <a:lnTo>
                  <a:pt x="115628" y="366763"/>
                </a:lnTo>
                <a:lnTo>
                  <a:pt x="92754" y="356867"/>
                </a:lnTo>
                <a:lnTo>
                  <a:pt x="72229" y="344136"/>
                </a:lnTo>
                <a:lnTo>
                  <a:pt x="54048" y="328567"/>
                </a:lnTo>
                <a:lnTo>
                  <a:pt x="42313" y="315610"/>
                </a:lnTo>
                <a:lnTo>
                  <a:pt x="34285" y="305237"/>
                </a:lnTo>
                <a:lnTo>
                  <a:pt x="27098" y="294508"/>
                </a:lnTo>
                <a:lnTo>
                  <a:pt x="20753" y="283421"/>
                </a:lnTo>
                <a:lnTo>
                  <a:pt x="15250" y="271974"/>
                </a:lnTo>
                <a:lnTo>
                  <a:pt x="10592" y="260166"/>
                </a:lnTo>
                <a:lnTo>
                  <a:pt x="6778" y="247994"/>
                </a:lnTo>
                <a:lnTo>
                  <a:pt x="3811" y="235457"/>
                </a:lnTo>
                <a:lnTo>
                  <a:pt x="1692" y="222554"/>
                </a:lnTo>
                <a:lnTo>
                  <a:pt x="421" y="209282"/>
                </a:lnTo>
                <a:lnTo>
                  <a:pt x="0" y="195706"/>
                </a:lnTo>
                <a:lnTo>
                  <a:pt x="370" y="182057"/>
                </a:lnTo>
                <a:lnTo>
                  <a:pt x="1480" y="168726"/>
                </a:lnTo>
                <a:lnTo>
                  <a:pt x="3329" y="155714"/>
                </a:lnTo>
                <a:lnTo>
                  <a:pt x="5917" y="143021"/>
                </a:lnTo>
                <a:lnTo>
                  <a:pt x="9244" y="130649"/>
                </a:lnTo>
                <a:lnTo>
                  <a:pt x="13308" y="118598"/>
                </a:lnTo>
                <a:lnTo>
                  <a:pt x="18110" y="106867"/>
                </a:lnTo>
                <a:lnTo>
                  <a:pt x="23648" y="95459"/>
                </a:lnTo>
                <a:lnTo>
                  <a:pt x="29923" y="84372"/>
                </a:lnTo>
                <a:lnTo>
                  <a:pt x="36934" y="73608"/>
                </a:lnTo>
                <a:lnTo>
                  <a:pt x="44679" y="63167"/>
                </a:lnTo>
                <a:lnTo>
                  <a:pt x="57320" y="48651"/>
                </a:lnTo>
                <a:lnTo>
                  <a:pt x="66563" y="39880"/>
                </a:lnTo>
                <a:lnTo>
                  <a:pt x="86739" y="24952"/>
                </a:lnTo>
                <a:lnTo>
                  <a:pt x="109170" y="13508"/>
                </a:lnTo>
                <a:lnTo>
                  <a:pt x="121231" y="9093"/>
                </a:lnTo>
                <a:lnTo>
                  <a:pt x="133856" y="5548"/>
                </a:lnTo>
                <a:lnTo>
                  <a:pt x="147044" y="2875"/>
                </a:lnTo>
                <a:lnTo>
                  <a:pt x="160795" y="1072"/>
                </a:lnTo>
                <a:lnTo>
                  <a:pt x="175111" y="141"/>
                </a:lnTo>
                <a:lnTo>
                  <a:pt x="183515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09213" y="4520438"/>
            <a:ext cx="338963" cy="379475"/>
          </a:xfrm>
          <a:custGeom>
            <a:avLst/>
            <a:gdLst/>
            <a:ahLst/>
            <a:cxnLst/>
            <a:rect l="l" t="t" r="r" b="b"/>
            <a:pathLst>
              <a:path w="338963" h="379475">
                <a:moveTo>
                  <a:pt x="183514" y="0"/>
                </a:moveTo>
                <a:lnTo>
                  <a:pt x="199145" y="442"/>
                </a:lnTo>
                <a:lnTo>
                  <a:pt x="213933" y="1768"/>
                </a:lnTo>
                <a:lnTo>
                  <a:pt x="227880" y="3981"/>
                </a:lnTo>
                <a:lnTo>
                  <a:pt x="240987" y="7080"/>
                </a:lnTo>
                <a:lnTo>
                  <a:pt x="253256" y="11065"/>
                </a:lnTo>
                <a:lnTo>
                  <a:pt x="264688" y="15939"/>
                </a:lnTo>
                <a:lnTo>
                  <a:pt x="275286" y="21702"/>
                </a:lnTo>
                <a:lnTo>
                  <a:pt x="285050" y="28354"/>
                </a:lnTo>
                <a:lnTo>
                  <a:pt x="293983" y="35897"/>
                </a:lnTo>
                <a:lnTo>
                  <a:pt x="300736" y="42799"/>
                </a:lnTo>
                <a:lnTo>
                  <a:pt x="308555" y="52351"/>
                </a:lnTo>
                <a:lnTo>
                  <a:pt x="315478" y="62498"/>
                </a:lnTo>
                <a:lnTo>
                  <a:pt x="321506" y="73241"/>
                </a:lnTo>
                <a:lnTo>
                  <a:pt x="326640" y="84578"/>
                </a:lnTo>
                <a:lnTo>
                  <a:pt x="330881" y="96511"/>
                </a:lnTo>
                <a:lnTo>
                  <a:pt x="334230" y="109039"/>
                </a:lnTo>
                <a:lnTo>
                  <a:pt x="336687" y="122161"/>
                </a:lnTo>
                <a:lnTo>
                  <a:pt x="338254" y="135879"/>
                </a:lnTo>
                <a:lnTo>
                  <a:pt x="338932" y="150192"/>
                </a:lnTo>
                <a:lnTo>
                  <a:pt x="338963" y="154050"/>
                </a:lnTo>
                <a:lnTo>
                  <a:pt x="338815" y="164542"/>
                </a:lnTo>
                <a:lnTo>
                  <a:pt x="338380" y="176522"/>
                </a:lnTo>
                <a:lnTo>
                  <a:pt x="337670" y="190029"/>
                </a:lnTo>
                <a:lnTo>
                  <a:pt x="336803" y="203581"/>
                </a:lnTo>
                <a:lnTo>
                  <a:pt x="97154" y="207644"/>
                </a:lnTo>
                <a:lnTo>
                  <a:pt x="99488" y="220852"/>
                </a:lnTo>
                <a:lnTo>
                  <a:pt x="103166" y="233313"/>
                </a:lnTo>
                <a:lnTo>
                  <a:pt x="108187" y="245032"/>
                </a:lnTo>
                <a:lnTo>
                  <a:pt x="114546" y="256018"/>
                </a:lnTo>
                <a:lnTo>
                  <a:pt x="122241" y="266275"/>
                </a:lnTo>
                <a:lnTo>
                  <a:pt x="131269" y="275811"/>
                </a:lnTo>
                <a:lnTo>
                  <a:pt x="142786" y="285247"/>
                </a:lnTo>
                <a:lnTo>
                  <a:pt x="153201" y="291653"/>
                </a:lnTo>
                <a:lnTo>
                  <a:pt x="164467" y="296840"/>
                </a:lnTo>
                <a:lnTo>
                  <a:pt x="176586" y="300808"/>
                </a:lnTo>
                <a:lnTo>
                  <a:pt x="189556" y="303557"/>
                </a:lnTo>
                <a:lnTo>
                  <a:pt x="203378" y="305087"/>
                </a:lnTo>
                <a:lnTo>
                  <a:pt x="214375" y="305435"/>
                </a:lnTo>
                <a:lnTo>
                  <a:pt x="226289" y="305246"/>
                </a:lnTo>
                <a:lnTo>
                  <a:pt x="238358" y="304682"/>
                </a:lnTo>
                <a:lnTo>
                  <a:pt x="250582" y="303742"/>
                </a:lnTo>
                <a:lnTo>
                  <a:pt x="262964" y="302429"/>
                </a:lnTo>
                <a:lnTo>
                  <a:pt x="275503" y="300742"/>
                </a:lnTo>
                <a:lnTo>
                  <a:pt x="288201" y="298683"/>
                </a:lnTo>
                <a:lnTo>
                  <a:pt x="301059" y="296252"/>
                </a:lnTo>
                <a:lnTo>
                  <a:pt x="314078" y="293450"/>
                </a:lnTo>
                <a:lnTo>
                  <a:pt x="327257" y="290279"/>
                </a:lnTo>
                <a:lnTo>
                  <a:pt x="332994" y="288798"/>
                </a:lnTo>
                <a:lnTo>
                  <a:pt x="325627" y="360934"/>
                </a:lnTo>
                <a:lnTo>
                  <a:pt x="304358" y="367567"/>
                </a:lnTo>
                <a:lnTo>
                  <a:pt x="281186" y="372726"/>
                </a:lnTo>
                <a:lnTo>
                  <a:pt x="256111" y="376422"/>
                </a:lnTo>
                <a:lnTo>
                  <a:pt x="242860" y="377725"/>
                </a:lnTo>
                <a:lnTo>
                  <a:pt x="229134" y="378667"/>
                </a:lnTo>
                <a:lnTo>
                  <a:pt x="214932" y="379249"/>
                </a:lnTo>
                <a:lnTo>
                  <a:pt x="200254" y="379473"/>
                </a:lnTo>
                <a:lnTo>
                  <a:pt x="198374" y="379475"/>
                </a:lnTo>
                <a:lnTo>
                  <a:pt x="183109" y="379123"/>
                </a:lnTo>
                <a:lnTo>
                  <a:pt x="168435" y="378064"/>
                </a:lnTo>
                <a:lnTo>
                  <a:pt x="154350" y="376299"/>
                </a:lnTo>
                <a:lnTo>
                  <a:pt x="140854" y="373828"/>
                </a:lnTo>
                <a:lnTo>
                  <a:pt x="127947" y="370649"/>
                </a:lnTo>
                <a:lnTo>
                  <a:pt x="115628" y="366763"/>
                </a:lnTo>
                <a:lnTo>
                  <a:pt x="92754" y="356867"/>
                </a:lnTo>
                <a:lnTo>
                  <a:pt x="72229" y="344136"/>
                </a:lnTo>
                <a:lnTo>
                  <a:pt x="54048" y="328567"/>
                </a:lnTo>
                <a:lnTo>
                  <a:pt x="42313" y="315610"/>
                </a:lnTo>
                <a:lnTo>
                  <a:pt x="34285" y="305237"/>
                </a:lnTo>
                <a:lnTo>
                  <a:pt x="27098" y="294508"/>
                </a:lnTo>
                <a:lnTo>
                  <a:pt x="20753" y="283421"/>
                </a:lnTo>
                <a:lnTo>
                  <a:pt x="15250" y="271974"/>
                </a:lnTo>
                <a:lnTo>
                  <a:pt x="10592" y="260166"/>
                </a:lnTo>
                <a:lnTo>
                  <a:pt x="6778" y="247994"/>
                </a:lnTo>
                <a:lnTo>
                  <a:pt x="3811" y="235457"/>
                </a:lnTo>
                <a:lnTo>
                  <a:pt x="1692" y="222554"/>
                </a:lnTo>
                <a:lnTo>
                  <a:pt x="421" y="209282"/>
                </a:lnTo>
                <a:lnTo>
                  <a:pt x="0" y="195706"/>
                </a:lnTo>
                <a:lnTo>
                  <a:pt x="370" y="182057"/>
                </a:lnTo>
                <a:lnTo>
                  <a:pt x="1480" y="168726"/>
                </a:lnTo>
                <a:lnTo>
                  <a:pt x="3329" y="155714"/>
                </a:lnTo>
                <a:lnTo>
                  <a:pt x="5917" y="143021"/>
                </a:lnTo>
                <a:lnTo>
                  <a:pt x="9244" y="130649"/>
                </a:lnTo>
                <a:lnTo>
                  <a:pt x="13308" y="118598"/>
                </a:lnTo>
                <a:lnTo>
                  <a:pt x="18110" y="106867"/>
                </a:lnTo>
                <a:lnTo>
                  <a:pt x="23648" y="95459"/>
                </a:lnTo>
                <a:lnTo>
                  <a:pt x="29923" y="84372"/>
                </a:lnTo>
                <a:lnTo>
                  <a:pt x="36934" y="73608"/>
                </a:lnTo>
                <a:lnTo>
                  <a:pt x="44679" y="63167"/>
                </a:lnTo>
                <a:lnTo>
                  <a:pt x="57320" y="48651"/>
                </a:lnTo>
                <a:lnTo>
                  <a:pt x="66563" y="39880"/>
                </a:lnTo>
                <a:lnTo>
                  <a:pt x="86739" y="24952"/>
                </a:lnTo>
                <a:lnTo>
                  <a:pt x="109170" y="13508"/>
                </a:lnTo>
                <a:lnTo>
                  <a:pt x="121231" y="9093"/>
                </a:lnTo>
                <a:lnTo>
                  <a:pt x="133856" y="5548"/>
                </a:lnTo>
                <a:lnTo>
                  <a:pt x="147044" y="2875"/>
                </a:lnTo>
                <a:lnTo>
                  <a:pt x="160795" y="1072"/>
                </a:lnTo>
                <a:lnTo>
                  <a:pt x="175111" y="141"/>
                </a:lnTo>
                <a:lnTo>
                  <a:pt x="18351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2397" y="4520438"/>
            <a:ext cx="338963" cy="379475"/>
          </a:xfrm>
          <a:custGeom>
            <a:avLst/>
            <a:gdLst/>
            <a:ahLst/>
            <a:cxnLst/>
            <a:rect l="l" t="t" r="r" b="b"/>
            <a:pathLst>
              <a:path w="338963" h="379475">
                <a:moveTo>
                  <a:pt x="183514" y="0"/>
                </a:moveTo>
                <a:lnTo>
                  <a:pt x="199145" y="442"/>
                </a:lnTo>
                <a:lnTo>
                  <a:pt x="213933" y="1768"/>
                </a:lnTo>
                <a:lnTo>
                  <a:pt x="227880" y="3981"/>
                </a:lnTo>
                <a:lnTo>
                  <a:pt x="240987" y="7080"/>
                </a:lnTo>
                <a:lnTo>
                  <a:pt x="253256" y="11065"/>
                </a:lnTo>
                <a:lnTo>
                  <a:pt x="264688" y="15939"/>
                </a:lnTo>
                <a:lnTo>
                  <a:pt x="275286" y="21702"/>
                </a:lnTo>
                <a:lnTo>
                  <a:pt x="285050" y="28354"/>
                </a:lnTo>
                <a:lnTo>
                  <a:pt x="293983" y="35897"/>
                </a:lnTo>
                <a:lnTo>
                  <a:pt x="300735" y="42799"/>
                </a:lnTo>
                <a:lnTo>
                  <a:pt x="308555" y="52351"/>
                </a:lnTo>
                <a:lnTo>
                  <a:pt x="315478" y="62498"/>
                </a:lnTo>
                <a:lnTo>
                  <a:pt x="321506" y="73241"/>
                </a:lnTo>
                <a:lnTo>
                  <a:pt x="326640" y="84578"/>
                </a:lnTo>
                <a:lnTo>
                  <a:pt x="330881" y="96511"/>
                </a:lnTo>
                <a:lnTo>
                  <a:pt x="334230" y="109039"/>
                </a:lnTo>
                <a:lnTo>
                  <a:pt x="336687" y="122161"/>
                </a:lnTo>
                <a:lnTo>
                  <a:pt x="338254" y="135879"/>
                </a:lnTo>
                <a:lnTo>
                  <a:pt x="338932" y="150192"/>
                </a:lnTo>
                <a:lnTo>
                  <a:pt x="338963" y="154050"/>
                </a:lnTo>
                <a:lnTo>
                  <a:pt x="338815" y="164542"/>
                </a:lnTo>
                <a:lnTo>
                  <a:pt x="338380" y="176522"/>
                </a:lnTo>
                <a:lnTo>
                  <a:pt x="337670" y="190029"/>
                </a:lnTo>
                <a:lnTo>
                  <a:pt x="336803" y="203581"/>
                </a:lnTo>
                <a:lnTo>
                  <a:pt x="97154" y="207644"/>
                </a:lnTo>
                <a:lnTo>
                  <a:pt x="99488" y="220852"/>
                </a:lnTo>
                <a:lnTo>
                  <a:pt x="103166" y="233313"/>
                </a:lnTo>
                <a:lnTo>
                  <a:pt x="108187" y="245032"/>
                </a:lnTo>
                <a:lnTo>
                  <a:pt x="114546" y="256018"/>
                </a:lnTo>
                <a:lnTo>
                  <a:pt x="122241" y="266275"/>
                </a:lnTo>
                <a:lnTo>
                  <a:pt x="131269" y="275811"/>
                </a:lnTo>
                <a:lnTo>
                  <a:pt x="142786" y="285247"/>
                </a:lnTo>
                <a:lnTo>
                  <a:pt x="153201" y="291653"/>
                </a:lnTo>
                <a:lnTo>
                  <a:pt x="164467" y="296840"/>
                </a:lnTo>
                <a:lnTo>
                  <a:pt x="176586" y="300808"/>
                </a:lnTo>
                <a:lnTo>
                  <a:pt x="189556" y="303557"/>
                </a:lnTo>
                <a:lnTo>
                  <a:pt x="203378" y="305087"/>
                </a:lnTo>
                <a:lnTo>
                  <a:pt x="214375" y="305435"/>
                </a:lnTo>
                <a:lnTo>
                  <a:pt x="226289" y="305246"/>
                </a:lnTo>
                <a:lnTo>
                  <a:pt x="238358" y="304682"/>
                </a:lnTo>
                <a:lnTo>
                  <a:pt x="250582" y="303742"/>
                </a:lnTo>
                <a:lnTo>
                  <a:pt x="262964" y="302429"/>
                </a:lnTo>
                <a:lnTo>
                  <a:pt x="275503" y="300742"/>
                </a:lnTo>
                <a:lnTo>
                  <a:pt x="288201" y="298683"/>
                </a:lnTo>
                <a:lnTo>
                  <a:pt x="301059" y="296252"/>
                </a:lnTo>
                <a:lnTo>
                  <a:pt x="314078" y="293450"/>
                </a:lnTo>
                <a:lnTo>
                  <a:pt x="327257" y="290279"/>
                </a:lnTo>
                <a:lnTo>
                  <a:pt x="332994" y="288798"/>
                </a:lnTo>
                <a:lnTo>
                  <a:pt x="325627" y="360934"/>
                </a:lnTo>
                <a:lnTo>
                  <a:pt x="304358" y="367567"/>
                </a:lnTo>
                <a:lnTo>
                  <a:pt x="281186" y="372726"/>
                </a:lnTo>
                <a:lnTo>
                  <a:pt x="256111" y="376422"/>
                </a:lnTo>
                <a:lnTo>
                  <a:pt x="242860" y="377725"/>
                </a:lnTo>
                <a:lnTo>
                  <a:pt x="229134" y="378667"/>
                </a:lnTo>
                <a:lnTo>
                  <a:pt x="214932" y="379249"/>
                </a:lnTo>
                <a:lnTo>
                  <a:pt x="200254" y="379473"/>
                </a:lnTo>
                <a:lnTo>
                  <a:pt x="198373" y="379475"/>
                </a:lnTo>
                <a:lnTo>
                  <a:pt x="183109" y="379123"/>
                </a:lnTo>
                <a:lnTo>
                  <a:pt x="168435" y="378064"/>
                </a:lnTo>
                <a:lnTo>
                  <a:pt x="154350" y="376299"/>
                </a:lnTo>
                <a:lnTo>
                  <a:pt x="140854" y="373828"/>
                </a:lnTo>
                <a:lnTo>
                  <a:pt x="127947" y="370649"/>
                </a:lnTo>
                <a:lnTo>
                  <a:pt x="115628" y="366763"/>
                </a:lnTo>
                <a:lnTo>
                  <a:pt x="92754" y="356867"/>
                </a:lnTo>
                <a:lnTo>
                  <a:pt x="72229" y="344136"/>
                </a:lnTo>
                <a:lnTo>
                  <a:pt x="54048" y="328567"/>
                </a:lnTo>
                <a:lnTo>
                  <a:pt x="42313" y="315610"/>
                </a:lnTo>
                <a:lnTo>
                  <a:pt x="34285" y="305237"/>
                </a:lnTo>
                <a:lnTo>
                  <a:pt x="27098" y="294508"/>
                </a:lnTo>
                <a:lnTo>
                  <a:pt x="20753" y="283421"/>
                </a:lnTo>
                <a:lnTo>
                  <a:pt x="15250" y="271974"/>
                </a:lnTo>
                <a:lnTo>
                  <a:pt x="10592" y="260166"/>
                </a:lnTo>
                <a:lnTo>
                  <a:pt x="6778" y="247994"/>
                </a:lnTo>
                <a:lnTo>
                  <a:pt x="3811" y="235457"/>
                </a:lnTo>
                <a:lnTo>
                  <a:pt x="1692" y="222554"/>
                </a:lnTo>
                <a:lnTo>
                  <a:pt x="421" y="209282"/>
                </a:lnTo>
                <a:lnTo>
                  <a:pt x="0" y="195706"/>
                </a:lnTo>
                <a:lnTo>
                  <a:pt x="370" y="182057"/>
                </a:lnTo>
                <a:lnTo>
                  <a:pt x="1480" y="168726"/>
                </a:lnTo>
                <a:lnTo>
                  <a:pt x="3329" y="155714"/>
                </a:lnTo>
                <a:lnTo>
                  <a:pt x="5917" y="143021"/>
                </a:lnTo>
                <a:lnTo>
                  <a:pt x="9244" y="130649"/>
                </a:lnTo>
                <a:lnTo>
                  <a:pt x="13308" y="118598"/>
                </a:lnTo>
                <a:lnTo>
                  <a:pt x="18110" y="106867"/>
                </a:lnTo>
                <a:lnTo>
                  <a:pt x="23648" y="95459"/>
                </a:lnTo>
                <a:lnTo>
                  <a:pt x="29923" y="84372"/>
                </a:lnTo>
                <a:lnTo>
                  <a:pt x="36934" y="73608"/>
                </a:lnTo>
                <a:lnTo>
                  <a:pt x="44679" y="63167"/>
                </a:lnTo>
                <a:lnTo>
                  <a:pt x="57320" y="48651"/>
                </a:lnTo>
                <a:lnTo>
                  <a:pt x="66563" y="39880"/>
                </a:lnTo>
                <a:lnTo>
                  <a:pt x="86739" y="24952"/>
                </a:lnTo>
                <a:lnTo>
                  <a:pt x="109170" y="13508"/>
                </a:lnTo>
                <a:lnTo>
                  <a:pt x="121231" y="9093"/>
                </a:lnTo>
                <a:lnTo>
                  <a:pt x="133856" y="5548"/>
                </a:lnTo>
                <a:lnTo>
                  <a:pt x="147044" y="2875"/>
                </a:lnTo>
                <a:lnTo>
                  <a:pt x="160795" y="1072"/>
                </a:lnTo>
                <a:lnTo>
                  <a:pt x="175111" y="141"/>
                </a:lnTo>
                <a:lnTo>
                  <a:pt x="18351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2303" y="4520438"/>
            <a:ext cx="338912" cy="379475"/>
          </a:xfrm>
          <a:custGeom>
            <a:avLst/>
            <a:gdLst/>
            <a:ahLst/>
            <a:cxnLst/>
            <a:rect l="l" t="t" r="r" b="b"/>
            <a:pathLst>
              <a:path w="338912" h="379475">
                <a:moveTo>
                  <a:pt x="183464" y="0"/>
                </a:moveTo>
                <a:lnTo>
                  <a:pt x="199094" y="442"/>
                </a:lnTo>
                <a:lnTo>
                  <a:pt x="213882" y="1768"/>
                </a:lnTo>
                <a:lnTo>
                  <a:pt x="227829" y="3981"/>
                </a:lnTo>
                <a:lnTo>
                  <a:pt x="240936" y="7080"/>
                </a:lnTo>
                <a:lnTo>
                  <a:pt x="253205" y="11065"/>
                </a:lnTo>
                <a:lnTo>
                  <a:pt x="264638" y="15939"/>
                </a:lnTo>
                <a:lnTo>
                  <a:pt x="275235" y="21702"/>
                </a:lnTo>
                <a:lnTo>
                  <a:pt x="285000" y="28354"/>
                </a:lnTo>
                <a:lnTo>
                  <a:pt x="293932" y="35897"/>
                </a:lnTo>
                <a:lnTo>
                  <a:pt x="300685" y="42799"/>
                </a:lnTo>
                <a:lnTo>
                  <a:pt x="308504" y="52351"/>
                </a:lnTo>
                <a:lnTo>
                  <a:pt x="315427" y="62498"/>
                </a:lnTo>
                <a:lnTo>
                  <a:pt x="321455" y="73241"/>
                </a:lnTo>
                <a:lnTo>
                  <a:pt x="326589" y="84578"/>
                </a:lnTo>
                <a:lnTo>
                  <a:pt x="330830" y="96511"/>
                </a:lnTo>
                <a:lnTo>
                  <a:pt x="334179" y="109039"/>
                </a:lnTo>
                <a:lnTo>
                  <a:pt x="336636" y="122161"/>
                </a:lnTo>
                <a:lnTo>
                  <a:pt x="338203" y="135879"/>
                </a:lnTo>
                <a:lnTo>
                  <a:pt x="338881" y="150192"/>
                </a:lnTo>
                <a:lnTo>
                  <a:pt x="338912" y="154050"/>
                </a:lnTo>
                <a:lnTo>
                  <a:pt x="338764" y="164542"/>
                </a:lnTo>
                <a:lnTo>
                  <a:pt x="338329" y="176522"/>
                </a:lnTo>
                <a:lnTo>
                  <a:pt x="337619" y="190029"/>
                </a:lnTo>
                <a:lnTo>
                  <a:pt x="336753" y="203581"/>
                </a:lnTo>
                <a:lnTo>
                  <a:pt x="97104" y="207644"/>
                </a:lnTo>
                <a:lnTo>
                  <a:pt x="99437" y="220852"/>
                </a:lnTo>
                <a:lnTo>
                  <a:pt x="103115" y="233313"/>
                </a:lnTo>
                <a:lnTo>
                  <a:pt x="108136" y="245032"/>
                </a:lnTo>
                <a:lnTo>
                  <a:pt x="114495" y="256018"/>
                </a:lnTo>
                <a:lnTo>
                  <a:pt x="122190" y="266275"/>
                </a:lnTo>
                <a:lnTo>
                  <a:pt x="131218" y="275811"/>
                </a:lnTo>
                <a:lnTo>
                  <a:pt x="142735" y="285247"/>
                </a:lnTo>
                <a:lnTo>
                  <a:pt x="153150" y="291653"/>
                </a:lnTo>
                <a:lnTo>
                  <a:pt x="164417" y="296840"/>
                </a:lnTo>
                <a:lnTo>
                  <a:pt x="176535" y="300808"/>
                </a:lnTo>
                <a:lnTo>
                  <a:pt x="189505" y="303557"/>
                </a:lnTo>
                <a:lnTo>
                  <a:pt x="203327" y="305087"/>
                </a:lnTo>
                <a:lnTo>
                  <a:pt x="214325" y="305435"/>
                </a:lnTo>
                <a:lnTo>
                  <a:pt x="226238" y="305246"/>
                </a:lnTo>
                <a:lnTo>
                  <a:pt x="238307" y="304682"/>
                </a:lnTo>
                <a:lnTo>
                  <a:pt x="250532" y="303742"/>
                </a:lnTo>
                <a:lnTo>
                  <a:pt x="262913" y="302429"/>
                </a:lnTo>
                <a:lnTo>
                  <a:pt x="275453" y="300742"/>
                </a:lnTo>
                <a:lnTo>
                  <a:pt x="288151" y="298683"/>
                </a:lnTo>
                <a:lnTo>
                  <a:pt x="301008" y="296252"/>
                </a:lnTo>
                <a:lnTo>
                  <a:pt x="314027" y="293450"/>
                </a:lnTo>
                <a:lnTo>
                  <a:pt x="327207" y="290279"/>
                </a:lnTo>
                <a:lnTo>
                  <a:pt x="332943" y="288798"/>
                </a:lnTo>
                <a:lnTo>
                  <a:pt x="325577" y="360934"/>
                </a:lnTo>
                <a:lnTo>
                  <a:pt x="304307" y="367567"/>
                </a:lnTo>
                <a:lnTo>
                  <a:pt x="281135" y="372726"/>
                </a:lnTo>
                <a:lnTo>
                  <a:pt x="256060" y="376422"/>
                </a:lnTo>
                <a:lnTo>
                  <a:pt x="242809" y="377725"/>
                </a:lnTo>
                <a:lnTo>
                  <a:pt x="229083" y="378667"/>
                </a:lnTo>
                <a:lnTo>
                  <a:pt x="214881" y="379249"/>
                </a:lnTo>
                <a:lnTo>
                  <a:pt x="200203" y="379473"/>
                </a:lnTo>
                <a:lnTo>
                  <a:pt x="198323" y="379475"/>
                </a:lnTo>
                <a:lnTo>
                  <a:pt x="183058" y="379123"/>
                </a:lnTo>
                <a:lnTo>
                  <a:pt x="168384" y="378064"/>
                </a:lnTo>
                <a:lnTo>
                  <a:pt x="154299" y="376299"/>
                </a:lnTo>
                <a:lnTo>
                  <a:pt x="140803" y="373828"/>
                </a:lnTo>
                <a:lnTo>
                  <a:pt x="127896" y="370649"/>
                </a:lnTo>
                <a:lnTo>
                  <a:pt x="115577" y="366763"/>
                </a:lnTo>
                <a:lnTo>
                  <a:pt x="92703" y="356867"/>
                </a:lnTo>
                <a:lnTo>
                  <a:pt x="72178" y="344136"/>
                </a:lnTo>
                <a:lnTo>
                  <a:pt x="53997" y="328567"/>
                </a:lnTo>
                <a:lnTo>
                  <a:pt x="42262" y="315608"/>
                </a:lnTo>
                <a:lnTo>
                  <a:pt x="34237" y="305234"/>
                </a:lnTo>
                <a:lnTo>
                  <a:pt x="27054" y="294504"/>
                </a:lnTo>
                <a:lnTo>
                  <a:pt x="20714" y="283415"/>
                </a:lnTo>
                <a:lnTo>
                  <a:pt x="15218" y="271967"/>
                </a:lnTo>
                <a:lnTo>
                  <a:pt x="10566" y="260156"/>
                </a:lnTo>
                <a:lnTo>
                  <a:pt x="6760" y="247983"/>
                </a:lnTo>
                <a:lnTo>
                  <a:pt x="3799" y="235444"/>
                </a:lnTo>
                <a:lnTo>
                  <a:pt x="1685" y="222538"/>
                </a:lnTo>
                <a:lnTo>
                  <a:pt x="418" y="209264"/>
                </a:lnTo>
                <a:lnTo>
                  <a:pt x="0" y="195706"/>
                </a:lnTo>
                <a:lnTo>
                  <a:pt x="369" y="182055"/>
                </a:lnTo>
                <a:lnTo>
                  <a:pt x="1476" y="168723"/>
                </a:lnTo>
                <a:lnTo>
                  <a:pt x="3321" y="155709"/>
                </a:lnTo>
                <a:lnTo>
                  <a:pt x="5904" y="143016"/>
                </a:lnTo>
                <a:lnTo>
                  <a:pt x="9225" y="130642"/>
                </a:lnTo>
                <a:lnTo>
                  <a:pt x="13284" y="118590"/>
                </a:lnTo>
                <a:lnTo>
                  <a:pt x="18080" y="106858"/>
                </a:lnTo>
                <a:lnTo>
                  <a:pt x="23614" y="95448"/>
                </a:lnTo>
                <a:lnTo>
                  <a:pt x="29885" y="84361"/>
                </a:lnTo>
                <a:lnTo>
                  <a:pt x="36894" y="73596"/>
                </a:lnTo>
                <a:lnTo>
                  <a:pt x="44639" y="63154"/>
                </a:lnTo>
                <a:lnTo>
                  <a:pt x="57269" y="48651"/>
                </a:lnTo>
                <a:lnTo>
                  <a:pt x="66512" y="39880"/>
                </a:lnTo>
                <a:lnTo>
                  <a:pt x="86689" y="24952"/>
                </a:lnTo>
                <a:lnTo>
                  <a:pt x="109120" y="13508"/>
                </a:lnTo>
                <a:lnTo>
                  <a:pt x="121180" y="9093"/>
                </a:lnTo>
                <a:lnTo>
                  <a:pt x="133805" y="5548"/>
                </a:lnTo>
                <a:lnTo>
                  <a:pt x="146993" y="2875"/>
                </a:lnTo>
                <a:lnTo>
                  <a:pt x="160745" y="1072"/>
                </a:lnTo>
                <a:lnTo>
                  <a:pt x="175060" y="141"/>
                </a:lnTo>
                <a:lnTo>
                  <a:pt x="18346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9037" y="4519295"/>
            <a:ext cx="374396" cy="384429"/>
          </a:xfrm>
          <a:custGeom>
            <a:avLst/>
            <a:gdLst/>
            <a:ahLst/>
            <a:cxnLst/>
            <a:rect l="l" t="t" r="r" b="b"/>
            <a:pathLst>
              <a:path w="374396" h="384428">
                <a:moveTo>
                  <a:pt x="194310" y="0"/>
                </a:moveTo>
                <a:lnTo>
                  <a:pt x="207935" y="425"/>
                </a:lnTo>
                <a:lnTo>
                  <a:pt x="221200" y="1700"/>
                </a:lnTo>
                <a:lnTo>
                  <a:pt x="234104" y="3824"/>
                </a:lnTo>
                <a:lnTo>
                  <a:pt x="246645" y="6798"/>
                </a:lnTo>
                <a:lnTo>
                  <a:pt x="270635" y="15288"/>
                </a:lnTo>
                <a:lnTo>
                  <a:pt x="293160" y="27165"/>
                </a:lnTo>
                <a:lnTo>
                  <a:pt x="303870" y="34373"/>
                </a:lnTo>
                <a:lnTo>
                  <a:pt x="314210" y="42425"/>
                </a:lnTo>
                <a:lnTo>
                  <a:pt x="330111" y="57371"/>
                </a:lnTo>
                <a:lnTo>
                  <a:pt x="345330" y="76593"/>
                </a:lnTo>
                <a:lnTo>
                  <a:pt x="357366" y="98173"/>
                </a:lnTo>
                <a:lnTo>
                  <a:pt x="366209" y="122116"/>
                </a:lnTo>
                <a:lnTo>
                  <a:pt x="369432" y="134977"/>
                </a:lnTo>
                <a:lnTo>
                  <a:pt x="371853" y="148432"/>
                </a:lnTo>
                <a:lnTo>
                  <a:pt x="373472" y="162483"/>
                </a:lnTo>
                <a:lnTo>
                  <a:pt x="374289" y="177129"/>
                </a:lnTo>
                <a:lnTo>
                  <a:pt x="374396" y="184911"/>
                </a:lnTo>
                <a:lnTo>
                  <a:pt x="374020" y="199777"/>
                </a:lnTo>
                <a:lnTo>
                  <a:pt x="372892" y="214105"/>
                </a:lnTo>
                <a:lnTo>
                  <a:pt x="371015" y="227896"/>
                </a:lnTo>
                <a:lnTo>
                  <a:pt x="368388" y="241151"/>
                </a:lnTo>
                <a:lnTo>
                  <a:pt x="365012" y="253872"/>
                </a:lnTo>
                <a:lnTo>
                  <a:pt x="360888" y="266059"/>
                </a:lnTo>
                <a:lnTo>
                  <a:pt x="350398" y="288839"/>
                </a:lnTo>
                <a:lnTo>
                  <a:pt x="336927" y="309500"/>
                </a:lnTo>
                <a:lnTo>
                  <a:pt x="320479" y="328051"/>
                </a:lnTo>
                <a:lnTo>
                  <a:pt x="306526" y="340390"/>
                </a:lnTo>
                <a:lnTo>
                  <a:pt x="296002" y="348386"/>
                </a:lnTo>
                <a:lnTo>
                  <a:pt x="285167" y="355583"/>
                </a:lnTo>
                <a:lnTo>
                  <a:pt x="274022" y="361980"/>
                </a:lnTo>
                <a:lnTo>
                  <a:pt x="250801" y="372374"/>
                </a:lnTo>
                <a:lnTo>
                  <a:pt x="226343" y="379565"/>
                </a:lnTo>
                <a:lnTo>
                  <a:pt x="213652" y="381958"/>
                </a:lnTo>
                <a:lnTo>
                  <a:pt x="200653" y="383548"/>
                </a:lnTo>
                <a:lnTo>
                  <a:pt x="187347" y="384336"/>
                </a:lnTo>
                <a:lnTo>
                  <a:pt x="180848" y="384428"/>
                </a:lnTo>
                <a:lnTo>
                  <a:pt x="167200" y="384009"/>
                </a:lnTo>
                <a:lnTo>
                  <a:pt x="153915" y="382753"/>
                </a:lnTo>
                <a:lnTo>
                  <a:pt x="140993" y="380659"/>
                </a:lnTo>
                <a:lnTo>
                  <a:pt x="128434" y="377729"/>
                </a:lnTo>
                <a:lnTo>
                  <a:pt x="104405" y="369361"/>
                </a:lnTo>
                <a:lnTo>
                  <a:pt x="81829" y="357656"/>
                </a:lnTo>
                <a:lnTo>
                  <a:pt x="71085" y="350552"/>
                </a:lnTo>
                <a:lnTo>
                  <a:pt x="60704" y="34261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2"/>
                </a:lnTo>
                <a:lnTo>
                  <a:pt x="374" y="185701"/>
                </a:lnTo>
                <a:lnTo>
                  <a:pt x="1498" y="171398"/>
                </a:lnTo>
                <a:lnTo>
                  <a:pt x="3371" y="157623"/>
                </a:lnTo>
                <a:lnTo>
                  <a:pt x="5991" y="144375"/>
                </a:lnTo>
                <a:lnTo>
                  <a:pt x="9358" y="131654"/>
                </a:lnTo>
                <a:lnTo>
                  <a:pt x="13471" y="119457"/>
                </a:lnTo>
                <a:lnTo>
                  <a:pt x="23933" y="96638"/>
                </a:lnTo>
                <a:lnTo>
                  <a:pt x="37369" y="75912"/>
                </a:lnTo>
                <a:lnTo>
                  <a:pt x="53774" y="57272"/>
                </a:lnTo>
                <a:lnTo>
                  <a:pt x="68279" y="44384"/>
                </a:lnTo>
                <a:lnTo>
                  <a:pt x="78823" y="36353"/>
                </a:lnTo>
                <a:lnTo>
                  <a:pt x="89670" y="29123"/>
                </a:lnTo>
                <a:lnTo>
                  <a:pt x="100820" y="22691"/>
                </a:lnTo>
                <a:lnTo>
                  <a:pt x="124027" y="12230"/>
                </a:lnTo>
                <a:lnTo>
                  <a:pt x="148440" y="4974"/>
                </a:lnTo>
                <a:lnTo>
                  <a:pt x="161097" y="2549"/>
                </a:lnTo>
                <a:lnTo>
                  <a:pt x="174054" y="927"/>
                </a:lnTo>
                <a:lnTo>
                  <a:pt x="187311" y="108"/>
                </a:lnTo>
                <a:lnTo>
                  <a:pt x="19431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51143" y="4427474"/>
            <a:ext cx="243712" cy="469519"/>
          </a:xfrm>
          <a:custGeom>
            <a:avLst/>
            <a:gdLst/>
            <a:ahLst/>
            <a:cxnLst/>
            <a:rect l="l" t="t" r="r" b="b"/>
            <a:pathLst>
              <a:path w="243712" h="469519">
                <a:moveTo>
                  <a:pt x="146939" y="0"/>
                </a:moveTo>
                <a:lnTo>
                  <a:pt x="145781" y="15962"/>
                </a:lnTo>
                <a:lnTo>
                  <a:pt x="144755" y="31111"/>
                </a:lnTo>
                <a:lnTo>
                  <a:pt x="143861" y="45445"/>
                </a:lnTo>
                <a:lnTo>
                  <a:pt x="143102" y="58963"/>
                </a:lnTo>
                <a:lnTo>
                  <a:pt x="142478" y="71664"/>
                </a:lnTo>
                <a:lnTo>
                  <a:pt x="141989" y="83547"/>
                </a:lnTo>
                <a:lnTo>
                  <a:pt x="141638" y="94611"/>
                </a:lnTo>
                <a:lnTo>
                  <a:pt x="141425" y="104854"/>
                </a:lnTo>
                <a:lnTo>
                  <a:pt x="141351" y="114277"/>
                </a:lnTo>
                <a:lnTo>
                  <a:pt x="141351" y="114553"/>
                </a:lnTo>
                <a:lnTo>
                  <a:pt x="150418" y="114497"/>
                </a:lnTo>
                <a:lnTo>
                  <a:pt x="160627" y="114331"/>
                </a:lnTo>
                <a:lnTo>
                  <a:pt x="171978" y="114055"/>
                </a:lnTo>
                <a:lnTo>
                  <a:pt x="184470" y="113672"/>
                </a:lnTo>
                <a:lnTo>
                  <a:pt x="198103" y="113184"/>
                </a:lnTo>
                <a:lnTo>
                  <a:pt x="212878" y="112593"/>
                </a:lnTo>
                <a:lnTo>
                  <a:pt x="228794" y="111901"/>
                </a:lnTo>
                <a:lnTo>
                  <a:pt x="234696" y="111632"/>
                </a:lnTo>
                <a:lnTo>
                  <a:pt x="231775" y="185674"/>
                </a:lnTo>
                <a:lnTo>
                  <a:pt x="216556" y="185086"/>
                </a:lnTo>
                <a:lnTo>
                  <a:pt x="202150" y="184585"/>
                </a:lnTo>
                <a:lnTo>
                  <a:pt x="188553" y="184172"/>
                </a:lnTo>
                <a:lnTo>
                  <a:pt x="175763" y="183846"/>
                </a:lnTo>
                <a:lnTo>
                  <a:pt x="163779" y="183607"/>
                </a:lnTo>
                <a:lnTo>
                  <a:pt x="152599" y="183455"/>
                </a:lnTo>
                <a:lnTo>
                  <a:pt x="142220" y="183390"/>
                </a:lnTo>
                <a:lnTo>
                  <a:pt x="139827" y="183387"/>
                </a:lnTo>
                <a:lnTo>
                  <a:pt x="139657" y="195581"/>
                </a:lnTo>
                <a:lnTo>
                  <a:pt x="139518" y="207913"/>
                </a:lnTo>
                <a:lnTo>
                  <a:pt x="139408" y="220384"/>
                </a:lnTo>
                <a:lnTo>
                  <a:pt x="139325" y="232997"/>
                </a:lnTo>
                <a:lnTo>
                  <a:pt x="139264" y="245752"/>
                </a:lnTo>
                <a:lnTo>
                  <a:pt x="139223" y="258651"/>
                </a:lnTo>
                <a:lnTo>
                  <a:pt x="139200" y="271696"/>
                </a:lnTo>
                <a:lnTo>
                  <a:pt x="139192" y="284887"/>
                </a:lnTo>
                <a:lnTo>
                  <a:pt x="139192" y="287146"/>
                </a:lnTo>
                <a:lnTo>
                  <a:pt x="139458" y="305027"/>
                </a:lnTo>
                <a:lnTo>
                  <a:pt x="140259" y="321154"/>
                </a:lnTo>
                <a:lnTo>
                  <a:pt x="141594" y="335527"/>
                </a:lnTo>
                <a:lnTo>
                  <a:pt x="143462" y="348146"/>
                </a:lnTo>
                <a:lnTo>
                  <a:pt x="145864" y="359012"/>
                </a:lnTo>
                <a:lnTo>
                  <a:pt x="148800" y="368123"/>
                </a:lnTo>
                <a:lnTo>
                  <a:pt x="152270" y="375480"/>
                </a:lnTo>
                <a:lnTo>
                  <a:pt x="160213" y="385508"/>
                </a:lnTo>
                <a:lnTo>
                  <a:pt x="170323" y="392448"/>
                </a:lnTo>
                <a:lnTo>
                  <a:pt x="182859" y="396738"/>
                </a:lnTo>
                <a:lnTo>
                  <a:pt x="197819" y="398380"/>
                </a:lnTo>
                <a:lnTo>
                  <a:pt x="199771" y="398399"/>
                </a:lnTo>
                <a:lnTo>
                  <a:pt x="211711" y="397896"/>
                </a:lnTo>
                <a:lnTo>
                  <a:pt x="224178" y="396378"/>
                </a:lnTo>
                <a:lnTo>
                  <a:pt x="237135" y="393825"/>
                </a:lnTo>
                <a:lnTo>
                  <a:pt x="243712" y="392175"/>
                </a:lnTo>
                <a:lnTo>
                  <a:pt x="237362" y="458343"/>
                </a:lnTo>
                <a:lnTo>
                  <a:pt x="226904" y="462221"/>
                </a:lnTo>
                <a:lnTo>
                  <a:pt x="215472" y="465270"/>
                </a:lnTo>
                <a:lnTo>
                  <a:pt x="203067" y="467495"/>
                </a:lnTo>
                <a:lnTo>
                  <a:pt x="189689" y="468902"/>
                </a:lnTo>
                <a:lnTo>
                  <a:pt x="175337" y="469496"/>
                </a:lnTo>
                <a:lnTo>
                  <a:pt x="171831" y="469519"/>
                </a:lnTo>
                <a:lnTo>
                  <a:pt x="156506" y="468951"/>
                </a:lnTo>
                <a:lnTo>
                  <a:pt x="142208" y="467250"/>
                </a:lnTo>
                <a:lnTo>
                  <a:pt x="128935" y="464415"/>
                </a:lnTo>
                <a:lnTo>
                  <a:pt x="116685" y="460445"/>
                </a:lnTo>
                <a:lnTo>
                  <a:pt x="105458" y="455341"/>
                </a:lnTo>
                <a:lnTo>
                  <a:pt x="95250" y="449103"/>
                </a:lnTo>
                <a:lnTo>
                  <a:pt x="86061" y="441731"/>
                </a:lnTo>
                <a:lnTo>
                  <a:pt x="75350" y="429757"/>
                </a:lnTo>
                <a:lnTo>
                  <a:pt x="70259" y="421601"/>
                </a:lnTo>
                <a:lnTo>
                  <a:pt x="65752" y="412284"/>
                </a:lnTo>
                <a:lnTo>
                  <a:pt x="61830" y="401806"/>
                </a:lnTo>
                <a:lnTo>
                  <a:pt x="58491" y="390168"/>
                </a:lnTo>
                <a:lnTo>
                  <a:pt x="55736" y="377368"/>
                </a:lnTo>
                <a:lnTo>
                  <a:pt x="53566" y="363407"/>
                </a:lnTo>
                <a:lnTo>
                  <a:pt x="51980" y="348286"/>
                </a:lnTo>
                <a:lnTo>
                  <a:pt x="50977" y="332003"/>
                </a:lnTo>
                <a:lnTo>
                  <a:pt x="50559" y="314560"/>
                </a:lnTo>
                <a:lnTo>
                  <a:pt x="50546" y="310642"/>
                </a:lnTo>
                <a:lnTo>
                  <a:pt x="50553" y="299277"/>
                </a:lnTo>
                <a:lnTo>
                  <a:pt x="50576" y="287616"/>
                </a:lnTo>
                <a:lnTo>
                  <a:pt x="50614" y="275659"/>
                </a:lnTo>
                <a:lnTo>
                  <a:pt x="50667" y="263406"/>
                </a:lnTo>
                <a:lnTo>
                  <a:pt x="50735" y="250857"/>
                </a:lnTo>
                <a:lnTo>
                  <a:pt x="50819" y="238013"/>
                </a:lnTo>
                <a:lnTo>
                  <a:pt x="50917" y="224872"/>
                </a:lnTo>
                <a:lnTo>
                  <a:pt x="51031" y="211435"/>
                </a:lnTo>
                <a:lnTo>
                  <a:pt x="51160" y="197702"/>
                </a:lnTo>
                <a:lnTo>
                  <a:pt x="51304" y="183674"/>
                </a:lnTo>
                <a:lnTo>
                  <a:pt x="51308" y="183387"/>
                </a:lnTo>
                <a:lnTo>
                  <a:pt x="41090" y="183527"/>
                </a:lnTo>
                <a:lnTo>
                  <a:pt x="29266" y="183947"/>
                </a:lnTo>
                <a:lnTo>
                  <a:pt x="15811" y="184646"/>
                </a:lnTo>
                <a:lnTo>
                  <a:pt x="703" y="185624"/>
                </a:lnTo>
                <a:lnTo>
                  <a:pt x="0" y="185674"/>
                </a:lnTo>
                <a:lnTo>
                  <a:pt x="2540" y="112268"/>
                </a:lnTo>
                <a:lnTo>
                  <a:pt x="16001" y="113228"/>
                </a:lnTo>
                <a:lnTo>
                  <a:pt x="28963" y="113928"/>
                </a:lnTo>
                <a:lnTo>
                  <a:pt x="41447" y="114368"/>
                </a:lnTo>
                <a:lnTo>
                  <a:pt x="53472" y="114549"/>
                </a:lnTo>
                <a:lnTo>
                  <a:pt x="55753" y="114553"/>
                </a:lnTo>
                <a:lnTo>
                  <a:pt x="55880" y="108747"/>
                </a:lnTo>
                <a:lnTo>
                  <a:pt x="56076" y="101024"/>
                </a:lnTo>
                <a:lnTo>
                  <a:pt x="56340" y="91381"/>
                </a:lnTo>
                <a:lnTo>
                  <a:pt x="56673" y="79817"/>
                </a:lnTo>
                <a:lnTo>
                  <a:pt x="57074" y="66332"/>
                </a:lnTo>
                <a:lnTo>
                  <a:pt x="57544" y="50924"/>
                </a:lnTo>
                <a:lnTo>
                  <a:pt x="58082" y="33591"/>
                </a:lnTo>
                <a:lnTo>
                  <a:pt x="58688" y="14333"/>
                </a:lnTo>
                <a:lnTo>
                  <a:pt x="58801" y="10794"/>
                </a:lnTo>
                <a:lnTo>
                  <a:pt x="14693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6583" y="4427474"/>
            <a:ext cx="243712" cy="469519"/>
          </a:xfrm>
          <a:custGeom>
            <a:avLst/>
            <a:gdLst/>
            <a:ahLst/>
            <a:cxnLst/>
            <a:rect l="l" t="t" r="r" b="b"/>
            <a:pathLst>
              <a:path w="243712" h="469519">
                <a:moveTo>
                  <a:pt x="146938" y="0"/>
                </a:moveTo>
                <a:lnTo>
                  <a:pt x="145781" y="15962"/>
                </a:lnTo>
                <a:lnTo>
                  <a:pt x="144755" y="31111"/>
                </a:lnTo>
                <a:lnTo>
                  <a:pt x="143861" y="45445"/>
                </a:lnTo>
                <a:lnTo>
                  <a:pt x="143102" y="58963"/>
                </a:lnTo>
                <a:lnTo>
                  <a:pt x="142478" y="71664"/>
                </a:lnTo>
                <a:lnTo>
                  <a:pt x="141989" y="83547"/>
                </a:lnTo>
                <a:lnTo>
                  <a:pt x="141638" y="94611"/>
                </a:lnTo>
                <a:lnTo>
                  <a:pt x="141425" y="104854"/>
                </a:lnTo>
                <a:lnTo>
                  <a:pt x="141351" y="114277"/>
                </a:lnTo>
                <a:lnTo>
                  <a:pt x="141350" y="114553"/>
                </a:lnTo>
                <a:lnTo>
                  <a:pt x="150418" y="114497"/>
                </a:lnTo>
                <a:lnTo>
                  <a:pt x="160627" y="114331"/>
                </a:lnTo>
                <a:lnTo>
                  <a:pt x="171978" y="114055"/>
                </a:lnTo>
                <a:lnTo>
                  <a:pt x="184470" y="113672"/>
                </a:lnTo>
                <a:lnTo>
                  <a:pt x="198103" y="113184"/>
                </a:lnTo>
                <a:lnTo>
                  <a:pt x="212878" y="112593"/>
                </a:lnTo>
                <a:lnTo>
                  <a:pt x="228794" y="111901"/>
                </a:lnTo>
                <a:lnTo>
                  <a:pt x="234695" y="111632"/>
                </a:lnTo>
                <a:lnTo>
                  <a:pt x="231775" y="185674"/>
                </a:lnTo>
                <a:lnTo>
                  <a:pt x="216556" y="185086"/>
                </a:lnTo>
                <a:lnTo>
                  <a:pt x="202150" y="184585"/>
                </a:lnTo>
                <a:lnTo>
                  <a:pt x="188553" y="184172"/>
                </a:lnTo>
                <a:lnTo>
                  <a:pt x="175763" y="183846"/>
                </a:lnTo>
                <a:lnTo>
                  <a:pt x="163779" y="183607"/>
                </a:lnTo>
                <a:lnTo>
                  <a:pt x="152599" y="183455"/>
                </a:lnTo>
                <a:lnTo>
                  <a:pt x="142220" y="183390"/>
                </a:lnTo>
                <a:lnTo>
                  <a:pt x="139826" y="183387"/>
                </a:lnTo>
                <a:lnTo>
                  <a:pt x="139657" y="195581"/>
                </a:lnTo>
                <a:lnTo>
                  <a:pt x="139518" y="207913"/>
                </a:lnTo>
                <a:lnTo>
                  <a:pt x="139408" y="220384"/>
                </a:lnTo>
                <a:lnTo>
                  <a:pt x="139325" y="232997"/>
                </a:lnTo>
                <a:lnTo>
                  <a:pt x="139264" y="245752"/>
                </a:lnTo>
                <a:lnTo>
                  <a:pt x="139223" y="258651"/>
                </a:lnTo>
                <a:lnTo>
                  <a:pt x="139200" y="271696"/>
                </a:lnTo>
                <a:lnTo>
                  <a:pt x="139192" y="284887"/>
                </a:lnTo>
                <a:lnTo>
                  <a:pt x="139191" y="287146"/>
                </a:lnTo>
                <a:lnTo>
                  <a:pt x="139458" y="305027"/>
                </a:lnTo>
                <a:lnTo>
                  <a:pt x="140259" y="321154"/>
                </a:lnTo>
                <a:lnTo>
                  <a:pt x="141594" y="335527"/>
                </a:lnTo>
                <a:lnTo>
                  <a:pt x="143462" y="348146"/>
                </a:lnTo>
                <a:lnTo>
                  <a:pt x="145864" y="359012"/>
                </a:lnTo>
                <a:lnTo>
                  <a:pt x="148800" y="368123"/>
                </a:lnTo>
                <a:lnTo>
                  <a:pt x="152270" y="375480"/>
                </a:lnTo>
                <a:lnTo>
                  <a:pt x="160213" y="385508"/>
                </a:lnTo>
                <a:lnTo>
                  <a:pt x="170323" y="392448"/>
                </a:lnTo>
                <a:lnTo>
                  <a:pt x="182859" y="396738"/>
                </a:lnTo>
                <a:lnTo>
                  <a:pt x="197819" y="398380"/>
                </a:lnTo>
                <a:lnTo>
                  <a:pt x="199770" y="398399"/>
                </a:lnTo>
                <a:lnTo>
                  <a:pt x="211711" y="397896"/>
                </a:lnTo>
                <a:lnTo>
                  <a:pt x="224178" y="396378"/>
                </a:lnTo>
                <a:lnTo>
                  <a:pt x="237135" y="393825"/>
                </a:lnTo>
                <a:lnTo>
                  <a:pt x="243712" y="392175"/>
                </a:lnTo>
                <a:lnTo>
                  <a:pt x="237362" y="458343"/>
                </a:lnTo>
                <a:lnTo>
                  <a:pt x="226904" y="462221"/>
                </a:lnTo>
                <a:lnTo>
                  <a:pt x="215472" y="465270"/>
                </a:lnTo>
                <a:lnTo>
                  <a:pt x="203067" y="467495"/>
                </a:lnTo>
                <a:lnTo>
                  <a:pt x="189689" y="468902"/>
                </a:lnTo>
                <a:lnTo>
                  <a:pt x="175337" y="469496"/>
                </a:lnTo>
                <a:lnTo>
                  <a:pt x="171830" y="469519"/>
                </a:lnTo>
                <a:lnTo>
                  <a:pt x="156506" y="468951"/>
                </a:lnTo>
                <a:lnTo>
                  <a:pt x="142208" y="467250"/>
                </a:lnTo>
                <a:lnTo>
                  <a:pt x="128935" y="464415"/>
                </a:lnTo>
                <a:lnTo>
                  <a:pt x="116685" y="460445"/>
                </a:lnTo>
                <a:lnTo>
                  <a:pt x="105458" y="455341"/>
                </a:lnTo>
                <a:lnTo>
                  <a:pt x="95250" y="449103"/>
                </a:lnTo>
                <a:lnTo>
                  <a:pt x="86061" y="441731"/>
                </a:lnTo>
                <a:lnTo>
                  <a:pt x="75350" y="429757"/>
                </a:lnTo>
                <a:lnTo>
                  <a:pt x="70259" y="421601"/>
                </a:lnTo>
                <a:lnTo>
                  <a:pt x="65752" y="412284"/>
                </a:lnTo>
                <a:lnTo>
                  <a:pt x="61830" y="401806"/>
                </a:lnTo>
                <a:lnTo>
                  <a:pt x="58491" y="390168"/>
                </a:lnTo>
                <a:lnTo>
                  <a:pt x="55736" y="377368"/>
                </a:lnTo>
                <a:lnTo>
                  <a:pt x="53566" y="363407"/>
                </a:lnTo>
                <a:lnTo>
                  <a:pt x="51980" y="348286"/>
                </a:lnTo>
                <a:lnTo>
                  <a:pt x="50977" y="332003"/>
                </a:lnTo>
                <a:lnTo>
                  <a:pt x="50559" y="314560"/>
                </a:lnTo>
                <a:lnTo>
                  <a:pt x="50545" y="310642"/>
                </a:lnTo>
                <a:lnTo>
                  <a:pt x="50553" y="299277"/>
                </a:lnTo>
                <a:lnTo>
                  <a:pt x="50576" y="287616"/>
                </a:lnTo>
                <a:lnTo>
                  <a:pt x="50614" y="275659"/>
                </a:lnTo>
                <a:lnTo>
                  <a:pt x="50667" y="263406"/>
                </a:lnTo>
                <a:lnTo>
                  <a:pt x="50735" y="250857"/>
                </a:lnTo>
                <a:lnTo>
                  <a:pt x="50819" y="238013"/>
                </a:lnTo>
                <a:lnTo>
                  <a:pt x="50917" y="224872"/>
                </a:lnTo>
                <a:lnTo>
                  <a:pt x="51031" y="211435"/>
                </a:lnTo>
                <a:lnTo>
                  <a:pt x="51160" y="197702"/>
                </a:lnTo>
                <a:lnTo>
                  <a:pt x="51304" y="183674"/>
                </a:lnTo>
                <a:lnTo>
                  <a:pt x="51307" y="183387"/>
                </a:lnTo>
                <a:lnTo>
                  <a:pt x="41090" y="183527"/>
                </a:lnTo>
                <a:lnTo>
                  <a:pt x="29266" y="183947"/>
                </a:lnTo>
                <a:lnTo>
                  <a:pt x="15811" y="184646"/>
                </a:lnTo>
                <a:lnTo>
                  <a:pt x="703" y="185624"/>
                </a:lnTo>
                <a:lnTo>
                  <a:pt x="0" y="185674"/>
                </a:lnTo>
                <a:lnTo>
                  <a:pt x="2539" y="112268"/>
                </a:lnTo>
                <a:lnTo>
                  <a:pt x="16001" y="113228"/>
                </a:lnTo>
                <a:lnTo>
                  <a:pt x="28963" y="113928"/>
                </a:lnTo>
                <a:lnTo>
                  <a:pt x="41447" y="114368"/>
                </a:lnTo>
                <a:lnTo>
                  <a:pt x="53472" y="114549"/>
                </a:lnTo>
                <a:lnTo>
                  <a:pt x="55752" y="114553"/>
                </a:lnTo>
                <a:lnTo>
                  <a:pt x="55880" y="108747"/>
                </a:lnTo>
                <a:lnTo>
                  <a:pt x="56076" y="101024"/>
                </a:lnTo>
                <a:lnTo>
                  <a:pt x="56340" y="91381"/>
                </a:lnTo>
                <a:lnTo>
                  <a:pt x="56673" y="79817"/>
                </a:lnTo>
                <a:lnTo>
                  <a:pt x="57074" y="66332"/>
                </a:lnTo>
                <a:lnTo>
                  <a:pt x="57544" y="50924"/>
                </a:lnTo>
                <a:lnTo>
                  <a:pt x="58082" y="33591"/>
                </a:lnTo>
                <a:lnTo>
                  <a:pt x="58688" y="14333"/>
                </a:lnTo>
                <a:lnTo>
                  <a:pt x="58800" y="10794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57220" y="4404741"/>
            <a:ext cx="312166" cy="484377"/>
          </a:xfrm>
          <a:custGeom>
            <a:avLst/>
            <a:gdLst/>
            <a:ahLst/>
            <a:cxnLst/>
            <a:rect l="l" t="t" r="r" b="b"/>
            <a:pathLst>
              <a:path w="312166" h="484377">
                <a:moveTo>
                  <a:pt x="0" y="0"/>
                </a:moveTo>
                <a:lnTo>
                  <a:pt x="104521" y="0"/>
                </a:lnTo>
                <a:lnTo>
                  <a:pt x="104052" y="9465"/>
                </a:lnTo>
                <a:lnTo>
                  <a:pt x="103608" y="19309"/>
                </a:lnTo>
                <a:lnTo>
                  <a:pt x="103190" y="29529"/>
                </a:lnTo>
                <a:lnTo>
                  <a:pt x="102798" y="40126"/>
                </a:lnTo>
                <a:lnTo>
                  <a:pt x="102431" y="51099"/>
                </a:lnTo>
                <a:lnTo>
                  <a:pt x="102091" y="62449"/>
                </a:lnTo>
                <a:lnTo>
                  <a:pt x="101777" y="74175"/>
                </a:lnTo>
                <a:lnTo>
                  <a:pt x="101488" y="86277"/>
                </a:lnTo>
                <a:lnTo>
                  <a:pt x="101227" y="98754"/>
                </a:lnTo>
                <a:lnTo>
                  <a:pt x="100991" y="111606"/>
                </a:lnTo>
                <a:lnTo>
                  <a:pt x="100782" y="124834"/>
                </a:lnTo>
                <a:lnTo>
                  <a:pt x="100600" y="138436"/>
                </a:lnTo>
                <a:lnTo>
                  <a:pt x="100445" y="152413"/>
                </a:lnTo>
                <a:lnTo>
                  <a:pt x="100317" y="166764"/>
                </a:lnTo>
                <a:lnTo>
                  <a:pt x="100216" y="181489"/>
                </a:lnTo>
                <a:lnTo>
                  <a:pt x="100142" y="196588"/>
                </a:lnTo>
                <a:lnTo>
                  <a:pt x="100095" y="212060"/>
                </a:lnTo>
                <a:lnTo>
                  <a:pt x="100076" y="227905"/>
                </a:lnTo>
                <a:lnTo>
                  <a:pt x="100076" y="231012"/>
                </a:lnTo>
                <a:lnTo>
                  <a:pt x="100052" y="246762"/>
                </a:lnTo>
                <a:lnTo>
                  <a:pt x="99982" y="262043"/>
                </a:lnTo>
                <a:lnTo>
                  <a:pt x="99864" y="276854"/>
                </a:lnTo>
                <a:lnTo>
                  <a:pt x="99697" y="291196"/>
                </a:lnTo>
                <a:lnTo>
                  <a:pt x="99482" y="305068"/>
                </a:lnTo>
                <a:lnTo>
                  <a:pt x="99218" y="318471"/>
                </a:lnTo>
                <a:lnTo>
                  <a:pt x="98903" y="331405"/>
                </a:lnTo>
                <a:lnTo>
                  <a:pt x="98539" y="343869"/>
                </a:lnTo>
                <a:lnTo>
                  <a:pt x="98123" y="355864"/>
                </a:lnTo>
                <a:lnTo>
                  <a:pt x="97656" y="367389"/>
                </a:lnTo>
                <a:lnTo>
                  <a:pt x="97136" y="378445"/>
                </a:lnTo>
                <a:lnTo>
                  <a:pt x="96564" y="389032"/>
                </a:lnTo>
                <a:lnTo>
                  <a:pt x="95939" y="399149"/>
                </a:lnTo>
                <a:lnTo>
                  <a:pt x="95260" y="408797"/>
                </a:lnTo>
                <a:lnTo>
                  <a:pt x="95250" y="408939"/>
                </a:lnTo>
                <a:lnTo>
                  <a:pt x="107309" y="408920"/>
                </a:lnTo>
                <a:lnTo>
                  <a:pt x="119450" y="408861"/>
                </a:lnTo>
                <a:lnTo>
                  <a:pt x="131670" y="408764"/>
                </a:lnTo>
                <a:lnTo>
                  <a:pt x="143971" y="408628"/>
                </a:lnTo>
                <a:lnTo>
                  <a:pt x="156351" y="408453"/>
                </a:lnTo>
                <a:lnTo>
                  <a:pt x="168811" y="408240"/>
                </a:lnTo>
                <a:lnTo>
                  <a:pt x="181350" y="407989"/>
                </a:lnTo>
                <a:lnTo>
                  <a:pt x="193968" y="407700"/>
                </a:lnTo>
                <a:lnTo>
                  <a:pt x="206664" y="407372"/>
                </a:lnTo>
                <a:lnTo>
                  <a:pt x="219438" y="407007"/>
                </a:lnTo>
                <a:lnTo>
                  <a:pt x="232290" y="406605"/>
                </a:lnTo>
                <a:lnTo>
                  <a:pt x="245220" y="406164"/>
                </a:lnTo>
                <a:lnTo>
                  <a:pt x="258227" y="405687"/>
                </a:lnTo>
                <a:lnTo>
                  <a:pt x="271311" y="405172"/>
                </a:lnTo>
                <a:lnTo>
                  <a:pt x="284472" y="404621"/>
                </a:lnTo>
                <a:lnTo>
                  <a:pt x="297709" y="404032"/>
                </a:lnTo>
                <a:lnTo>
                  <a:pt x="311022" y="403407"/>
                </a:lnTo>
                <a:lnTo>
                  <a:pt x="312166" y="403351"/>
                </a:lnTo>
                <a:lnTo>
                  <a:pt x="309245" y="484377"/>
                </a:lnTo>
                <a:lnTo>
                  <a:pt x="0" y="484377"/>
                </a:lnTo>
                <a:lnTo>
                  <a:pt x="445" y="474146"/>
                </a:lnTo>
                <a:lnTo>
                  <a:pt x="867" y="463655"/>
                </a:lnTo>
                <a:lnTo>
                  <a:pt x="1636" y="441890"/>
                </a:lnTo>
                <a:lnTo>
                  <a:pt x="2308" y="419085"/>
                </a:lnTo>
                <a:lnTo>
                  <a:pt x="2886" y="395239"/>
                </a:lnTo>
                <a:lnTo>
                  <a:pt x="3370" y="370351"/>
                </a:lnTo>
                <a:lnTo>
                  <a:pt x="3763" y="344422"/>
                </a:lnTo>
                <a:lnTo>
                  <a:pt x="4065" y="317452"/>
                </a:lnTo>
                <a:lnTo>
                  <a:pt x="4278" y="289441"/>
                </a:lnTo>
                <a:lnTo>
                  <a:pt x="4404" y="260388"/>
                </a:lnTo>
                <a:lnTo>
                  <a:pt x="4445" y="231012"/>
                </a:lnTo>
                <a:lnTo>
                  <a:pt x="4432" y="215788"/>
                </a:lnTo>
                <a:lnTo>
                  <a:pt x="4329" y="186216"/>
                </a:lnTo>
                <a:lnTo>
                  <a:pt x="4123" y="157816"/>
                </a:lnTo>
                <a:lnTo>
                  <a:pt x="3810" y="130592"/>
                </a:lnTo>
                <a:lnTo>
                  <a:pt x="3388" y="104543"/>
                </a:lnTo>
                <a:lnTo>
                  <a:pt x="2856" y="79674"/>
                </a:lnTo>
                <a:lnTo>
                  <a:pt x="2212" y="55985"/>
                </a:lnTo>
                <a:lnTo>
                  <a:pt x="1453" y="33478"/>
                </a:lnTo>
                <a:lnTo>
                  <a:pt x="578" y="12157"/>
                </a:lnTo>
                <a:lnTo>
                  <a:pt x="96" y="194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6825" y="4404741"/>
            <a:ext cx="308076" cy="484377"/>
          </a:xfrm>
          <a:custGeom>
            <a:avLst/>
            <a:gdLst/>
            <a:ahLst/>
            <a:cxnLst/>
            <a:rect l="l" t="t" r="r" b="b"/>
            <a:pathLst>
              <a:path w="308076" h="484377">
                <a:moveTo>
                  <a:pt x="0" y="0"/>
                </a:moveTo>
                <a:lnTo>
                  <a:pt x="308076" y="0"/>
                </a:lnTo>
                <a:lnTo>
                  <a:pt x="304723" y="81533"/>
                </a:lnTo>
                <a:lnTo>
                  <a:pt x="290784" y="80821"/>
                </a:lnTo>
                <a:lnTo>
                  <a:pt x="277004" y="80155"/>
                </a:lnTo>
                <a:lnTo>
                  <a:pt x="263384" y="79536"/>
                </a:lnTo>
                <a:lnTo>
                  <a:pt x="249924" y="78963"/>
                </a:lnTo>
                <a:lnTo>
                  <a:pt x="236624" y="78436"/>
                </a:lnTo>
                <a:lnTo>
                  <a:pt x="223484" y="77954"/>
                </a:lnTo>
                <a:lnTo>
                  <a:pt x="210504" y="77518"/>
                </a:lnTo>
                <a:lnTo>
                  <a:pt x="197684" y="77126"/>
                </a:lnTo>
                <a:lnTo>
                  <a:pt x="185024" y="76780"/>
                </a:lnTo>
                <a:lnTo>
                  <a:pt x="172524" y="76477"/>
                </a:lnTo>
                <a:lnTo>
                  <a:pt x="160185" y="76218"/>
                </a:lnTo>
                <a:lnTo>
                  <a:pt x="148005" y="76003"/>
                </a:lnTo>
                <a:lnTo>
                  <a:pt x="135986" y="75831"/>
                </a:lnTo>
                <a:lnTo>
                  <a:pt x="124127" y="75702"/>
                </a:lnTo>
                <a:lnTo>
                  <a:pt x="112428" y="75615"/>
                </a:lnTo>
                <a:lnTo>
                  <a:pt x="100889" y="75571"/>
                </a:lnTo>
                <a:lnTo>
                  <a:pt x="94513" y="75564"/>
                </a:lnTo>
                <a:lnTo>
                  <a:pt x="95345" y="87133"/>
                </a:lnTo>
                <a:lnTo>
                  <a:pt x="96098" y="98924"/>
                </a:lnTo>
                <a:lnTo>
                  <a:pt x="96772" y="110938"/>
                </a:lnTo>
                <a:lnTo>
                  <a:pt x="97367" y="123174"/>
                </a:lnTo>
                <a:lnTo>
                  <a:pt x="97883" y="135632"/>
                </a:lnTo>
                <a:lnTo>
                  <a:pt x="98322" y="148313"/>
                </a:lnTo>
                <a:lnTo>
                  <a:pt x="98681" y="161216"/>
                </a:lnTo>
                <a:lnTo>
                  <a:pt x="98963" y="174342"/>
                </a:lnTo>
                <a:lnTo>
                  <a:pt x="99166" y="187690"/>
                </a:lnTo>
                <a:lnTo>
                  <a:pt x="99291" y="201260"/>
                </a:lnTo>
                <a:lnTo>
                  <a:pt x="99338" y="215052"/>
                </a:lnTo>
                <a:lnTo>
                  <a:pt x="99339" y="216534"/>
                </a:lnTo>
                <a:lnTo>
                  <a:pt x="110646" y="216511"/>
                </a:lnTo>
                <a:lnTo>
                  <a:pt x="122188" y="216442"/>
                </a:lnTo>
                <a:lnTo>
                  <a:pt x="133964" y="216328"/>
                </a:lnTo>
                <a:lnTo>
                  <a:pt x="145975" y="216168"/>
                </a:lnTo>
                <a:lnTo>
                  <a:pt x="158221" y="215964"/>
                </a:lnTo>
                <a:lnTo>
                  <a:pt x="170701" y="215715"/>
                </a:lnTo>
                <a:lnTo>
                  <a:pt x="183417" y="215422"/>
                </a:lnTo>
                <a:lnTo>
                  <a:pt x="196367" y="215085"/>
                </a:lnTo>
                <a:lnTo>
                  <a:pt x="209553" y="214705"/>
                </a:lnTo>
                <a:lnTo>
                  <a:pt x="222974" y="214282"/>
                </a:lnTo>
                <a:lnTo>
                  <a:pt x="236629" y="213817"/>
                </a:lnTo>
                <a:lnTo>
                  <a:pt x="250521" y="213309"/>
                </a:lnTo>
                <a:lnTo>
                  <a:pt x="262318" y="212851"/>
                </a:lnTo>
                <a:lnTo>
                  <a:pt x="262318" y="289813"/>
                </a:lnTo>
                <a:lnTo>
                  <a:pt x="248070" y="289327"/>
                </a:lnTo>
                <a:lnTo>
                  <a:pt x="234085" y="288879"/>
                </a:lnTo>
                <a:lnTo>
                  <a:pt x="220361" y="288468"/>
                </a:lnTo>
                <a:lnTo>
                  <a:pt x="206899" y="288095"/>
                </a:lnTo>
                <a:lnTo>
                  <a:pt x="193699" y="287760"/>
                </a:lnTo>
                <a:lnTo>
                  <a:pt x="180761" y="287465"/>
                </a:lnTo>
                <a:lnTo>
                  <a:pt x="168085" y="287208"/>
                </a:lnTo>
                <a:lnTo>
                  <a:pt x="155671" y="286991"/>
                </a:lnTo>
                <a:lnTo>
                  <a:pt x="143519" y="286814"/>
                </a:lnTo>
                <a:lnTo>
                  <a:pt x="131629" y="286677"/>
                </a:lnTo>
                <a:lnTo>
                  <a:pt x="120001" y="286581"/>
                </a:lnTo>
                <a:lnTo>
                  <a:pt x="108635" y="286526"/>
                </a:lnTo>
                <a:lnTo>
                  <a:pt x="99339" y="286511"/>
                </a:lnTo>
                <a:lnTo>
                  <a:pt x="99353" y="299980"/>
                </a:lnTo>
                <a:lnTo>
                  <a:pt x="99394" y="313341"/>
                </a:lnTo>
                <a:lnTo>
                  <a:pt x="99463" y="326596"/>
                </a:lnTo>
                <a:lnTo>
                  <a:pt x="99560" y="339745"/>
                </a:lnTo>
                <a:lnTo>
                  <a:pt x="99684" y="352789"/>
                </a:lnTo>
                <a:lnTo>
                  <a:pt x="99836" y="365726"/>
                </a:lnTo>
                <a:lnTo>
                  <a:pt x="100016" y="378558"/>
                </a:lnTo>
                <a:lnTo>
                  <a:pt x="100223" y="391285"/>
                </a:lnTo>
                <a:lnTo>
                  <a:pt x="100457" y="403907"/>
                </a:lnTo>
                <a:lnTo>
                  <a:pt x="100720" y="416424"/>
                </a:lnTo>
                <a:lnTo>
                  <a:pt x="101010" y="428836"/>
                </a:lnTo>
                <a:lnTo>
                  <a:pt x="101327" y="441143"/>
                </a:lnTo>
                <a:lnTo>
                  <a:pt x="101673" y="453347"/>
                </a:lnTo>
                <a:lnTo>
                  <a:pt x="102045" y="465446"/>
                </a:lnTo>
                <a:lnTo>
                  <a:pt x="102446" y="477441"/>
                </a:lnTo>
                <a:lnTo>
                  <a:pt x="102692" y="484377"/>
                </a:lnTo>
                <a:lnTo>
                  <a:pt x="0" y="484377"/>
                </a:lnTo>
                <a:lnTo>
                  <a:pt x="921" y="461594"/>
                </a:lnTo>
                <a:lnTo>
                  <a:pt x="1745" y="438228"/>
                </a:lnTo>
                <a:lnTo>
                  <a:pt x="2472" y="414280"/>
                </a:lnTo>
                <a:lnTo>
                  <a:pt x="3102" y="389751"/>
                </a:lnTo>
                <a:lnTo>
                  <a:pt x="3634" y="364640"/>
                </a:lnTo>
                <a:lnTo>
                  <a:pt x="4069" y="338947"/>
                </a:lnTo>
                <a:lnTo>
                  <a:pt x="4407" y="312672"/>
                </a:lnTo>
                <a:lnTo>
                  <a:pt x="4648" y="285815"/>
                </a:lnTo>
                <a:lnTo>
                  <a:pt x="4792" y="258377"/>
                </a:lnTo>
                <a:lnTo>
                  <a:pt x="4838" y="231012"/>
                </a:lnTo>
                <a:lnTo>
                  <a:pt x="4824" y="216244"/>
                </a:lnTo>
                <a:lnTo>
                  <a:pt x="4707" y="187432"/>
                </a:lnTo>
                <a:lnTo>
                  <a:pt x="4473" y="159586"/>
                </a:lnTo>
                <a:lnTo>
                  <a:pt x="4122" y="132704"/>
                </a:lnTo>
                <a:lnTo>
                  <a:pt x="3654" y="106785"/>
                </a:lnTo>
                <a:lnTo>
                  <a:pt x="3069" y="81828"/>
                </a:lnTo>
                <a:lnTo>
                  <a:pt x="2368" y="57833"/>
                </a:lnTo>
                <a:lnTo>
                  <a:pt x="1549" y="34798"/>
                </a:lnTo>
                <a:lnTo>
                  <a:pt x="614" y="12722"/>
                </a:lnTo>
                <a:lnTo>
                  <a:pt x="102" y="204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51879" y="4368292"/>
            <a:ext cx="120903" cy="118237"/>
          </a:xfrm>
          <a:custGeom>
            <a:avLst/>
            <a:gdLst/>
            <a:ahLst/>
            <a:cxnLst/>
            <a:rect l="l" t="t" r="r" b="b"/>
            <a:pathLst>
              <a:path w="120903" h="118237">
                <a:moveTo>
                  <a:pt x="65913" y="0"/>
                </a:moveTo>
                <a:lnTo>
                  <a:pt x="80185" y="1353"/>
                </a:lnTo>
                <a:lnTo>
                  <a:pt x="92445" y="5425"/>
                </a:lnTo>
                <a:lnTo>
                  <a:pt x="102676" y="12234"/>
                </a:lnTo>
                <a:lnTo>
                  <a:pt x="106552" y="16128"/>
                </a:lnTo>
                <a:lnTo>
                  <a:pt x="114040" y="26665"/>
                </a:lnTo>
                <a:lnTo>
                  <a:pt x="118779" y="38419"/>
                </a:lnTo>
                <a:lnTo>
                  <a:pt x="120812" y="51391"/>
                </a:lnTo>
                <a:lnTo>
                  <a:pt x="120903" y="54990"/>
                </a:lnTo>
                <a:lnTo>
                  <a:pt x="119679" y="68060"/>
                </a:lnTo>
                <a:lnTo>
                  <a:pt x="115996" y="80220"/>
                </a:lnTo>
                <a:lnTo>
                  <a:pt x="109840" y="91487"/>
                </a:lnTo>
                <a:lnTo>
                  <a:pt x="103631" y="99313"/>
                </a:lnTo>
                <a:lnTo>
                  <a:pt x="94312" y="107501"/>
                </a:lnTo>
                <a:lnTo>
                  <a:pt x="83373" y="113368"/>
                </a:lnTo>
                <a:lnTo>
                  <a:pt x="70803" y="116937"/>
                </a:lnTo>
                <a:lnTo>
                  <a:pt x="56591" y="118231"/>
                </a:lnTo>
                <a:lnTo>
                  <a:pt x="55499" y="118236"/>
                </a:lnTo>
                <a:lnTo>
                  <a:pt x="41351" y="116890"/>
                </a:lnTo>
                <a:lnTo>
                  <a:pt x="29118" y="112828"/>
                </a:lnTo>
                <a:lnTo>
                  <a:pt x="18800" y="106011"/>
                </a:lnTo>
                <a:lnTo>
                  <a:pt x="14731" y="101980"/>
                </a:lnTo>
                <a:lnTo>
                  <a:pt x="7211" y="91490"/>
                </a:lnTo>
                <a:lnTo>
                  <a:pt x="2339" y="79776"/>
                </a:lnTo>
                <a:lnTo>
                  <a:pt x="137" y="66858"/>
                </a:lnTo>
                <a:lnTo>
                  <a:pt x="0" y="62483"/>
                </a:lnTo>
                <a:lnTo>
                  <a:pt x="1242" y="49347"/>
                </a:lnTo>
                <a:lnTo>
                  <a:pt x="4981" y="37188"/>
                </a:lnTo>
                <a:lnTo>
                  <a:pt x="11231" y="25992"/>
                </a:lnTo>
                <a:lnTo>
                  <a:pt x="17272" y="18541"/>
                </a:lnTo>
                <a:lnTo>
                  <a:pt x="26567" y="10615"/>
                </a:lnTo>
                <a:lnTo>
                  <a:pt x="37531" y="4878"/>
                </a:lnTo>
                <a:lnTo>
                  <a:pt x="50150" y="1339"/>
                </a:lnTo>
                <a:lnTo>
                  <a:pt x="64414" y="10"/>
                </a:lnTo>
                <a:lnTo>
                  <a:pt x="6591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17139" y="4368292"/>
            <a:ext cx="120904" cy="118237"/>
          </a:xfrm>
          <a:custGeom>
            <a:avLst/>
            <a:gdLst/>
            <a:ahLst/>
            <a:cxnLst/>
            <a:rect l="l" t="t" r="r" b="b"/>
            <a:pathLst>
              <a:path w="120904" h="118237">
                <a:moveTo>
                  <a:pt x="65912" y="0"/>
                </a:moveTo>
                <a:lnTo>
                  <a:pt x="80185" y="1353"/>
                </a:lnTo>
                <a:lnTo>
                  <a:pt x="92445" y="5425"/>
                </a:lnTo>
                <a:lnTo>
                  <a:pt x="102676" y="12234"/>
                </a:lnTo>
                <a:lnTo>
                  <a:pt x="106553" y="16128"/>
                </a:lnTo>
                <a:lnTo>
                  <a:pt x="114040" y="26665"/>
                </a:lnTo>
                <a:lnTo>
                  <a:pt x="118779" y="38419"/>
                </a:lnTo>
                <a:lnTo>
                  <a:pt x="120812" y="51391"/>
                </a:lnTo>
                <a:lnTo>
                  <a:pt x="120904" y="54990"/>
                </a:lnTo>
                <a:lnTo>
                  <a:pt x="119679" y="68060"/>
                </a:lnTo>
                <a:lnTo>
                  <a:pt x="115996" y="80220"/>
                </a:lnTo>
                <a:lnTo>
                  <a:pt x="109840" y="91487"/>
                </a:lnTo>
                <a:lnTo>
                  <a:pt x="103631" y="99313"/>
                </a:lnTo>
                <a:lnTo>
                  <a:pt x="94312" y="107501"/>
                </a:lnTo>
                <a:lnTo>
                  <a:pt x="83373" y="113368"/>
                </a:lnTo>
                <a:lnTo>
                  <a:pt x="70803" y="116937"/>
                </a:lnTo>
                <a:lnTo>
                  <a:pt x="56591" y="118231"/>
                </a:lnTo>
                <a:lnTo>
                  <a:pt x="55499" y="118236"/>
                </a:lnTo>
                <a:lnTo>
                  <a:pt x="41351" y="116890"/>
                </a:lnTo>
                <a:lnTo>
                  <a:pt x="29118" y="112828"/>
                </a:lnTo>
                <a:lnTo>
                  <a:pt x="18800" y="106011"/>
                </a:lnTo>
                <a:lnTo>
                  <a:pt x="14731" y="101980"/>
                </a:lnTo>
                <a:lnTo>
                  <a:pt x="7211" y="91490"/>
                </a:lnTo>
                <a:lnTo>
                  <a:pt x="2339" y="79776"/>
                </a:lnTo>
                <a:lnTo>
                  <a:pt x="137" y="66858"/>
                </a:lnTo>
                <a:lnTo>
                  <a:pt x="0" y="62483"/>
                </a:lnTo>
                <a:lnTo>
                  <a:pt x="1263" y="49347"/>
                </a:lnTo>
                <a:lnTo>
                  <a:pt x="5032" y="37188"/>
                </a:lnTo>
                <a:lnTo>
                  <a:pt x="11278" y="25992"/>
                </a:lnTo>
                <a:lnTo>
                  <a:pt x="17272" y="18541"/>
                </a:lnTo>
                <a:lnTo>
                  <a:pt x="26567" y="10615"/>
                </a:lnTo>
                <a:lnTo>
                  <a:pt x="37531" y="4878"/>
                </a:lnTo>
                <a:lnTo>
                  <a:pt x="50150" y="1339"/>
                </a:lnTo>
                <a:lnTo>
                  <a:pt x="64414" y="10"/>
                </a:lnTo>
                <a:lnTo>
                  <a:pt x="6591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2541" y="4363085"/>
            <a:ext cx="356488" cy="536828"/>
          </a:xfrm>
          <a:custGeom>
            <a:avLst/>
            <a:gdLst/>
            <a:ahLst/>
            <a:cxnLst/>
            <a:rect l="l" t="t" r="r" b="b"/>
            <a:pathLst>
              <a:path w="356488" h="536828">
                <a:moveTo>
                  <a:pt x="354202" y="0"/>
                </a:moveTo>
                <a:lnTo>
                  <a:pt x="353063" y="18444"/>
                </a:lnTo>
                <a:lnTo>
                  <a:pt x="352048" y="38462"/>
                </a:lnTo>
                <a:lnTo>
                  <a:pt x="351159" y="60055"/>
                </a:lnTo>
                <a:lnTo>
                  <a:pt x="350394" y="83223"/>
                </a:lnTo>
                <a:lnTo>
                  <a:pt x="349752" y="107969"/>
                </a:lnTo>
                <a:lnTo>
                  <a:pt x="349232" y="134291"/>
                </a:lnTo>
                <a:lnTo>
                  <a:pt x="348834" y="162191"/>
                </a:lnTo>
                <a:lnTo>
                  <a:pt x="348557" y="191670"/>
                </a:lnTo>
                <a:lnTo>
                  <a:pt x="348400" y="222729"/>
                </a:lnTo>
                <a:lnTo>
                  <a:pt x="348360" y="249300"/>
                </a:lnTo>
                <a:lnTo>
                  <a:pt x="348381" y="265646"/>
                </a:lnTo>
                <a:lnTo>
                  <a:pt x="348541" y="297543"/>
                </a:lnTo>
                <a:lnTo>
                  <a:pt x="348863" y="328378"/>
                </a:lnTo>
                <a:lnTo>
                  <a:pt x="349346" y="358150"/>
                </a:lnTo>
                <a:lnTo>
                  <a:pt x="349992" y="386857"/>
                </a:lnTo>
                <a:lnTo>
                  <a:pt x="350802" y="414499"/>
                </a:lnTo>
                <a:lnTo>
                  <a:pt x="351776" y="441073"/>
                </a:lnTo>
                <a:lnTo>
                  <a:pt x="352915" y="466578"/>
                </a:lnTo>
                <a:lnTo>
                  <a:pt x="354219" y="491012"/>
                </a:lnTo>
                <a:lnTo>
                  <a:pt x="355690" y="514374"/>
                </a:lnTo>
                <a:lnTo>
                  <a:pt x="356488" y="525652"/>
                </a:lnTo>
                <a:lnTo>
                  <a:pt x="268350" y="528701"/>
                </a:lnTo>
                <a:lnTo>
                  <a:pt x="266447" y="516348"/>
                </a:lnTo>
                <a:lnTo>
                  <a:pt x="265697" y="503489"/>
                </a:lnTo>
                <a:lnTo>
                  <a:pt x="265683" y="501522"/>
                </a:lnTo>
                <a:lnTo>
                  <a:pt x="260095" y="501522"/>
                </a:lnTo>
                <a:lnTo>
                  <a:pt x="240043" y="515943"/>
                </a:lnTo>
                <a:lnTo>
                  <a:pt x="217598" y="526585"/>
                </a:lnTo>
                <a:lnTo>
                  <a:pt x="205475" y="530495"/>
                </a:lnTo>
                <a:lnTo>
                  <a:pt x="192751" y="533468"/>
                </a:lnTo>
                <a:lnTo>
                  <a:pt x="179424" y="535505"/>
                </a:lnTo>
                <a:lnTo>
                  <a:pt x="165493" y="536609"/>
                </a:lnTo>
                <a:lnTo>
                  <a:pt x="155575" y="536828"/>
                </a:lnTo>
                <a:lnTo>
                  <a:pt x="141333" y="536295"/>
                </a:lnTo>
                <a:lnTo>
                  <a:pt x="127700" y="534694"/>
                </a:lnTo>
                <a:lnTo>
                  <a:pt x="114675" y="532024"/>
                </a:lnTo>
                <a:lnTo>
                  <a:pt x="102259" y="528282"/>
                </a:lnTo>
                <a:lnTo>
                  <a:pt x="90450" y="523468"/>
                </a:lnTo>
                <a:lnTo>
                  <a:pt x="79249" y="517580"/>
                </a:lnTo>
                <a:lnTo>
                  <a:pt x="68657" y="510616"/>
                </a:lnTo>
                <a:lnTo>
                  <a:pt x="58672" y="502575"/>
                </a:lnTo>
                <a:lnTo>
                  <a:pt x="49296" y="493455"/>
                </a:lnTo>
                <a:lnTo>
                  <a:pt x="34233" y="474848"/>
                </a:lnTo>
                <a:lnTo>
                  <a:pt x="27227" y="464179"/>
                </a:lnTo>
                <a:lnTo>
                  <a:pt x="21018" y="453133"/>
                </a:lnTo>
                <a:lnTo>
                  <a:pt x="15609" y="441712"/>
                </a:lnTo>
                <a:lnTo>
                  <a:pt x="11000" y="429918"/>
                </a:lnTo>
                <a:lnTo>
                  <a:pt x="7194" y="417751"/>
                </a:lnTo>
                <a:lnTo>
                  <a:pt x="4191" y="405214"/>
                </a:lnTo>
                <a:lnTo>
                  <a:pt x="1994" y="392307"/>
                </a:lnTo>
                <a:lnTo>
                  <a:pt x="602" y="379033"/>
                </a:lnTo>
                <a:lnTo>
                  <a:pt x="19" y="365392"/>
                </a:lnTo>
                <a:lnTo>
                  <a:pt x="0" y="362331"/>
                </a:lnTo>
                <a:lnTo>
                  <a:pt x="334" y="348621"/>
                </a:lnTo>
                <a:lnTo>
                  <a:pt x="1336" y="335211"/>
                </a:lnTo>
                <a:lnTo>
                  <a:pt x="3006" y="322102"/>
                </a:lnTo>
                <a:lnTo>
                  <a:pt x="5342" y="309294"/>
                </a:lnTo>
                <a:lnTo>
                  <a:pt x="8344" y="296789"/>
                </a:lnTo>
                <a:lnTo>
                  <a:pt x="12009" y="284586"/>
                </a:lnTo>
                <a:lnTo>
                  <a:pt x="16338" y="272688"/>
                </a:lnTo>
                <a:lnTo>
                  <a:pt x="21330" y="261096"/>
                </a:lnTo>
                <a:lnTo>
                  <a:pt x="26983" y="249809"/>
                </a:lnTo>
                <a:lnTo>
                  <a:pt x="33297" y="238829"/>
                </a:lnTo>
                <a:lnTo>
                  <a:pt x="40271" y="228158"/>
                </a:lnTo>
                <a:lnTo>
                  <a:pt x="54380" y="210045"/>
                </a:lnTo>
                <a:lnTo>
                  <a:pt x="63496" y="200608"/>
                </a:lnTo>
                <a:lnTo>
                  <a:pt x="73195" y="192159"/>
                </a:lnTo>
                <a:lnTo>
                  <a:pt x="83475" y="184698"/>
                </a:lnTo>
                <a:lnTo>
                  <a:pt x="94337" y="178223"/>
                </a:lnTo>
                <a:lnTo>
                  <a:pt x="105781" y="172734"/>
                </a:lnTo>
                <a:lnTo>
                  <a:pt x="117808" y="168228"/>
                </a:lnTo>
                <a:lnTo>
                  <a:pt x="130416" y="164705"/>
                </a:lnTo>
                <a:lnTo>
                  <a:pt x="143607" y="162164"/>
                </a:lnTo>
                <a:lnTo>
                  <a:pt x="157379" y="160604"/>
                </a:lnTo>
                <a:lnTo>
                  <a:pt x="171734" y="160024"/>
                </a:lnTo>
                <a:lnTo>
                  <a:pt x="173100" y="160019"/>
                </a:lnTo>
                <a:lnTo>
                  <a:pt x="188879" y="160490"/>
                </a:lnTo>
                <a:lnTo>
                  <a:pt x="203385" y="161907"/>
                </a:lnTo>
                <a:lnTo>
                  <a:pt x="216620" y="164276"/>
                </a:lnTo>
                <a:lnTo>
                  <a:pt x="239273" y="171890"/>
                </a:lnTo>
                <a:lnTo>
                  <a:pt x="252348" y="179704"/>
                </a:lnTo>
                <a:lnTo>
                  <a:pt x="257556" y="179704"/>
                </a:lnTo>
                <a:lnTo>
                  <a:pt x="257510" y="167096"/>
                </a:lnTo>
                <a:lnTo>
                  <a:pt x="257375" y="154475"/>
                </a:lnTo>
                <a:lnTo>
                  <a:pt x="257151" y="141843"/>
                </a:lnTo>
                <a:lnTo>
                  <a:pt x="256837" y="129199"/>
                </a:lnTo>
                <a:lnTo>
                  <a:pt x="256433" y="116543"/>
                </a:lnTo>
                <a:lnTo>
                  <a:pt x="255941" y="103875"/>
                </a:lnTo>
                <a:lnTo>
                  <a:pt x="255361" y="91196"/>
                </a:lnTo>
                <a:lnTo>
                  <a:pt x="254692" y="78505"/>
                </a:lnTo>
                <a:lnTo>
                  <a:pt x="253935" y="65802"/>
                </a:lnTo>
                <a:lnTo>
                  <a:pt x="253091" y="53087"/>
                </a:lnTo>
                <a:lnTo>
                  <a:pt x="252159" y="40361"/>
                </a:lnTo>
                <a:lnTo>
                  <a:pt x="251140" y="27623"/>
                </a:lnTo>
                <a:lnTo>
                  <a:pt x="250034" y="14873"/>
                </a:lnTo>
                <a:lnTo>
                  <a:pt x="248919" y="2920"/>
                </a:lnTo>
                <a:lnTo>
                  <a:pt x="35420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55635" y="4360037"/>
            <a:ext cx="107442" cy="529082"/>
          </a:xfrm>
          <a:custGeom>
            <a:avLst/>
            <a:gdLst/>
            <a:ahLst/>
            <a:cxnLst/>
            <a:rect l="l" t="t" r="r" b="b"/>
            <a:pathLst>
              <a:path w="107442" h="529082">
                <a:moveTo>
                  <a:pt x="107442" y="0"/>
                </a:moveTo>
                <a:lnTo>
                  <a:pt x="106385" y="21593"/>
                </a:lnTo>
                <a:lnTo>
                  <a:pt x="105438" y="44033"/>
                </a:lnTo>
                <a:lnTo>
                  <a:pt x="104599" y="67321"/>
                </a:lnTo>
                <a:lnTo>
                  <a:pt x="103871" y="91458"/>
                </a:lnTo>
                <a:lnTo>
                  <a:pt x="103253" y="116444"/>
                </a:lnTo>
                <a:lnTo>
                  <a:pt x="102747" y="142280"/>
                </a:lnTo>
                <a:lnTo>
                  <a:pt x="102353" y="168966"/>
                </a:lnTo>
                <a:lnTo>
                  <a:pt x="102072" y="196505"/>
                </a:lnTo>
                <a:lnTo>
                  <a:pt x="101906" y="224896"/>
                </a:lnTo>
                <a:lnTo>
                  <a:pt x="101854" y="252730"/>
                </a:lnTo>
                <a:lnTo>
                  <a:pt x="101868" y="267627"/>
                </a:lnTo>
                <a:lnTo>
                  <a:pt x="101982" y="297078"/>
                </a:lnTo>
                <a:lnTo>
                  <a:pt x="102209" y="326074"/>
                </a:lnTo>
                <a:lnTo>
                  <a:pt x="102548" y="354614"/>
                </a:lnTo>
                <a:lnTo>
                  <a:pt x="102999" y="382700"/>
                </a:lnTo>
                <a:lnTo>
                  <a:pt x="103561" y="410332"/>
                </a:lnTo>
                <a:lnTo>
                  <a:pt x="104233" y="437511"/>
                </a:lnTo>
                <a:lnTo>
                  <a:pt x="105015" y="464238"/>
                </a:lnTo>
                <a:lnTo>
                  <a:pt x="105905" y="490513"/>
                </a:lnTo>
                <a:lnTo>
                  <a:pt x="106902" y="516338"/>
                </a:lnTo>
                <a:lnTo>
                  <a:pt x="107442" y="529082"/>
                </a:lnTo>
                <a:lnTo>
                  <a:pt x="5969" y="529082"/>
                </a:lnTo>
                <a:lnTo>
                  <a:pt x="7020" y="503345"/>
                </a:lnTo>
                <a:lnTo>
                  <a:pt x="7964" y="477188"/>
                </a:lnTo>
                <a:lnTo>
                  <a:pt x="8800" y="450611"/>
                </a:lnTo>
                <a:lnTo>
                  <a:pt x="9527" y="423613"/>
                </a:lnTo>
                <a:lnTo>
                  <a:pt x="10144" y="396192"/>
                </a:lnTo>
                <a:lnTo>
                  <a:pt x="10650" y="368348"/>
                </a:lnTo>
                <a:lnTo>
                  <a:pt x="11046" y="340081"/>
                </a:lnTo>
                <a:lnTo>
                  <a:pt x="11329" y="311389"/>
                </a:lnTo>
                <a:lnTo>
                  <a:pt x="11499" y="282272"/>
                </a:lnTo>
                <a:lnTo>
                  <a:pt x="11557" y="252730"/>
                </a:lnTo>
                <a:lnTo>
                  <a:pt x="11525" y="237919"/>
                </a:lnTo>
                <a:lnTo>
                  <a:pt x="11276" y="208986"/>
                </a:lnTo>
                <a:lnTo>
                  <a:pt x="10780" y="180974"/>
                </a:lnTo>
                <a:lnTo>
                  <a:pt x="10039" y="153881"/>
                </a:lnTo>
                <a:lnTo>
                  <a:pt x="9053" y="127710"/>
                </a:lnTo>
                <a:lnTo>
                  <a:pt x="7825" y="102462"/>
                </a:lnTo>
                <a:lnTo>
                  <a:pt x="6357" y="78136"/>
                </a:lnTo>
                <a:lnTo>
                  <a:pt x="4649" y="54733"/>
                </a:lnTo>
                <a:lnTo>
                  <a:pt x="2704" y="32256"/>
                </a:lnTo>
                <a:lnTo>
                  <a:pt x="524" y="10704"/>
                </a:lnTo>
                <a:lnTo>
                  <a:pt x="0" y="5968"/>
                </a:lnTo>
                <a:lnTo>
                  <a:pt x="10744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59040" y="4360037"/>
            <a:ext cx="107441" cy="529082"/>
          </a:xfrm>
          <a:custGeom>
            <a:avLst/>
            <a:gdLst/>
            <a:ahLst/>
            <a:cxnLst/>
            <a:rect l="l" t="t" r="r" b="b"/>
            <a:pathLst>
              <a:path w="107441" h="529082">
                <a:moveTo>
                  <a:pt x="107441" y="0"/>
                </a:moveTo>
                <a:lnTo>
                  <a:pt x="106385" y="21593"/>
                </a:lnTo>
                <a:lnTo>
                  <a:pt x="105438" y="44033"/>
                </a:lnTo>
                <a:lnTo>
                  <a:pt x="104599" y="67321"/>
                </a:lnTo>
                <a:lnTo>
                  <a:pt x="103871" y="91458"/>
                </a:lnTo>
                <a:lnTo>
                  <a:pt x="103253" y="116444"/>
                </a:lnTo>
                <a:lnTo>
                  <a:pt x="102747" y="142280"/>
                </a:lnTo>
                <a:lnTo>
                  <a:pt x="102353" y="168966"/>
                </a:lnTo>
                <a:lnTo>
                  <a:pt x="102072" y="196505"/>
                </a:lnTo>
                <a:lnTo>
                  <a:pt x="101906" y="224896"/>
                </a:lnTo>
                <a:lnTo>
                  <a:pt x="101853" y="252730"/>
                </a:lnTo>
                <a:lnTo>
                  <a:pt x="101868" y="267627"/>
                </a:lnTo>
                <a:lnTo>
                  <a:pt x="101982" y="297078"/>
                </a:lnTo>
                <a:lnTo>
                  <a:pt x="102209" y="326074"/>
                </a:lnTo>
                <a:lnTo>
                  <a:pt x="102548" y="354614"/>
                </a:lnTo>
                <a:lnTo>
                  <a:pt x="102999" y="382700"/>
                </a:lnTo>
                <a:lnTo>
                  <a:pt x="103561" y="410332"/>
                </a:lnTo>
                <a:lnTo>
                  <a:pt x="104233" y="437511"/>
                </a:lnTo>
                <a:lnTo>
                  <a:pt x="105015" y="464238"/>
                </a:lnTo>
                <a:lnTo>
                  <a:pt x="105905" y="490513"/>
                </a:lnTo>
                <a:lnTo>
                  <a:pt x="106902" y="516338"/>
                </a:lnTo>
                <a:lnTo>
                  <a:pt x="107441" y="529082"/>
                </a:lnTo>
                <a:lnTo>
                  <a:pt x="5968" y="529082"/>
                </a:lnTo>
                <a:lnTo>
                  <a:pt x="7020" y="503345"/>
                </a:lnTo>
                <a:lnTo>
                  <a:pt x="7964" y="477188"/>
                </a:lnTo>
                <a:lnTo>
                  <a:pt x="8800" y="450611"/>
                </a:lnTo>
                <a:lnTo>
                  <a:pt x="9527" y="423613"/>
                </a:lnTo>
                <a:lnTo>
                  <a:pt x="10144" y="396192"/>
                </a:lnTo>
                <a:lnTo>
                  <a:pt x="10650" y="368348"/>
                </a:lnTo>
                <a:lnTo>
                  <a:pt x="11046" y="340081"/>
                </a:lnTo>
                <a:lnTo>
                  <a:pt x="11329" y="311389"/>
                </a:lnTo>
                <a:lnTo>
                  <a:pt x="11499" y="282272"/>
                </a:lnTo>
                <a:lnTo>
                  <a:pt x="11556" y="252730"/>
                </a:lnTo>
                <a:lnTo>
                  <a:pt x="11525" y="237919"/>
                </a:lnTo>
                <a:lnTo>
                  <a:pt x="11276" y="208986"/>
                </a:lnTo>
                <a:lnTo>
                  <a:pt x="10780" y="180974"/>
                </a:lnTo>
                <a:lnTo>
                  <a:pt x="10039" y="153881"/>
                </a:lnTo>
                <a:lnTo>
                  <a:pt x="9053" y="127710"/>
                </a:lnTo>
                <a:lnTo>
                  <a:pt x="7825" y="102462"/>
                </a:lnTo>
                <a:lnTo>
                  <a:pt x="6357" y="78136"/>
                </a:lnTo>
                <a:lnTo>
                  <a:pt x="4649" y="54733"/>
                </a:lnTo>
                <a:lnTo>
                  <a:pt x="2704" y="32256"/>
                </a:lnTo>
                <a:lnTo>
                  <a:pt x="524" y="10704"/>
                </a:lnTo>
                <a:lnTo>
                  <a:pt x="0" y="5968"/>
                </a:lnTo>
                <a:lnTo>
                  <a:pt x="10744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46905" y="4360037"/>
            <a:ext cx="344932" cy="529082"/>
          </a:xfrm>
          <a:custGeom>
            <a:avLst/>
            <a:gdLst/>
            <a:ahLst/>
            <a:cxnLst/>
            <a:rect l="l" t="t" r="r" b="b"/>
            <a:pathLst>
              <a:path w="344932" h="529082">
                <a:moveTo>
                  <a:pt x="105283" y="0"/>
                </a:moveTo>
                <a:lnTo>
                  <a:pt x="104629" y="14482"/>
                </a:lnTo>
                <a:lnTo>
                  <a:pt x="104016" y="28733"/>
                </a:lnTo>
                <a:lnTo>
                  <a:pt x="103442" y="42752"/>
                </a:lnTo>
                <a:lnTo>
                  <a:pt x="102909" y="56539"/>
                </a:lnTo>
                <a:lnTo>
                  <a:pt x="102416" y="70094"/>
                </a:lnTo>
                <a:lnTo>
                  <a:pt x="101963" y="83417"/>
                </a:lnTo>
                <a:lnTo>
                  <a:pt x="101551" y="96509"/>
                </a:lnTo>
                <a:lnTo>
                  <a:pt x="101179" y="109368"/>
                </a:lnTo>
                <a:lnTo>
                  <a:pt x="100849" y="121996"/>
                </a:lnTo>
                <a:lnTo>
                  <a:pt x="100560" y="134392"/>
                </a:lnTo>
                <a:lnTo>
                  <a:pt x="100312" y="146556"/>
                </a:lnTo>
                <a:lnTo>
                  <a:pt x="100106" y="158488"/>
                </a:lnTo>
                <a:lnTo>
                  <a:pt x="99941" y="170188"/>
                </a:lnTo>
                <a:lnTo>
                  <a:pt x="99818" y="181657"/>
                </a:lnTo>
                <a:lnTo>
                  <a:pt x="99737" y="192893"/>
                </a:lnTo>
                <a:lnTo>
                  <a:pt x="99698" y="203898"/>
                </a:lnTo>
                <a:lnTo>
                  <a:pt x="99695" y="208406"/>
                </a:lnTo>
                <a:lnTo>
                  <a:pt x="104521" y="208406"/>
                </a:lnTo>
                <a:lnTo>
                  <a:pt x="114988" y="199468"/>
                </a:lnTo>
                <a:lnTo>
                  <a:pt x="125767" y="191519"/>
                </a:lnTo>
                <a:lnTo>
                  <a:pt x="136855" y="184560"/>
                </a:lnTo>
                <a:lnTo>
                  <a:pt x="148254" y="178591"/>
                </a:lnTo>
                <a:lnTo>
                  <a:pt x="159963" y="173611"/>
                </a:lnTo>
                <a:lnTo>
                  <a:pt x="171982" y="169621"/>
                </a:lnTo>
                <a:lnTo>
                  <a:pt x="184312" y="166620"/>
                </a:lnTo>
                <a:lnTo>
                  <a:pt x="196952" y="164610"/>
                </a:lnTo>
                <a:lnTo>
                  <a:pt x="209903" y="163588"/>
                </a:lnTo>
                <a:lnTo>
                  <a:pt x="216916" y="163449"/>
                </a:lnTo>
                <a:lnTo>
                  <a:pt x="232058" y="163905"/>
                </a:lnTo>
                <a:lnTo>
                  <a:pt x="246317" y="165273"/>
                </a:lnTo>
                <a:lnTo>
                  <a:pt x="259697" y="167554"/>
                </a:lnTo>
                <a:lnTo>
                  <a:pt x="272199" y="170748"/>
                </a:lnTo>
                <a:lnTo>
                  <a:pt x="283829" y="174853"/>
                </a:lnTo>
                <a:lnTo>
                  <a:pt x="294588" y="179872"/>
                </a:lnTo>
                <a:lnTo>
                  <a:pt x="304481" y="185802"/>
                </a:lnTo>
                <a:lnTo>
                  <a:pt x="310896" y="190500"/>
                </a:lnTo>
                <a:lnTo>
                  <a:pt x="318892" y="197960"/>
                </a:lnTo>
                <a:lnTo>
                  <a:pt x="325816" y="206709"/>
                </a:lnTo>
                <a:lnTo>
                  <a:pt x="331669" y="216746"/>
                </a:lnTo>
                <a:lnTo>
                  <a:pt x="336454" y="228072"/>
                </a:lnTo>
                <a:lnTo>
                  <a:pt x="340171" y="240685"/>
                </a:lnTo>
                <a:lnTo>
                  <a:pt x="342822" y="254587"/>
                </a:lnTo>
                <a:lnTo>
                  <a:pt x="344408" y="269777"/>
                </a:lnTo>
                <a:lnTo>
                  <a:pt x="344932" y="286131"/>
                </a:lnTo>
                <a:lnTo>
                  <a:pt x="344732" y="295208"/>
                </a:lnTo>
                <a:lnTo>
                  <a:pt x="344219" y="309982"/>
                </a:lnTo>
                <a:lnTo>
                  <a:pt x="344043" y="314960"/>
                </a:lnTo>
                <a:lnTo>
                  <a:pt x="343362" y="331317"/>
                </a:lnTo>
                <a:lnTo>
                  <a:pt x="343043" y="341897"/>
                </a:lnTo>
                <a:lnTo>
                  <a:pt x="343027" y="343788"/>
                </a:lnTo>
                <a:lnTo>
                  <a:pt x="343035" y="352612"/>
                </a:lnTo>
                <a:lnTo>
                  <a:pt x="343062" y="362005"/>
                </a:lnTo>
                <a:lnTo>
                  <a:pt x="343107" y="371967"/>
                </a:lnTo>
                <a:lnTo>
                  <a:pt x="343170" y="382499"/>
                </a:lnTo>
                <a:lnTo>
                  <a:pt x="343250" y="393601"/>
                </a:lnTo>
                <a:lnTo>
                  <a:pt x="343349" y="405274"/>
                </a:lnTo>
                <a:lnTo>
                  <a:pt x="343465" y="417517"/>
                </a:lnTo>
                <a:lnTo>
                  <a:pt x="343599" y="430331"/>
                </a:lnTo>
                <a:lnTo>
                  <a:pt x="343751" y="443716"/>
                </a:lnTo>
                <a:lnTo>
                  <a:pt x="343921" y="457672"/>
                </a:lnTo>
                <a:lnTo>
                  <a:pt x="344109" y="472200"/>
                </a:lnTo>
                <a:lnTo>
                  <a:pt x="344315" y="487300"/>
                </a:lnTo>
                <a:lnTo>
                  <a:pt x="344539" y="502972"/>
                </a:lnTo>
                <a:lnTo>
                  <a:pt x="344780" y="519216"/>
                </a:lnTo>
                <a:lnTo>
                  <a:pt x="344932" y="529082"/>
                </a:lnTo>
                <a:lnTo>
                  <a:pt x="245999" y="529082"/>
                </a:lnTo>
                <a:lnTo>
                  <a:pt x="247094" y="516059"/>
                </a:lnTo>
                <a:lnTo>
                  <a:pt x="248109" y="503087"/>
                </a:lnTo>
                <a:lnTo>
                  <a:pt x="249044" y="490166"/>
                </a:lnTo>
                <a:lnTo>
                  <a:pt x="249900" y="477295"/>
                </a:lnTo>
                <a:lnTo>
                  <a:pt x="250676" y="464475"/>
                </a:lnTo>
                <a:lnTo>
                  <a:pt x="251372" y="451704"/>
                </a:lnTo>
                <a:lnTo>
                  <a:pt x="251990" y="438984"/>
                </a:lnTo>
                <a:lnTo>
                  <a:pt x="252528" y="426313"/>
                </a:lnTo>
                <a:lnTo>
                  <a:pt x="252988" y="413691"/>
                </a:lnTo>
                <a:lnTo>
                  <a:pt x="253370" y="401118"/>
                </a:lnTo>
                <a:lnTo>
                  <a:pt x="253674" y="388594"/>
                </a:lnTo>
                <a:lnTo>
                  <a:pt x="253900" y="376118"/>
                </a:lnTo>
                <a:lnTo>
                  <a:pt x="254048" y="363691"/>
                </a:lnTo>
                <a:lnTo>
                  <a:pt x="254120" y="351311"/>
                </a:lnTo>
                <a:lnTo>
                  <a:pt x="254127" y="346075"/>
                </a:lnTo>
                <a:lnTo>
                  <a:pt x="253781" y="327984"/>
                </a:lnTo>
                <a:lnTo>
                  <a:pt x="252745" y="311777"/>
                </a:lnTo>
                <a:lnTo>
                  <a:pt x="251017" y="297455"/>
                </a:lnTo>
                <a:lnTo>
                  <a:pt x="248599" y="285017"/>
                </a:lnTo>
                <a:lnTo>
                  <a:pt x="245490" y="274463"/>
                </a:lnTo>
                <a:lnTo>
                  <a:pt x="237362" y="259206"/>
                </a:lnTo>
                <a:lnTo>
                  <a:pt x="229118" y="251259"/>
                </a:lnTo>
                <a:lnTo>
                  <a:pt x="218872" y="245213"/>
                </a:lnTo>
                <a:lnTo>
                  <a:pt x="206617" y="241085"/>
                </a:lnTo>
                <a:lnTo>
                  <a:pt x="192346" y="238889"/>
                </a:lnTo>
                <a:lnTo>
                  <a:pt x="182372" y="238506"/>
                </a:lnTo>
                <a:lnTo>
                  <a:pt x="170157" y="239130"/>
                </a:lnTo>
                <a:lnTo>
                  <a:pt x="158012" y="240998"/>
                </a:lnTo>
                <a:lnTo>
                  <a:pt x="145936" y="244107"/>
                </a:lnTo>
                <a:lnTo>
                  <a:pt x="133930" y="248449"/>
                </a:lnTo>
                <a:lnTo>
                  <a:pt x="121993" y="254021"/>
                </a:lnTo>
                <a:lnTo>
                  <a:pt x="110126" y="260816"/>
                </a:lnTo>
                <a:lnTo>
                  <a:pt x="102743" y="265683"/>
                </a:lnTo>
                <a:lnTo>
                  <a:pt x="102751" y="281364"/>
                </a:lnTo>
                <a:lnTo>
                  <a:pt x="102777" y="296780"/>
                </a:lnTo>
                <a:lnTo>
                  <a:pt x="102821" y="311934"/>
                </a:lnTo>
                <a:lnTo>
                  <a:pt x="102882" y="326824"/>
                </a:lnTo>
                <a:lnTo>
                  <a:pt x="102961" y="341451"/>
                </a:lnTo>
                <a:lnTo>
                  <a:pt x="103058" y="355814"/>
                </a:lnTo>
                <a:lnTo>
                  <a:pt x="103173" y="369912"/>
                </a:lnTo>
                <a:lnTo>
                  <a:pt x="103307" y="383747"/>
                </a:lnTo>
                <a:lnTo>
                  <a:pt x="103460" y="397317"/>
                </a:lnTo>
                <a:lnTo>
                  <a:pt x="103631" y="410622"/>
                </a:lnTo>
                <a:lnTo>
                  <a:pt x="103822" y="423663"/>
                </a:lnTo>
                <a:lnTo>
                  <a:pt x="104032" y="436439"/>
                </a:lnTo>
                <a:lnTo>
                  <a:pt x="104261" y="448949"/>
                </a:lnTo>
                <a:lnTo>
                  <a:pt x="104510" y="461194"/>
                </a:lnTo>
                <a:lnTo>
                  <a:pt x="104778" y="473174"/>
                </a:lnTo>
                <a:lnTo>
                  <a:pt x="105067" y="484888"/>
                </a:lnTo>
                <a:lnTo>
                  <a:pt x="105376" y="496335"/>
                </a:lnTo>
                <a:lnTo>
                  <a:pt x="105705" y="507517"/>
                </a:lnTo>
                <a:lnTo>
                  <a:pt x="106055" y="518433"/>
                </a:lnTo>
                <a:lnTo>
                  <a:pt x="106425" y="529082"/>
                </a:lnTo>
                <a:lnTo>
                  <a:pt x="7493" y="529082"/>
                </a:lnTo>
                <a:lnTo>
                  <a:pt x="8254" y="505570"/>
                </a:lnTo>
                <a:lnTo>
                  <a:pt x="8939" y="481138"/>
                </a:lnTo>
                <a:lnTo>
                  <a:pt x="9546" y="455788"/>
                </a:lnTo>
                <a:lnTo>
                  <a:pt x="10075" y="429520"/>
                </a:lnTo>
                <a:lnTo>
                  <a:pt x="10525" y="402336"/>
                </a:lnTo>
                <a:lnTo>
                  <a:pt x="10894" y="374237"/>
                </a:lnTo>
                <a:lnTo>
                  <a:pt x="11183" y="345226"/>
                </a:lnTo>
                <a:lnTo>
                  <a:pt x="11390" y="315303"/>
                </a:lnTo>
                <a:lnTo>
                  <a:pt x="11515" y="284470"/>
                </a:lnTo>
                <a:lnTo>
                  <a:pt x="11557" y="252730"/>
                </a:lnTo>
                <a:lnTo>
                  <a:pt x="11526" y="237585"/>
                </a:lnTo>
                <a:lnTo>
                  <a:pt x="11284" y="208099"/>
                </a:lnTo>
                <a:lnTo>
                  <a:pt x="10799" y="179683"/>
                </a:lnTo>
                <a:lnTo>
                  <a:pt x="10070" y="152333"/>
                </a:lnTo>
                <a:lnTo>
                  <a:pt x="9097" y="126049"/>
                </a:lnTo>
                <a:lnTo>
                  <a:pt x="7878" y="100829"/>
                </a:lnTo>
                <a:lnTo>
                  <a:pt x="6413" y="76672"/>
                </a:lnTo>
                <a:lnTo>
                  <a:pt x="4701" y="53575"/>
                </a:lnTo>
                <a:lnTo>
                  <a:pt x="2741" y="31537"/>
                </a:lnTo>
                <a:lnTo>
                  <a:pt x="532" y="10557"/>
                </a:lnTo>
                <a:lnTo>
                  <a:pt x="0" y="5968"/>
                </a:lnTo>
                <a:lnTo>
                  <a:pt x="10528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06849" y="6372642"/>
            <a:ext cx="14989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13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6784" y="3200400"/>
            <a:ext cx="5004816" cy="2694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4940" y="1035676"/>
            <a:ext cx="5157851" cy="1461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To</a:t>
            </a:r>
            <a:r>
              <a:rPr sz="2200" spc="-1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desi</a:t>
            </a:r>
            <a:r>
              <a:rPr sz="2200" spc="4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n</a:t>
            </a:r>
            <a:r>
              <a:rPr sz="2200" spc="-5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 Re</a:t>
            </a:r>
            <a:r>
              <a:rPr sz="2200" spc="-4" dirty="0" smtClean="0">
                <a:latin typeface="Times New Roman"/>
                <a:cs typeface="Times New Roman"/>
              </a:rPr>
              <a:t>c</a:t>
            </a:r>
            <a:r>
              <a:rPr sz="2200" spc="0" dirty="0" smtClean="0">
                <a:latin typeface="Times New Roman"/>
                <a:cs typeface="Times New Roman"/>
              </a:rPr>
              <a:t>tan</a:t>
            </a:r>
            <a:r>
              <a:rPr sz="2200" spc="9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u</a:t>
            </a:r>
            <a:r>
              <a:rPr sz="2200" spc="4" dirty="0" smtClean="0">
                <a:latin typeface="Times New Roman"/>
                <a:cs typeface="Times New Roman"/>
              </a:rPr>
              <a:t>l</a:t>
            </a:r>
            <a:r>
              <a:rPr sz="2200" spc="0" dirty="0" smtClean="0">
                <a:latin typeface="Times New Roman"/>
                <a:cs typeface="Times New Roman"/>
              </a:rPr>
              <a:t>ar</a:t>
            </a:r>
            <a:r>
              <a:rPr sz="2200" spc="-66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patch</a:t>
            </a:r>
            <a:r>
              <a:rPr sz="2200" spc="-3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ante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n</a:t>
            </a:r>
            <a:r>
              <a:rPr sz="2200" spc="4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There</a:t>
            </a:r>
            <a:r>
              <a:rPr sz="2200" spc="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are</a:t>
            </a:r>
            <a:r>
              <a:rPr sz="2200" spc="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fo</a:t>
            </a:r>
            <a:r>
              <a:rPr sz="2200" spc="4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r</a:t>
            </a:r>
            <a:r>
              <a:rPr sz="2200" spc="-36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4" dirty="0" smtClean="0">
                <a:latin typeface="Times New Roman"/>
                <a:cs typeface="Times New Roman"/>
              </a:rPr>
              <a:t>s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ntial </a:t>
            </a:r>
            <a:r>
              <a:rPr sz="2200" spc="4" dirty="0" smtClean="0">
                <a:latin typeface="Times New Roman"/>
                <a:cs typeface="Times New Roman"/>
              </a:rPr>
              <a:t>p</a:t>
            </a:r>
            <a:r>
              <a:rPr sz="2200" spc="0" dirty="0" smtClean="0">
                <a:latin typeface="Times New Roman"/>
                <a:cs typeface="Times New Roman"/>
              </a:rPr>
              <a:t>ara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eters</a:t>
            </a:r>
            <a:r>
              <a:rPr sz="2200" spc="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which</a:t>
            </a:r>
            <a:r>
              <a:rPr sz="2200" spc="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are</a:t>
            </a:r>
            <a:endParaRPr sz="2200">
              <a:latin typeface="Times New Roman"/>
              <a:cs typeface="Times New Roman"/>
            </a:endParaRPr>
          </a:p>
          <a:p>
            <a:pPr marL="12700" marR="41879">
              <a:lnSpc>
                <a:spcPct val="95825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2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9" dirty="0" smtClean="0">
                <a:latin typeface="Times New Roman"/>
                <a:cs typeface="Times New Roman"/>
              </a:rPr>
              <a:t>p</a:t>
            </a:r>
            <a:r>
              <a:rPr sz="2200" spc="0" dirty="0" smtClean="0">
                <a:latin typeface="Times New Roman"/>
                <a:cs typeface="Times New Roman"/>
              </a:rPr>
              <a:t>erating</a:t>
            </a:r>
            <a:r>
              <a:rPr sz="2200" spc="-6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freq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ency</a:t>
            </a:r>
            <a:r>
              <a:rPr sz="2200" spc="-7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</a:t>
            </a:r>
            <a:r>
              <a:rPr sz="2200" i="1" spc="0" dirty="0" smtClean="0">
                <a:latin typeface="Times New Roman"/>
                <a:cs typeface="Times New Roman"/>
              </a:rPr>
              <a:t>f</a:t>
            </a:r>
            <a:r>
              <a:rPr sz="2200" spc="0" dirty="0" smtClean="0">
                <a:latin typeface="Times New Roman"/>
                <a:cs typeface="Times New Roman"/>
              </a:rPr>
              <a:t>˳).</a:t>
            </a:r>
            <a:endParaRPr sz="2200">
              <a:latin typeface="Times New Roman"/>
              <a:cs typeface="Times New Roman"/>
            </a:endParaRPr>
          </a:p>
          <a:p>
            <a:pPr marL="12700" marR="41879">
              <a:lnSpc>
                <a:spcPts val="2529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Diele</a:t>
            </a:r>
            <a:r>
              <a:rPr sz="2200" spc="-4" dirty="0" smtClean="0">
                <a:latin typeface="Times New Roman"/>
                <a:cs typeface="Times New Roman"/>
              </a:rPr>
              <a:t>c</a:t>
            </a:r>
            <a:r>
              <a:rPr sz="2200" spc="0" dirty="0" smtClean="0">
                <a:latin typeface="Times New Roman"/>
                <a:cs typeface="Times New Roman"/>
              </a:rPr>
              <a:t>tric</a:t>
            </a:r>
            <a:r>
              <a:rPr sz="2200" spc="2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co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stant</a:t>
            </a:r>
            <a:r>
              <a:rPr sz="2200" spc="-73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3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su</a:t>
            </a:r>
            <a:r>
              <a:rPr sz="2200" spc="4" dirty="0" smtClean="0">
                <a:latin typeface="Times New Roman"/>
                <a:cs typeface="Times New Roman"/>
              </a:rPr>
              <a:t>b</a:t>
            </a:r>
            <a:r>
              <a:rPr sz="2200" spc="0" dirty="0" smtClean="0">
                <a:latin typeface="Times New Roman"/>
                <a:cs typeface="Times New Roman"/>
              </a:rPr>
              <a:t>strate</a:t>
            </a:r>
            <a:r>
              <a:rPr sz="2200" spc="-3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</a:t>
            </a:r>
            <a:r>
              <a:rPr sz="2200" i="1" spc="0" dirty="0" smtClean="0">
                <a:latin typeface="Times New Roman"/>
                <a:cs typeface="Times New Roman"/>
              </a:rPr>
              <a:t>ε</a:t>
            </a:r>
            <a:r>
              <a:rPr sz="2175" i="1" spc="-4" baseline="-21990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4569" y="1404239"/>
            <a:ext cx="115167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rtant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72809" y="1404239"/>
            <a:ext cx="28470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59321" y="1404239"/>
            <a:ext cx="86014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kno</a:t>
            </a:r>
            <a:r>
              <a:rPr sz="2200" spc="-4" dirty="0" smtClean="0">
                <a:latin typeface="Times New Roman"/>
                <a:cs typeface="Times New Roman"/>
              </a:rPr>
              <a:t>w</a:t>
            </a:r>
            <a:r>
              <a:rPr sz="2200" spc="0" dirty="0" smtClean="0">
                <a:latin typeface="Times New Roman"/>
                <a:cs typeface="Times New Roman"/>
              </a:rPr>
              <a:t>:-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940" y="2511289"/>
            <a:ext cx="844647" cy="673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2588" y="2511289"/>
            <a:ext cx="765579" cy="673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hei</a:t>
            </a:r>
            <a:r>
              <a:rPr sz="2200" spc="9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ht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hei</a:t>
            </a:r>
            <a:r>
              <a:rPr sz="2200" spc="9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ht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0633" y="2511289"/>
            <a:ext cx="301074" cy="673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3910" y="2511289"/>
            <a:ext cx="408597" cy="673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5390" y="2511289"/>
            <a:ext cx="216938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d</a:t>
            </a:r>
            <a:r>
              <a:rPr sz="2200" spc="4" dirty="0" smtClean="0">
                <a:latin typeface="Times New Roman"/>
                <a:cs typeface="Times New Roman"/>
              </a:rPr>
              <a:t>i</a:t>
            </a:r>
            <a:r>
              <a:rPr sz="2200" spc="0" dirty="0" smtClean="0">
                <a:latin typeface="Times New Roman"/>
                <a:cs typeface="Times New Roman"/>
              </a:rPr>
              <a:t>ele</a:t>
            </a:r>
            <a:r>
              <a:rPr sz="2200" spc="-4" dirty="0" smtClean="0">
                <a:latin typeface="Times New Roman"/>
                <a:cs typeface="Times New Roman"/>
              </a:rPr>
              <a:t>c</a:t>
            </a:r>
            <a:r>
              <a:rPr sz="2200" spc="0" dirty="0" smtClean="0">
                <a:latin typeface="Times New Roman"/>
                <a:cs typeface="Times New Roman"/>
              </a:rPr>
              <a:t>tric</a:t>
            </a:r>
            <a:r>
              <a:rPr sz="2200" spc="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su</a:t>
            </a:r>
            <a:r>
              <a:rPr sz="2200" spc="4" dirty="0" smtClean="0">
                <a:latin typeface="Times New Roman"/>
                <a:cs typeface="Times New Roman"/>
              </a:rPr>
              <a:t>b</a:t>
            </a:r>
            <a:r>
              <a:rPr sz="2200" spc="0" dirty="0" smtClean="0">
                <a:latin typeface="Times New Roman"/>
                <a:cs typeface="Times New Roman"/>
              </a:rPr>
              <a:t>strate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7471" y="2511289"/>
            <a:ext cx="4633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(</a:t>
            </a:r>
            <a:r>
              <a:rPr sz="2200" spc="9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5390" y="2880351"/>
            <a:ext cx="118447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co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d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ctor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2966" y="2880351"/>
            <a:ext cx="40060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(t).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940" y="5093335"/>
            <a:ext cx="251497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The ot</a:t>
            </a:r>
            <a:r>
              <a:rPr sz="2200" spc="9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er para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et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r</a:t>
            </a:r>
            <a:r>
              <a:rPr sz="2200" spc="-4" dirty="0" smtClean="0">
                <a:latin typeface="Times New Roman"/>
                <a:cs typeface="Times New Roman"/>
              </a:rPr>
              <a:t>s</a:t>
            </a:r>
            <a:r>
              <a:rPr sz="2200" spc="0" dirty="0" smtClean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40" y="5462642"/>
            <a:ext cx="844647" cy="1041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588" y="5462642"/>
            <a:ext cx="2659875" cy="1041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wid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h</a:t>
            </a:r>
            <a:r>
              <a:rPr sz="2200" spc="-40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patch</a:t>
            </a:r>
            <a:r>
              <a:rPr sz="2200" spc="-4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(W)</a:t>
            </a:r>
            <a:endParaRPr sz="2200">
              <a:latin typeface="Times New Roman"/>
              <a:cs typeface="Times New Roman"/>
            </a:endParaRPr>
          </a:p>
          <a:p>
            <a:pPr marL="12700" marR="1720">
              <a:lnSpc>
                <a:spcPct val="95825"/>
              </a:lnSpc>
              <a:spcBef>
                <a:spcPts val="25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len</a:t>
            </a:r>
            <a:r>
              <a:rPr sz="2200" spc="9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th</a:t>
            </a:r>
            <a:r>
              <a:rPr sz="2200" spc="-54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patch</a:t>
            </a:r>
            <a:r>
              <a:rPr sz="2200" spc="51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(L)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2200" spc="0" dirty="0" smtClean="0">
                <a:latin typeface="Times New Roman"/>
                <a:cs typeface="Times New Roman"/>
              </a:rPr>
              <a:t>wid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h</a:t>
            </a:r>
            <a:r>
              <a:rPr sz="2200" spc="-4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and</a:t>
            </a:r>
            <a:r>
              <a:rPr sz="2200" spc="-3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len</a:t>
            </a:r>
            <a:r>
              <a:rPr sz="2200" spc="9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th</a:t>
            </a:r>
            <a:r>
              <a:rPr sz="2200" spc="-54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5347" y="6200258"/>
            <a:ext cx="1598413" cy="324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35"/>
              </a:lnSpc>
              <a:spcBef>
                <a:spcPts val="121"/>
              </a:spcBef>
            </a:pPr>
            <a:r>
              <a:rPr sz="3300" spc="0" baseline="2635" dirty="0" smtClean="0">
                <a:latin typeface="Times New Roman"/>
                <a:cs typeface="Times New Roman"/>
              </a:rPr>
              <a:t>Gro</a:t>
            </a:r>
            <a:r>
              <a:rPr sz="3300" spc="9" baseline="2635" dirty="0" smtClean="0">
                <a:latin typeface="Times New Roman"/>
                <a:cs typeface="Times New Roman"/>
              </a:rPr>
              <a:t>u</a:t>
            </a:r>
            <a:r>
              <a:rPr sz="3300" spc="0" baseline="2635" dirty="0" smtClean="0">
                <a:latin typeface="Times New Roman"/>
                <a:cs typeface="Times New Roman"/>
              </a:rPr>
              <a:t>n</a:t>
            </a:r>
            <a:r>
              <a:rPr sz="3300" spc="-114" baseline="2635" dirty="0" smtClean="0">
                <a:latin typeface="Times New Roman"/>
                <a:cs typeface="Times New Roman"/>
              </a:rPr>
              <a:t>d</a:t>
            </a:r>
            <a:r>
              <a:rPr sz="1500" spc="0" baseline="-13653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-209" baseline="-13653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3300" spc="0" baseline="2635" dirty="0" smtClean="0">
                <a:latin typeface="Times New Roman"/>
                <a:cs typeface="Times New Roman"/>
              </a:rPr>
              <a:t>p</a:t>
            </a:r>
            <a:r>
              <a:rPr sz="3300" spc="4" baseline="2635" dirty="0" smtClean="0">
                <a:latin typeface="Times New Roman"/>
                <a:cs typeface="Times New Roman"/>
              </a:rPr>
              <a:t>l</a:t>
            </a:r>
            <a:r>
              <a:rPr sz="3300" spc="0" baseline="2635" dirty="0" smtClean="0">
                <a:latin typeface="Times New Roman"/>
                <a:cs typeface="Times New Roman"/>
              </a:rPr>
              <a:t>ane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64277" y="6200258"/>
            <a:ext cx="3170097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and</a:t>
            </a:r>
            <a:r>
              <a:rPr sz="2200" spc="-2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2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su</a:t>
            </a:r>
            <a:r>
              <a:rPr sz="2200" spc="4" dirty="0" smtClean="0">
                <a:latin typeface="Times New Roman"/>
                <a:cs typeface="Times New Roman"/>
              </a:rPr>
              <a:t>b</a:t>
            </a:r>
            <a:r>
              <a:rPr sz="2200" spc="0" dirty="0" smtClean="0">
                <a:latin typeface="Times New Roman"/>
                <a:cs typeface="Times New Roman"/>
              </a:rPr>
              <a:t>strate</a:t>
            </a:r>
            <a:r>
              <a:rPr sz="2200" spc="-3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</a:t>
            </a:r>
            <a:r>
              <a:rPr sz="2200" spc="4" dirty="0" smtClean="0">
                <a:latin typeface="Times New Roman"/>
                <a:cs typeface="Times New Roman"/>
              </a:rPr>
              <a:t>Wg</a:t>
            </a:r>
            <a:r>
              <a:rPr sz="2200" spc="0" dirty="0" smtClean="0">
                <a:latin typeface="Times New Roman"/>
                <a:cs typeface="Times New Roman"/>
              </a:rPr>
              <a:t>)(L</a:t>
            </a:r>
            <a:r>
              <a:rPr sz="2200" spc="4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200" y="4085844"/>
            <a:ext cx="4343400" cy="2308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744" y="3733798"/>
            <a:ext cx="4105655" cy="3064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1140" y="1568831"/>
            <a:ext cx="7479654" cy="141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There</a:t>
            </a:r>
            <a:r>
              <a:rPr sz="2200" spc="1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are a a lot</a:t>
            </a:r>
            <a:r>
              <a:rPr sz="2200" spc="9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28" dirty="0" smtClean="0">
                <a:latin typeface="Times New Roman"/>
                <a:cs typeface="Times New Roman"/>
              </a:rPr>
              <a:t> 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etho</a:t>
            </a:r>
            <a:r>
              <a:rPr sz="2200" spc="9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6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for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anal</a:t>
            </a:r>
            <a:r>
              <a:rPr sz="2200" spc="9" dirty="0" smtClean="0">
                <a:latin typeface="Times New Roman"/>
                <a:cs typeface="Times New Roman"/>
              </a:rPr>
              <a:t>y</a:t>
            </a:r>
            <a:r>
              <a:rPr sz="2200" spc="0" dirty="0" smtClean="0">
                <a:latin typeface="Times New Roman"/>
                <a:cs typeface="Times New Roman"/>
              </a:rPr>
              <a:t>sis</a:t>
            </a:r>
            <a:r>
              <a:rPr sz="2200" spc="-25" dirty="0" smtClean="0">
                <a:latin typeface="Times New Roman"/>
                <a:cs typeface="Times New Roman"/>
              </a:rPr>
              <a:t> 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icr</a:t>
            </a:r>
            <a:r>
              <a:rPr sz="2200" spc="9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str</a:t>
            </a:r>
            <a:r>
              <a:rPr sz="2200" spc="4" dirty="0" smtClean="0">
                <a:latin typeface="Times New Roman"/>
                <a:cs typeface="Times New Roman"/>
              </a:rPr>
              <a:t>i</a:t>
            </a: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3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patch an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en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-9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12700" marR="41879">
              <a:lnSpc>
                <a:spcPct val="95825"/>
              </a:lnSpc>
              <a:spcBef>
                <a:spcPts val="25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2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Trans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ission</a:t>
            </a:r>
            <a:r>
              <a:rPr sz="2200" spc="-83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Li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30" dirty="0" smtClean="0">
                <a:latin typeface="Times New Roman"/>
                <a:cs typeface="Times New Roman"/>
              </a:rPr>
              <a:t> 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9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4" dirty="0" smtClean="0">
                <a:latin typeface="Times New Roman"/>
                <a:cs typeface="Times New Roman"/>
              </a:rPr>
              <a:t>l</a:t>
            </a:r>
            <a:r>
              <a:rPr sz="2200" spc="0" dirty="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41879">
              <a:lnSpc>
                <a:spcPct val="95825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2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Cavity</a:t>
            </a:r>
            <a:r>
              <a:rPr sz="2200" spc="-43" dirty="0" smtClean="0">
                <a:latin typeface="Times New Roman"/>
                <a:cs typeface="Times New Roman"/>
              </a:rPr>
              <a:t> 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9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4" dirty="0" smtClean="0">
                <a:latin typeface="Times New Roman"/>
                <a:cs typeface="Times New Roman"/>
              </a:rPr>
              <a:t>l</a:t>
            </a:r>
            <a:r>
              <a:rPr sz="2200" spc="0" dirty="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41879">
              <a:lnSpc>
                <a:spcPct val="95825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2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Meth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d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Mo</a:t>
            </a:r>
            <a:r>
              <a:rPr sz="2200" spc="-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ents</a:t>
            </a:r>
            <a:r>
              <a:rPr sz="2200" spc="-4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(Mo</a:t>
            </a:r>
            <a:r>
              <a:rPr sz="2200" spc="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244" y="3267091"/>
            <a:ext cx="6706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 smtClean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2776" y="3267091"/>
            <a:ext cx="213287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 smtClean="0">
                <a:latin typeface="Times New Roman"/>
                <a:cs typeface="Times New Roman"/>
              </a:rPr>
              <a:t>T</a:t>
            </a:r>
            <a:r>
              <a:rPr sz="2800" b="1" spc="-9" dirty="0" smtClean="0">
                <a:latin typeface="Times New Roman"/>
                <a:cs typeface="Times New Roman"/>
              </a:rPr>
              <a:t>r</a:t>
            </a:r>
            <a:r>
              <a:rPr sz="2800" b="1" spc="0" dirty="0" smtClean="0">
                <a:latin typeface="Times New Roman"/>
                <a:cs typeface="Times New Roman"/>
              </a:rPr>
              <a:t>a</a:t>
            </a:r>
            <a:r>
              <a:rPr sz="2800" b="1" spc="9" dirty="0" smtClean="0">
                <a:latin typeface="Times New Roman"/>
                <a:cs typeface="Times New Roman"/>
              </a:rPr>
              <a:t>n</a:t>
            </a:r>
            <a:r>
              <a:rPr sz="2800" b="1" spc="0" dirty="0" smtClean="0">
                <a:latin typeface="Times New Roman"/>
                <a:cs typeface="Times New Roman"/>
              </a:rPr>
              <a:t>smi</a:t>
            </a:r>
            <a:r>
              <a:rPr sz="2800" b="1" spc="9" dirty="0" smtClean="0">
                <a:latin typeface="Times New Roman"/>
                <a:cs typeface="Times New Roman"/>
              </a:rPr>
              <a:t>s</a:t>
            </a:r>
            <a:r>
              <a:rPr sz="2800" b="1" spc="0" dirty="0" smtClean="0">
                <a:latin typeface="Times New Roman"/>
                <a:cs typeface="Times New Roman"/>
              </a:rPr>
              <a:t>si</a:t>
            </a:r>
            <a:r>
              <a:rPr sz="2800" b="1" spc="9" dirty="0" smtClean="0">
                <a:latin typeface="Times New Roman"/>
                <a:cs typeface="Times New Roman"/>
              </a:rPr>
              <a:t>o</a:t>
            </a:r>
            <a:r>
              <a:rPr sz="2800" b="1" spc="0" dirty="0" smtClean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5851" y="3267091"/>
            <a:ext cx="76931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 smtClean="0">
                <a:latin typeface="Times New Roman"/>
                <a:cs typeface="Times New Roman"/>
              </a:rPr>
              <a:t>Line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4615" y="3267091"/>
            <a:ext cx="10068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 smtClean="0">
                <a:latin typeface="Times New Roman"/>
                <a:cs typeface="Times New Roman"/>
              </a:rPr>
              <a:t>mo</a:t>
            </a:r>
            <a:r>
              <a:rPr sz="2800" b="1" spc="9" dirty="0" smtClean="0">
                <a:latin typeface="Times New Roman"/>
                <a:cs typeface="Times New Roman"/>
              </a:rPr>
              <a:t>d</a:t>
            </a:r>
            <a:r>
              <a:rPr sz="2800" b="1" spc="0" dirty="0" smtClean="0">
                <a:latin typeface="Times New Roman"/>
                <a:cs typeface="Times New Roman"/>
              </a:rPr>
              <a:t>el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901" y="3267091"/>
            <a:ext cx="3161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4" dirty="0" smtClean="0"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9037" y="3267091"/>
            <a:ext cx="5538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4" dirty="0" smtClean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1393" y="3267091"/>
            <a:ext cx="106475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 smtClean="0">
                <a:latin typeface="Times New Roman"/>
                <a:cs typeface="Times New Roman"/>
              </a:rPr>
              <a:t>easiest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7718" y="3267091"/>
            <a:ext cx="3759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4" dirty="0" smtClean="0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3290" y="3267091"/>
            <a:ext cx="45435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 smtClean="0">
                <a:latin typeface="Times New Roman"/>
                <a:cs typeface="Times New Roman"/>
              </a:rPr>
              <a:t>a</a:t>
            </a:r>
            <a:r>
              <a:rPr sz="2800" b="1" spc="4" dirty="0" smtClean="0">
                <a:latin typeface="Times New Roman"/>
                <a:cs typeface="Times New Roman"/>
              </a:rPr>
              <a:t>l</a:t>
            </a:r>
            <a:r>
              <a:rPr sz="2800" b="1" spc="0" dirty="0" smtClean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06849" y="6372642"/>
            <a:ext cx="15057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15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63012" y="1216164"/>
            <a:ext cx="1549908" cy="94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6352" y="1219200"/>
            <a:ext cx="14478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81600" y="1600200"/>
            <a:ext cx="4029455" cy="350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0600" y="2438400"/>
            <a:ext cx="3290316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3144" y="3429000"/>
            <a:ext cx="1781556" cy="87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0600" y="4645152"/>
            <a:ext cx="3753612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184" y="6047230"/>
            <a:ext cx="1714500" cy="705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3085" y="953761"/>
            <a:ext cx="380088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2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Trans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ission</a:t>
            </a:r>
            <a:r>
              <a:rPr sz="2200" spc="-7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Li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3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eq</a:t>
            </a:r>
            <a:r>
              <a:rPr sz="2200" spc="4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atio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3085" y="1322569"/>
            <a:ext cx="72026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6985" y="1322569"/>
            <a:ext cx="186679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Fi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d</a:t>
            </a:r>
            <a:r>
              <a:rPr sz="2200" spc="-4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Wi</a:t>
            </a:r>
            <a:r>
              <a:rPr sz="2200" spc="9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th</a:t>
            </a:r>
            <a:r>
              <a:rPr sz="2200" spc="-5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(W)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3085" y="2060439"/>
            <a:ext cx="72055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6985" y="2060439"/>
            <a:ext cx="51736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8219" y="2060439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8175" y="2060439"/>
            <a:ext cx="104502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effec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9" dirty="0" smtClean="0">
                <a:latin typeface="Times New Roman"/>
                <a:cs typeface="Times New Roman"/>
              </a:rPr>
              <a:t>v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6941" y="2060439"/>
            <a:ext cx="110471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d</a:t>
            </a:r>
            <a:r>
              <a:rPr sz="2200" spc="4" dirty="0" smtClean="0">
                <a:latin typeface="Times New Roman"/>
                <a:cs typeface="Times New Roman"/>
              </a:rPr>
              <a:t>i</a:t>
            </a:r>
            <a:r>
              <a:rPr sz="2200" spc="0" dirty="0" smtClean="0">
                <a:latin typeface="Times New Roman"/>
                <a:cs typeface="Times New Roman"/>
              </a:rPr>
              <a:t>ele</a:t>
            </a:r>
            <a:r>
              <a:rPr sz="2200" spc="-4" dirty="0" smtClean="0">
                <a:latin typeface="Times New Roman"/>
                <a:cs typeface="Times New Roman"/>
              </a:rPr>
              <a:t>c</a:t>
            </a:r>
            <a:r>
              <a:rPr sz="2200" spc="0" dirty="0" smtClean="0">
                <a:latin typeface="Times New Roman"/>
                <a:cs typeface="Times New Roman"/>
              </a:rPr>
              <a:t>tric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66794" y="2060439"/>
            <a:ext cx="99761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co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stant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085" y="3166618"/>
            <a:ext cx="72056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2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6985" y="3166618"/>
            <a:ext cx="51706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find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8219" y="3166618"/>
            <a:ext cx="40845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8175" y="3166618"/>
            <a:ext cx="104530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effecti</a:t>
            </a:r>
            <a:r>
              <a:rPr sz="2200" spc="9" dirty="0" smtClean="0">
                <a:latin typeface="Times New Roman"/>
                <a:cs typeface="Times New Roman"/>
              </a:rPr>
              <a:t>v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6941" y="3166618"/>
            <a:ext cx="76582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leng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085" y="4273423"/>
            <a:ext cx="72056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985" y="4273423"/>
            <a:ext cx="51706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find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6799" y="4273423"/>
            <a:ext cx="1381402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the fr</a:t>
            </a:r>
            <a:r>
              <a:rPr sz="2200" spc="4" dirty="0" smtClean="0">
                <a:latin typeface="Times New Roman"/>
                <a:cs typeface="Times New Roman"/>
              </a:rPr>
              <a:t>ing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0845" y="4273423"/>
            <a:ext cx="1363397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leng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h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(∆</a:t>
            </a:r>
            <a:r>
              <a:rPr sz="2200" spc="4" dirty="0" smtClean="0">
                <a:latin typeface="Times New Roman"/>
                <a:cs typeface="Times New Roman"/>
              </a:rPr>
              <a:t>L)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085" y="5748909"/>
            <a:ext cx="72056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2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985" y="5748909"/>
            <a:ext cx="51706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find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8219" y="5748909"/>
            <a:ext cx="3745828" cy="82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the</a:t>
            </a:r>
            <a:r>
              <a:rPr sz="2200" spc="-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act</a:t>
            </a:r>
            <a:r>
              <a:rPr sz="2200" spc="4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al</a:t>
            </a:r>
            <a:r>
              <a:rPr sz="2200" spc="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leng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h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L and</a:t>
            </a:r>
            <a:r>
              <a:rPr sz="2200" spc="-2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the width</a:t>
            </a:r>
            <a:endParaRPr sz="2200">
              <a:latin typeface="Times New Roman"/>
              <a:cs typeface="Times New Roman"/>
            </a:endParaRPr>
          </a:p>
          <a:p>
            <a:pPr marL="1962150" marR="41879">
              <a:lnSpc>
                <a:spcPts val="4165"/>
              </a:lnSpc>
              <a:spcBef>
                <a:spcPts val="90"/>
              </a:spcBef>
            </a:pPr>
            <a:r>
              <a:rPr sz="1800" spc="0" dirty="0" smtClean="0">
                <a:latin typeface="Cambria Math"/>
                <a:cs typeface="Cambria Math"/>
              </a:rPr>
              <a:t>�</a:t>
            </a:r>
            <a:r>
              <a:rPr sz="1800" spc="-29" dirty="0" smtClean="0">
                <a:latin typeface="Cambria Math"/>
                <a:cs typeface="Cambria Math"/>
              </a:rPr>
              <a:t>�</a:t>
            </a:r>
            <a:r>
              <a:rPr sz="1950" spc="0" baseline="-4135" dirty="0" smtClean="0">
                <a:latin typeface="Cambria Math"/>
                <a:cs typeface="Cambria Math"/>
              </a:rPr>
              <a:t>𝑔    </a:t>
            </a:r>
            <a:r>
              <a:rPr sz="1950" spc="1" baseline="-4135" dirty="0" smtClean="0">
                <a:latin typeface="Cambria Math"/>
                <a:cs typeface="Cambria Math"/>
              </a:rPr>
              <a:t> </a:t>
            </a:r>
            <a:r>
              <a:rPr sz="1800" spc="0" dirty="0" smtClean="0">
                <a:latin typeface="Cambria Math"/>
                <a:cs typeface="Cambria Math"/>
              </a:rPr>
              <a:t>=</a:t>
            </a:r>
            <a:r>
              <a:rPr sz="1800" spc="104" dirty="0" smtClean="0">
                <a:latin typeface="Cambria Math"/>
                <a:cs typeface="Cambria Math"/>
              </a:rPr>
              <a:t> </a:t>
            </a:r>
            <a:r>
              <a:rPr sz="1800" spc="0" dirty="0" smtClean="0">
                <a:latin typeface="Cambria Math"/>
                <a:cs typeface="Cambria Math"/>
              </a:rPr>
              <a:t>2</a:t>
            </a:r>
            <a:r>
              <a:rPr sz="1800" spc="9" dirty="0" smtClean="0">
                <a:latin typeface="Cambria Math"/>
                <a:cs typeface="Cambria Math"/>
              </a:rPr>
              <a:t> </a:t>
            </a:r>
            <a:r>
              <a:rPr sz="1800" spc="0" dirty="0" smtClean="0">
                <a:latin typeface="Cambria Math"/>
                <a:cs typeface="Cambria Math"/>
              </a:rPr>
              <a:t>∗</a:t>
            </a:r>
            <a:r>
              <a:rPr sz="1800" spc="4" dirty="0" smtClean="0">
                <a:latin typeface="Cambria Math"/>
                <a:cs typeface="Cambria Math"/>
              </a:rPr>
              <a:t> </a:t>
            </a:r>
            <a:r>
              <a:rPr sz="1800" spc="0" dirty="0" smtClean="0">
                <a:latin typeface="Cambria Math"/>
                <a:cs typeface="Cambria Math"/>
              </a:rPr>
              <a:t>𝐿   </a:t>
            </a:r>
            <a:r>
              <a:rPr sz="1500" spc="0" baseline="-2730" dirty="0" smtClean="0">
                <a:solidFill>
                  <a:srgbClr val="073D86"/>
                </a:solidFill>
                <a:latin typeface="Candara"/>
                <a:cs typeface="Candara"/>
              </a:rPr>
              <a:t>16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46370" y="5748909"/>
            <a:ext cx="2876888" cy="828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and</a:t>
            </a:r>
            <a:r>
              <a:rPr sz="2200" spc="-3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leng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h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the</a:t>
            </a:r>
            <a:r>
              <a:rPr sz="2200" spc="-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Grou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d</a:t>
            </a:r>
            <a:endParaRPr sz="2200">
              <a:latin typeface="Times New Roman"/>
              <a:cs typeface="Times New Roman"/>
            </a:endParaRPr>
          </a:p>
          <a:p>
            <a:pPr marL="311022" marR="41879">
              <a:lnSpc>
                <a:spcPts val="4175"/>
              </a:lnSpc>
              <a:spcBef>
                <a:spcPts val="91"/>
              </a:spcBef>
            </a:pPr>
            <a:r>
              <a:rPr sz="1800" spc="-459" dirty="0" smtClean="0">
                <a:latin typeface="Cambria Math"/>
                <a:cs typeface="Cambria Math"/>
              </a:rPr>
              <a:t>𝑊</a:t>
            </a:r>
            <a:r>
              <a:rPr sz="1950" spc="0" baseline="-4135" dirty="0" smtClean="0">
                <a:latin typeface="Cambria Math"/>
                <a:cs typeface="Cambria Math"/>
              </a:rPr>
              <a:t>𝑔 </a:t>
            </a:r>
            <a:r>
              <a:rPr sz="1950" spc="9" baseline="-4135" dirty="0" smtClean="0">
                <a:latin typeface="Cambria Math"/>
                <a:cs typeface="Cambria Math"/>
              </a:rPr>
              <a:t> </a:t>
            </a:r>
            <a:r>
              <a:rPr sz="1800" spc="0" dirty="0" smtClean="0">
                <a:latin typeface="Cambria Math"/>
                <a:cs typeface="Cambria Math"/>
              </a:rPr>
              <a:t>=</a:t>
            </a:r>
            <a:r>
              <a:rPr sz="1800" spc="119" dirty="0" smtClean="0">
                <a:latin typeface="Cambria Math"/>
                <a:cs typeface="Cambria Math"/>
              </a:rPr>
              <a:t> </a:t>
            </a:r>
            <a:r>
              <a:rPr sz="1800" spc="0" dirty="0" smtClean="0">
                <a:latin typeface="Cambria Math"/>
                <a:cs typeface="Cambria Math"/>
              </a:rPr>
              <a:t>2 ∗</a:t>
            </a:r>
            <a:r>
              <a:rPr sz="1800" spc="19" dirty="0" smtClean="0">
                <a:latin typeface="Cambria Math"/>
                <a:cs typeface="Cambria Math"/>
              </a:rPr>
              <a:t> </a:t>
            </a:r>
            <a:r>
              <a:rPr sz="1800" spc="0" dirty="0" smtClean="0">
                <a:latin typeface="Cambria Math"/>
                <a:cs typeface="Cambria Math"/>
              </a:rPr>
              <a:t>𝑊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9428" y="1676400"/>
            <a:ext cx="3509772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371344"/>
            <a:ext cx="5094732" cy="1743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485132"/>
            <a:ext cx="9144000" cy="1525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5699" y="1264276"/>
            <a:ext cx="507966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To</a:t>
            </a:r>
            <a:r>
              <a:rPr sz="2200" spc="-1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desi</a:t>
            </a:r>
            <a:r>
              <a:rPr sz="2200" spc="4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n</a:t>
            </a:r>
            <a:r>
              <a:rPr sz="2200" spc="-5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7" dirty="0" smtClean="0">
                <a:latin typeface="Times New Roman"/>
                <a:cs typeface="Times New Roman"/>
              </a:rPr>
              <a:t> 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icrostr</a:t>
            </a:r>
            <a:r>
              <a:rPr sz="2200" spc="4" dirty="0" smtClean="0">
                <a:latin typeface="Times New Roman"/>
                <a:cs typeface="Times New Roman"/>
              </a:rPr>
              <a:t>i</a:t>
            </a: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-5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feed</a:t>
            </a:r>
            <a:r>
              <a:rPr sz="2200" spc="-3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l</a:t>
            </a:r>
            <a:r>
              <a:rPr sz="2200" spc="4" dirty="0" smtClean="0">
                <a:latin typeface="Times New Roman"/>
                <a:cs typeface="Times New Roman"/>
              </a:rPr>
              <a:t>in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set-fed)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699" y="1633465"/>
            <a:ext cx="844647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3043" y="1633465"/>
            <a:ext cx="375091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-3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pe</a:t>
            </a:r>
            <a:r>
              <a:rPr sz="2200" spc="4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ance</a:t>
            </a:r>
            <a:r>
              <a:rPr sz="2200" spc="-46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is</a:t>
            </a:r>
            <a:r>
              <a:rPr sz="2200" spc="-2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us</a:t>
            </a:r>
            <a:r>
              <a:rPr sz="2200" spc="4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ally</a:t>
            </a:r>
            <a:r>
              <a:rPr sz="2200" spc="-30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5</a:t>
            </a:r>
            <a:r>
              <a:rPr sz="2200" spc="0" dirty="0" smtClean="0">
                <a:latin typeface="Times New Roman"/>
                <a:cs typeface="Times New Roman"/>
              </a:rPr>
              <a:t>0</a:t>
            </a:r>
            <a:r>
              <a:rPr sz="2200" spc="-1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Ω.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3043" y="2002273"/>
            <a:ext cx="70310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wid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0483" y="2002273"/>
            <a:ext cx="30107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3760" y="2002273"/>
            <a:ext cx="124555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Micr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strip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3440" y="2002273"/>
            <a:ext cx="54720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feed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3858" y="2002273"/>
            <a:ext cx="48640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li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3062" y="2002273"/>
            <a:ext cx="67950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(</a:t>
            </a:r>
            <a:r>
              <a:rPr sz="2200" spc="4" dirty="0" smtClean="0">
                <a:latin typeface="Times New Roman"/>
                <a:cs typeface="Times New Roman"/>
              </a:rPr>
              <a:t>W</a:t>
            </a:r>
            <a:r>
              <a:rPr sz="2200" spc="0" dirty="0" smtClean="0">
                <a:latin typeface="Times New Roman"/>
                <a:cs typeface="Times New Roman"/>
              </a:rPr>
              <a:t>f).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699" y="4215756"/>
            <a:ext cx="844647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043" y="4215756"/>
            <a:ext cx="2154656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len</a:t>
            </a:r>
            <a:r>
              <a:rPr sz="2200" spc="9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th</a:t>
            </a:r>
            <a:r>
              <a:rPr sz="2200" spc="-54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set</a:t>
            </a:r>
            <a:r>
              <a:rPr sz="2200" spc="-4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(Fi)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699" y="6060050"/>
            <a:ext cx="5241301" cy="464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gap</a:t>
            </a:r>
            <a:r>
              <a:rPr sz="2200" spc="-3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between</a:t>
            </a:r>
            <a:r>
              <a:rPr sz="2200" spc="-6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patch</a:t>
            </a:r>
            <a:r>
              <a:rPr sz="2200" spc="-3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d</a:t>
            </a:r>
            <a:r>
              <a:rPr sz="2200" spc="-36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set-fed</a:t>
            </a:r>
            <a:endParaRPr sz="2200">
              <a:latin typeface="Times New Roman"/>
              <a:cs typeface="Times New Roman"/>
            </a:endParaRPr>
          </a:p>
          <a:p>
            <a:pPr marR="902070" algn="r">
              <a:lnSpc>
                <a:spcPts val="1210"/>
              </a:lnSpc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31866" y="6060050"/>
            <a:ext cx="226661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(G</a:t>
            </a:r>
            <a:r>
              <a:rPr sz="2200" spc="4" dirty="0" smtClean="0">
                <a:latin typeface="Times New Roman"/>
                <a:cs typeface="Times New Roman"/>
              </a:rPr>
              <a:t>p</a:t>
            </a:r>
            <a:r>
              <a:rPr sz="2200" spc="0" dirty="0" smtClean="0">
                <a:latin typeface="Times New Roman"/>
                <a:cs typeface="Times New Roman"/>
              </a:rPr>
              <a:t>f)</a:t>
            </a:r>
            <a:r>
              <a:rPr sz="2200" spc="-33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us</a:t>
            </a:r>
            <a:r>
              <a:rPr sz="2200" spc="4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aly</a:t>
            </a:r>
            <a:r>
              <a:rPr sz="2200" spc="-5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1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4" dirty="0" smtClean="0">
                <a:latin typeface="Times New Roman"/>
                <a:cs typeface="Times New Roman"/>
              </a:rPr>
              <a:t>mm</a:t>
            </a:r>
            <a:r>
              <a:rPr sz="2200" spc="0" dirty="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5699" y="1042827"/>
            <a:ext cx="199623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Exa</a:t>
            </a:r>
            <a:r>
              <a:rPr sz="3600" spc="-19" dirty="0" smtClean="0">
                <a:latin typeface="Times New Roman"/>
                <a:cs typeface="Times New Roman"/>
              </a:rPr>
              <a:t>m</a:t>
            </a:r>
            <a:r>
              <a:rPr sz="3600" spc="0" dirty="0" smtClean="0">
                <a:latin typeface="Times New Roman"/>
                <a:cs typeface="Times New Roman"/>
              </a:rPr>
              <a:t>pl</a:t>
            </a:r>
            <a:r>
              <a:rPr sz="3600" spc="-4" dirty="0" smtClean="0">
                <a:latin typeface="Times New Roman"/>
                <a:cs typeface="Times New Roman"/>
              </a:rPr>
              <a:t>e:</a:t>
            </a:r>
            <a:r>
              <a:rPr sz="3600" spc="0" dirty="0" smtClean="0">
                <a:latin typeface="Times New Roman"/>
                <a:cs typeface="Times New Roman"/>
              </a:rPr>
              <a:t>-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699" y="1646958"/>
            <a:ext cx="652678" cy="1470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663">
              <a:lnSpc>
                <a:spcPts val="3775"/>
              </a:lnSpc>
              <a:spcBef>
                <a:spcPts val="188"/>
              </a:spcBef>
            </a:pPr>
            <a:r>
              <a:rPr sz="3600" spc="-4" dirty="0" smtClean="0">
                <a:latin typeface="Times New Roman"/>
                <a:cs typeface="Times New Roman"/>
              </a:rPr>
              <a:t>To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3890"/>
              </a:lnSpc>
              <a:spcBef>
                <a:spcPts val="5"/>
              </a:spcBef>
            </a:pPr>
            <a:r>
              <a:rPr sz="3600" spc="0" dirty="0" smtClean="0">
                <a:latin typeface="Times New Roman"/>
                <a:cs typeface="Times New Roman"/>
              </a:rPr>
              <a:t>the</a:t>
            </a:r>
            <a:endParaRPr sz="3600">
              <a:latin typeface="Times New Roman"/>
              <a:cs typeface="Times New Roman"/>
            </a:endParaRPr>
          </a:p>
          <a:p>
            <a:pPr marL="12700" marR="25202">
              <a:lnSpc>
                <a:spcPts val="3890"/>
              </a:lnSpc>
            </a:pPr>
            <a:r>
              <a:rPr sz="3600" spc="0" dirty="0" smtClean="0">
                <a:latin typeface="Times New Roman"/>
                <a:cs typeface="Times New Roman"/>
              </a:rPr>
              <a:t>for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6927" y="1646958"/>
            <a:ext cx="128772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design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5784" y="1646958"/>
            <a:ext cx="29697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2212" y="1646958"/>
            <a:ext cx="314040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m</a:t>
            </a:r>
            <a:r>
              <a:rPr sz="3600" spc="9" dirty="0" smtClean="0">
                <a:latin typeface="Times New Roman"/>
                <a:cs typeface="Times New Roman"/>
              </a:rPr>
              <a:t>i</a:t>
            </a:r>
            <a:r>
              <a:rPr sz="3600" spc="0" dirty="0" smtClean="0">
                <a:latin typeface="Times New Roman"/>
                <a:cs typeface="Times New Roman"/>
              </a:rPr>
              <a:t>crostrip</a:t>
            </a:r>
            <a:r>
              <a:rPr sz="3600" spc="480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latin typeface="Times New Roman"/>
                <a:cs typeface="Times New Roman"/>
              </a:rPr>
              <a:t>patch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3059" y="1646958"/>
            <a:ext cx="151587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antenna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210" y="1646958"/>
            <a:ext cx="90688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with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355" y="2140734"/>
            <a:ext cx="57117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mic</a:t>
            </a:r>
            <a:r>
              <a:rPr sz="3600" spc="9" dirty="0" smtClean="0">
                <a:latin typeface="Times New Roman"/>
                <a:cs typeface="Times New Roman"/>
              </a:rPr>
              <a:t>r</a:t>
            </a:r>
            <a:r>
              <a:rPr sz="3600" spc="0" dirty="0" smtClean="0">
                <a:latin typeface="Times New Roman"/>
                <a:cs typeface="Times New Roman"/>
              </a:rPr>
              <a:t>ostrip</a:t>
            </a:r>
            <a:r>
              <a:rPr sz="3600" spc="34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latin typeface="Times New Roman"/>
                <a:cs typeface="Times New Roman"/>
              </a:rPr>
              <a:t>feed</a:t>
            </a:r>
            <a:r>
              <a:rPr sz="3600" spc="44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latin typeface="Times New Roman"/>
                <a:cs typeface="Times New Roman"/>
              </a:rPr>
              <a:t>line</a:t>
            </a:r>
            <a:r>
              <a:rPr sz="3600" spc="34" dirty="0" smtClean="0">
                <a:latin typeface="Times New Roman"/>
                <a:cs typeface="Times New Roman"/>
              </a:rPr>
              <a:t> </a:t>
            </a:r>
            <a:r>
              <a:rPr sz="3600" spc="9" dirty="0" smtClean="0">
                <a:latin typeface="Times New Roman"/>
                <a:cs typeface="Times New Roman"/>
              </a:rPr>
              <a:t>(</a:t>
            </a:r>
            <a:r>
              <a:rPr sz="3600" spc="0" dirty="0" smtClean="0">
                <a:latin typeface="Times New Roman"/>
                <a:cs typeface="Times New Roman"/>
              </a:rPr>
              <a:t>inse</a:t>
            </a:r>
            <a:r>
              <a:rPr sz="3600" spc="-4" dirty="0" smtClean="0">
                <a:latin typeface="Times New Roman"/>
                <a:cs typeface="Times New Roman"/>
              </a:rPr>
              <a:t>t</a:t>
            </a:r>
            <a:r>
              <a:rPr sz="3600" spc="0" dirty="0" smtClean="0">
                <a:latin typeface="Times New Roman"/>
                <a:cs typeface="Times New Roman"/>
              </a:rPr>
              <a:t>-fe</a:t>
            </a:r>
            <a:r>
              <a:rPr sz="3600" spc="4" dirty="0" smtClean="0">
                <a:latin typeface="Times New Roman"/>
                <a:cs typeface="Times New Roman"/>
              </a:rPr>
              <a:t>d</a:t>
            </a:r>
            <a:r>
              <a:rPr sz="3600" spc="0" dirty="0" smtClean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9631" y="2140734"/>
            <a:ext cx="103352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work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9065" y="2140734"/>
            <a:ext cx="55117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399" y="2634264"/>
            <a:ext cx="1034655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WiFi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4804" y="2634264"/>
            <a:ext cx="175830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2.4 </a:t>
            </a:r>
            <a:r>
              <a:rPr sz="3600" spc="4" dirty="0" smtClean="0">
                <a:latin typeface="Times New Roman"/>
                <a:cs typeface="Times New Roman"/>
              </a:rPr>
              <a:t>GH</a:t>
            </a:r>
            <a:r>
              <a:rPr sz="3600" spc="-4" dirty="0" smtClean="0">
                <a:latin typeface="Times New Roman"/>
                <a:cs typeface="Times New Roman"/>
              </a:rPr>
              <a:t>z</a:t>
            </a:r>
            <a:r>
              <a:rPr sz="3600" spc="0" dirty="0" smtClean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699" y="3557007"/>
            <a:ext cx="6113500" cy="1779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2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9" dirty="0" smtClean="0">
                <a:latin typeface="Times New Roman"/>
                <a:cs typeface="Times New Roman"/>
              </a:rPr>
              <a:t>p</a:t>
            </a:r>
            <a:r>
              <a:rPr sz="2200" spc="0" dirty="0" smtClean="0">
                <a:latin typeface="Times New Roman"/>
                <a:cs typeface="Times New Roman"/>
              </a:rPr>
              <a:t>erating</a:t>
            </a:r>
            <a:r>
              <a:rPr sz="2200" spc="-6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freq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ency</a:t>
            </a:r>
            <a:r>
              <a:rPr sz="2200" spc="-7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</a:t>
            </a:r>
            <a:r>
              <a:rPr sz="2200" i="1" spc="0" dirty="0" smtClean="0">
                <a:latin typeface="Times New Roman"/>
                <a:cs typeface="Times New Roman"/>
              </a:rPr>
              <a:t>f</a:t>
            </a:r>
            <a:r>
              <a:rPr sz="2200" spc="4" dirty="0" smtClean="0">
                <a:latin typeface="Times New Roman"/>
                <a:cs typeface="Times New Roman"/>
              </a:rPr>
              <a:t>˳</a:t>
            </a:r>
            <a:r>
              <a:rPr sz="2200" spc="0" dirty="0" smtClean="0">
                <a:latin typeface="Times New Roman"/>
                <a:cs typeface="Times New Roman"/>
              </a:rPr>
              <a:t>)</a:t>
            </a:r>
            <a:r>
              <a:rPr sz="2200" spc="-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=</a:t>
            </a:r>
            <a:r>
              <a:rPr sz="2200" spc="-12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2.</a:t>
            </a:r>
            <a:r>
              <a:rPr sz="2200" spc="0" dirty="0" smtClean="0">
                <a:latin typeface="Times New Roman"/>
                <a:cs typeface="Times New Roman"/>
              </a:rPr>
              <a:t>4</a:t>
            </a:r>
            <a:r>
              <a:rPr sz="2200" spc="-2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GH</a:t>
            </a:r>
            <a:r>
              <a:rPr sz="2200" spc="-4" dirty="0" smtClean="0">
                <a:latin typeface="Times New Roman"/>
                <a:cs typeface="Times New Roman"/>
              </a:rPr>
              <a:t>z</a:t>
            </a:r>
            <a:r>
              <a:rPr sz="2200" spc="0" dirty="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25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FR4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at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rial</a:t>
            </a:r>
            <a:r>
              <a:rPr sz="2200" spc="3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have:-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ts val="2331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Diele</a:t>
            </a:r>
            <a:r>
              <a:rPr sz="2200" spc="-4" dirty="0" smtClean="0">
                <a:latin typeface="Times New Roman"/>
                <a:cs typeface="Times New Roman"/>
              </a:rPr>
              <a:t>c</a:t>
            </a:r>
            <a:r>
              <a:rPr sz="2200" spc="0" dirty="0" smtClean="0">
                <a:latin typeface="Times New Roman"/>
                <a:cs typeface="Times New Roman"/>
              </a:rPr>
              <a:t>tric</a:t>
            </a:r>
            <a:r>
              <a:rPr sz="2200" spc="2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co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stant</a:t>
            </a:r>
            <a:r>
              <a:rPr sz="2200" spc="-73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su</a:t>
            </a:r>
            <a:r>
              <a:rPr sz="2200" spc="4" dirty="0" smtClean="0">
                <a:latin typeface="Times New Roman"/>
                <a:cs typeface="Times New Roman"/>
              </a:rPr>
              <a:t>b</a:t>
            </a:r>
            <a:r>
              <a:rPr sz="2200" spc="0" dirty="0" smtClean="0">
                <a:latin typeface="Times New Roman"/>
                <a:cs typeface="Times New Roman"/>
              </a:rPr>
              <a:t>strate</a:t>
            </a:r>
            <a:r>
              <a:rPr sz="2200" spc="-3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</a:t>
            </a:r>
            <a:r>
              <a:rPr sz="2200" i="1" spc="0" dirty="0" smtClean="0">
                <a:latin typeface="Times New Roman"/>
                <a:cs typeface="Times New Roman"/>
              </a:rPr>
              <a:t>ε</a:t>
            </a:r>
            <a:r>
              <a:rPr sz="2175" i="1" spc="-4" baseline="-21990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)</a:t>
            </a:r>
            <a:r>
              <a:rPr sz="2200" spc="-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=</a:t>
            </a:r>
            <a:r>
              <a:rPr sz="2200" spc="-12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4.3</a:t>
            </a:r>
            <a:r>
              <a:rPr sz="2200" spc="0" dirty="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5"/>
              </a:lnSpc>
              <a:spcBef>
                <a:spcPts val="675"/>
              </a:spcBef>
            </a:pPr>
            <a:r>
              <a:rPr sz="2475" spc="0" baseline="-182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2475" spc="0" baseline="-1756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2475" spc="227" baseline="-1756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T</a:t>
            </a:r>
            <a:r>
              <a:rPr sz="3300" spc="4" baseline="-1317" dirty="0" smtClean="0">
                <a:latin typeface="Times New Roman"/>
                <a:cs typeface="Times New Roman"/>
              </a:rPr>
              <a:t>h</a:t>
            </a:r>
            <a:r>
              <a:rPr sz="3300" spc="0" baseline="-1317" dirty="0" smtClean="0">
                <a:latin typeface="Times New Roman"/>
                <a:cs typeface="Times New Roman"/>
              </a:rPr>
              <a:t>e</a:t>
            </a:r>
            <a:r>
              <a:rPr sz="3300" spc="-24" baseline="-1317" dirty="0" smtClean="0"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hei</a:t>
            </a:r>
            <a:r>
              <a:rPr sz="3300" spc="9" baseline="-1317" dirty="0" smtClean="0">
                <a:latin typeface="Times New Roman"/>
                <a:cs typeface="Times New Roman"/>
              </a:rPr>
              <a:t>g</a:t>
            </a:r>
            <a:r>
              <a:rPr sz="3300" spc="0" baseline="-1317" dirty="0" smtClean="0">
                <a:latin typeface="Times New Roman"/>
                <a:cs typeface="Times New Roman"/>
              </a:rPr>
              <a:t>ht</a:t>
            </a:r>
            <a:r>
              <a:rPr sz="3300" spc="-54" baseline="-1317" dirty="0" smtClean="0">
                <a:latin typeface="Times New Roman"/>
                <a:cs typeface="Times New Roman"/>
              </a:rPr>
              <a:t> </a:t>
            </a:r>
            <a:r>
              <a:rPr sz="3300" spc="4" baseline="-1317" dirty="0" smtClean="0">
                <a:latin typeface="Times New Roman"/>
                <a:cs typeface="Times New Roman"/>
              </a:rPr>
              <a:t>o</a:t>
            </a:r>
            <a:r>
              <a:rPr sz="3300" spc="0" baseline="-1317" dirty="0" smtClean="0">
                <a:latin typeface="Times New Roman"/>
                <a:cs typeface="Times New Roman"/>
              </a:rPr>
              <a:t>f</a:t>
            </a:r>
            <a:r>
              <a:rPr sz="3300" spc="-18" baseline="-1317" dirty="0" smtClean="0"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t</a:t>
            </a:r>
            <a:r>
              <a:rPr sz="3300" spc="4" baseline="-1317" dirty="0" smtClean="0">
                <a:latin typeface="Times New Roman"/>
                <a:cs typeface="Times New Roman"/>
              </a:rPr>
              <a:t>h</a:t>
            </a:r>
            <a:r>
              <a:rPr sz="3300" spc="0" baseline="-1317" dirty="0" smtClean="0">
                <a:latin typeface="Times New Roman"/>
                <a:cs typeface="Times New Roman"/>
              </a:rPr>
              <a:t>e</a:t>
            </a:r>
            <a:r>
              <a:rPr sz="3300" spc="-17" baseline="-1317" dirty="0" smtClean="0"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d</a:t>
            </a:r>
            <a:r>
              <a:rPr sz="3300" spc="4" baseline="-1317" dirty="0" smtClean="0">
                <a:latin typeface="Times New Roman"/>
                <a:cs typeface="Times New Roman"/>
              </a:rPr>
              <a:t>i</a:t>
            </a:r>
            <a:r>
              <a:rPr sz="3300" spc="0" baseline="-1317" dirty="0" smtClean="0">
                <a:latin typeface="Times New Roman"/>
                <a:cs typeface="Times New Roman"/>
              </a:rPr>
              <a:t>ele</a:t>
            </a:r>
            <a:r>
              <a:rPr sz="3300" spc="-4" baseline="-1317" dirty="0" smtClean="0">
                <a:latin typeface="Times New Roman"/>
                <a:cs typeface="Times New Roman"/>
              </a:rPr>
              <a:t>c</a:t>
            </a:r>
            <a:r>
              <a:rPr sz="3300" spc="0" baseline="-1317" dirty="0" smtClean="0">
                <a:latin typeface="Times New Roman"/>
                <a:cs typeface="Times New Roman"/>
              </a:rPr>
              <a:t>tric</a:t>
            </a:r>
            <a:r>
              <a:rPr sz="3300" spc="2" baseline="-1317" dirty="0" smtClean="0"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su</a:t>
            </a:r>
            <a:r>
              <a:rPr sz="3300" spc="4" baseline="-1317" dirty="0" smtClean="0">
                <a:latin typeface="Times New Roman"/>
                <a:cs typeface="Times New Roman"/>
              </a:rPr>
              <a:t>b</a:t>
            </a:r>
            <a:r>
              <a:rPr sz="3300" spc="0" baseline="-1317" dirty="0" smtClean="0">
                <a:latin typeface="Times New Roman"/>
                <a:cs typeface="Times New Roman"/>
              </a:rPr>
              <a:t>strate</a:t>
            </a:r>
            <a:r>
              <a:rPr sz="3300" spc="-30" baseline="-1317" dirty="0" smtClean="0"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(</a:t>
            </a:r>
            <a:r>
              <a:rPr sz="3300" spc="4" baseline="-1317" dirty="0" smtClean="0">
                <a:latin typeface="Times New Roman"/>
                <a:cs typeface="Times New Roman"/>
              </a:rPr>
              <a:t>h</a:t>
            </a:r>
            <a:r>
              <a:rPr sz="3300" spc="0" baseline="-1317" dirty="0" smtClean="0">
                <a:latin typeface="Times New Roman"/>
                <a:cs typeface="Times New Roman"/>
              </a:rPr>
              <a:t>)</a:t>
            </a:r>
            <a:r>
              <a:rPr sz="3300" spc="-10" baseline="-1317" dirty="0" smtClean="0"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=</a:t>
            </a:r>
            <a:r>
              <a:rPr sz="3300" spc="-12" baseline="-1317" dirty="0" smtClean="0">
                <a:latin typeface="Times New Roman"/>
                <a:cs typeface="Times New Roman"/>
              </a:rPr>
              <a:t> </a:t>
            </a:r>
            <a:r>
              <a:rPr sz="3300" spc="4" baseline="-1317" dirty="0" smtClean="0">
                <a:latin typeface="Times New Roman"/>
                <a:cs typeface="Times New Roman"/>
              </a:rPr>
              <a:t>1.</a:t>
            </a:r>
            <a:r>
              <a:rPr sz="3300" spc="0" baseline="-1317" dirty="0" smtClean="0">
                <a:latin typeface="Times New Roman"/>
                <a:cs typeface="Times New Roman"/>
              </a:rPr>
              <a:t>6</a:t>
            </a:r>
            <a:r>
              <a:rPr sz="3300" spc="-27" baseline="-1317" dirty="0" smtClean="0">
                <a:latin typeface="Times New Roman"/>
                <a:cs typeface="Times New Roman"/>
              </a:rPr>
              <a:t> </a:t>
            </a:r>
            <a:r>
              <a:rPr sz="3300" spc="-14" baseline="-1317" dirty="0" smtClean="0">
                <a:latin typeface="Times New Roman"/>
                <a:cs typeface="Times New Roman"/>
              </a:rPr>
              <a:t>mm</a:t>
            </a:r>
            <a:r>
              <a:rPr sz="3300" spc="0" baseline="-1317" dirty="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249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The heig</a:t>
            </a:r>
            <a:r>
              <a:rPr sz="2200" spc="9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t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the con</a:t>
            </a:r>
            <a:r>
              <a:rPr sz="2200" spc="9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uctor</a:t>
            </a:r>
            <a:r>
              <a:rPr sz="2200" spc="-4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(t)</a:t>
            </a:r>
            <a:r>
              <a:rPr sz="2200" spc="1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= </a:t>
            </a:r>
            <a:r>
              <a:rPr sz="2200" spc="4" dirty="0" smtClean="0">
                <a:latin typeface="Times New Roman"/>
                <a:cs typeface="Times New Roman"/>
              </a:rPr>
              <a:t>0</a:t>
            </a:r>
            <a:r>
              <a:rPr sz="2200" spc="0" dirty="0" smtClean="0">
                <a:latin typeface="Times New Roman"/>
                <a:cs typeface="Times New Roman"/>
              </a:rPr>
              <a:t>.</a:t>
            </a:r>
            <a:r>
              <a:rPr sz="2200" spc="4" dirty="0" smtClean="0">
                <a:latin typeface="Times New Roman"/>
                <a:cs typeface="Times New Roman"/>
              </a:rPr>
              <a:t>03</a:t>
            </a:r>
            <a:r>
              <a:rPr sz="2200" spc="0" dirty="0" smtClean="0">
                <a:latin typeface="Times New Roman"/>
                <a:cs typeface="Times New Roman"/>
              </a:rPr>
              <a:t>5</a:t>
            </a:r>
            <a:r>
              <a:rPr sz="2200" spc="-64" dirty="0" smtClean="0">
                <a:latin typeface="Times New Roman"/>
                <a:cs typeface="Times New Roman"/>
              </a:rPr>
              <a:t> </a:t>
            </a:r>
            <a:r>
              <a:rPr sz="2200" spc="-19" dirty="0" smtClean="0">
                <a:latin typeface="Times New Roman"/>
                <a:cs typeface="Times New Roman"/>
              </a:rPr>
              <a:t>mm</a:t>
            </a:r>
            <a:r>
              <a:rPr sz="2200" spc="0" dirty="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02277" y="6372642"/>
            <a:ext cx="1580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18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396" y="2145779"/>
            <a:ext cx="1626108" cy="1016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404" y="2209800"/>
            <a:ext cx="14478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5354" y="2190750"/>
            <a:ext cx="1485900" cy="876300"/>
          </a:xfrm>
          <a:custGeom>
            <a:avLst/>
            <a:gdLst/>
            <a:ahLst/>
            <a:cxnLst/>
            <a:rect l="l" t="t" r="r" b="b"/>
            <a:pathLst>
              <a:path w="1485900" h="876300">
                <a:moveTo>
                  <a:pt x="0" y="876300"/>
                </a:moveTo>
                <a:lnTo>
                  <a:pt x="1485900" y="876300"/>
                </a:lnTo>
                <a:lnTo>
                  <a:pt x="148590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0396" y="3127260"/>
            <a:ext cx="3931920" cy="1077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4404" y="3191256"/>
            <a:ext cx="3753612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5354" y="3172206"/>
            <a:ext cx="3791712" cy="937259"/>
          </a:xfrm>
          <a:custGeom>
            <a:avLst/>
            <a:gdLst/>
            <a:ahLst/>
            <a:cxnLst/>
            <a:rect l="l" t="t" r="r" b="b"/>
            <a:pathLst>
              <a:path w="3791712" h="937260">
                <a:moveTo>
                  <a:pt x="0" y="937259"/>
                </a:moveTo>
                <a:lnTo>
                  <a:pt x="3791712" y="937259"/>
                </a:lnTo>
                <a:lnTo>
                  <a:pt x="3791712" y="0"/>
                </a:lnTo>
                <a:lnTo>
                  <a:pt x="0" y="0"/>
                </a:lnTo>
                <a:lnTo>
                  <a:pt x="0" y="93725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46192" y="2145779"/>
            <a:ext cx="1959864" cy="1054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10200" y="2209800"/>
            <a:ext cx="1781555" cy="876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1150" y="2190750"/>
            <a:ext cx="1819655" cy="914400"/>
          </a:xfrm>
          <a:custGeom>
            <a:avLst/>
            <a:gdLst/>
            <a:ahLst/>
            <a:cxnLst/>
            <a:rect l="l" t="t" r="r" b="b"/>
            <a:pathLst>
              <a:path w="1819655" h="914400">
                <a:moveTo>
                  <a:pt x="0" y="914400"/>
                </a:moveTo>
                <a:lnTo>
                  <a:pt x="1819655" y="914400"/>
                </a:lnTo>
                <a:lnTo>
                  <a:pt x="181965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13248" y="3224784"/>
            <a:ext cx="1892807" cy="882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77256" y="3288792"/>
            <a:ext cx="1714500" cy="7040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58206" y="3269742"/>
            <a:ext cx="1752600" cy="742187"/>
          </a:xfrm>
          <a:custGeom>
            <a:avLst/>
            <a:gdLst/>
            <a:ahLst/>
            <a:cxnLst/>
            <a:rect l="l" t="t" r="r" b="b"/>
            <a:pathLst>
              <a:path w="1752600" h="742187">
                <a:moveTo>
                  <a:pt x="0" y="742187"/>
                </a:moveTo>
                <a:lnTo>
                  <a:pt x="1752600" y="742187"/>
                </a:lnTo>
                <a:lnTo>
                  <a:pt x="1752600" y="0"/>
                </a:lnTo>
                <a:lnTo>
                  <a:pt x="0" y="0"/>
                </a:lnTo>
                <a:lnTo>
                  <a:pt x="0" y="74218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86868" y="3957828"/>
            <a:ext cx="9144000" cy="1524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27276" y="2145791"/>
            <a:ext cx="3468624" cy="864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1283" y="2209800"/>
            <a:ext cx="3290316" cy="685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2233" y="2190750"/>
            <a:ext cx="3328416" cy="723900"/>
          </a:xfrm>
          <a:custGeom>
            <a:avLst/>
            <a:gdLst/>
            <a:ahLst/>
            <a:cxnLst/>
            <a:rect l="l" t="t" r="r" b="b"/>
            <a:pathLst>
              <a:path w="3328416" h="723900">
                <a:moveTo>
                  <a:pt x="0" y="723900"/>
                </a:moveTo>
                <a:lnTo>
                  <a:pt x="3328416" y="723900"/>
                </a:lnTo>
                <a:lnTo>
                  <a:pt x="3328416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41692" y="2880360"/>
            <a:ext cx="1245107" cy="396239"/>
          </a:xfrm>
          <a:custGeom>
            <a:avLst/>
            <a:gdLst/>
            <a:ahLst/>
            <a:cxnLst/>
            <a:rect l="l" t="t" r="r" b="b"/>
            <a:pathLst>
              <a:path w="1245107" h="396239">
                <a:moveTo>
                  <a:pt x="0" y="396239"/>
                </a:moveTo>
                <a:lnTo>
                  <a:pt x="1245107" y="396239"/>
                </a:lnTo>
                <a:lnTo>
                  <a:pt x="1245107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00544" y="3352800"/>
            <a:ext cx="1438655" cy="396239"/>
          </a:xfrm>
          <a:custGeom>
            <a:avLst/>
            <a:gdLst/>
            <a:ahLst/>
            <a:cxnLst/>
            <a:rect l="l" t="t" r="r" b="b"/>
            <a:pathLst>
              <a:path w="1438655" h="396239">
                <a:moveTo>
                  <a:pt x="0" y="396239"/>
                </a:moveTo>
                <a:lnTo>
                  <a:pt x="1438655" y="396239"/>
                </a:lnTo>
                <a:lnTo>
                  <a:pt x="1438655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1140" y="890673"/>
            <a:ext cx="2340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-4" dirty="0" smtClean="0">
                <a:latin typeface="Times New Roman"/>
                <a:cs typeface="Times New Roman"/>
              </a:rPr>
              <a:t>T</a:t>
            </a:r>
            <a:r>
              <a:rPr sz="3600" spc="0" dirty="0" smtClean="0">
                <a:latin typeface="Times New Roman"/>
                <a:cs typeface="Times New Roman"/>
              </a:rPr>
              <a:t>o calculate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1140" y="1494558"/>
            <a:ext cx="65267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the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4747" y="1494558"/>
            <a:ext cx="63987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W,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4894" y="1494558"/>
            <a:ext cx="37332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8086" y="1494558"/>
            <a:ext cx="47482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of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3386" y="1494558"/>
            <a:ext cx="65267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the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7375" y="1494558"/>
            <a:ext cx="108427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patch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2275" y="1494558"/>
            <a:ext cx="55117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by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3775" y="1494558"/>
            <a:ext cx="108473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using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8929" y="1494558"/>
            <a:ext cx="65267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the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82536" y="1494558"/>
            <a:ext cx="212417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equation</a:t>
            </a:r>
            <a:r>
              <a:rPr sz="3600" spc="-9" dirty="0" smtClean="0">
                <a:latin typeface="Times New Roman"/>
                <a:cs typeface="Times New Roman"/>
              </a:rPr>
              <a:t>s</a:t>
            </a:r>
            <a:r>
              <a:rPr sz="3600" spc="-4" dirty="0" smtClean="0">
                <a:latin typeface="Times New Roman"/>
                <a:cs typeface="Times New Roman"/>
              </a:rPr>
              <a:t>:</a:t>
            </a:r>
            <a:r>
              <a:rPr sz="3600" spc="0" dirty="0" smtClean="0">
                <a:latin typeface="Times New Roman"/>
                <a:cs typeface="Times New Roman"/>
              </a:rPr>
              <a:t>-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5368154"/>
            <a:ext cx="2198708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81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latin typeface="Times New Roman"/>
                <a:cs typeface="Times New Roman"/>
              </a:rPr>
              <a:t>C</a:t>
            </a:r>
            <a:r>
              <a:rPr sz="2200" i="1" spc="-14" dirty="0" smtClean="0"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latin typeface="Times New Roman"/>
                <a:cs typeface="Times New Roman"/>
              </a:rPr>
              <a:t>=</a:t>
            </a:r>
            <a:r>
              <a:rPr sz="2200" i="1" spc="-14" dirty="0" smtClean="0">
                <a:latin typeface="Times New Roman"/>
                <a:cs typeface="Times New Roman"/>
              </a:rPr>
              <a:t> </a:t>
            </a:r>
            <a:r>
              <a:rPr sz="2200" i="1" spc="4" dirty="0" smtClean="0">
                <a:latin typeface="Times New Roman"/>
                <a:cs typeface="Times New Roman"/>
              </a:rPr>
              <a:t>299792458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latin typeface="Times New Roman"/>
                <a:cs typeface="Times New Roman"/>
              </a:rPr>
              <a:t>f</a:t>
            </a:r>
            <a:r>
              <a:rPr sz="2200" spc="0" dirty="0" smtClean="0">
                <a:latin typeface="Times New Roman"/>
                <a:cs typeface="Times New Roman"/>
              </a:rPr>
              <a:t>˳</a:t>
            </a:r>
            <a:r>
              <a:rPr sz="2200" spc="-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=</a:t>
            </a:r>
            <a:r>
              <a:rPr sz="2200" spc="-12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2.</a:t>
            </a:r>
            <a:r>
              <a:rPr sz="2200" spc="0" dirty="0" smtClean="0">
                <a:latin typeface="Times New Roman"/>
                <a:cs typeface="Times New Roman"/>
              </a:rPr>
              <a:t>4</a:t>
            </a:r>
            <a:r>
              <a:rPr sz="2200" spc="-2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GHz</a:t>
            </a:r>
            <a:r>
              <a:rPr sz="2200" spc="523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5494" y="5368154"/>
            <a:ext cx="31669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i="1" spc="4" dirty="0" smtClean="0"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3075" y="5368154"/>
            <a:ext cx="153399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i="1" spc="4" dirty="0" smtClean="0">
                <a:latin typeface="Times New Roman"/>
                <a:cs typeface="Times New Roman"/>
              </a:rPr>
              <a:t>3</a:t>
            </a:r>
            <a:r>
              <a:rPr sz="2200" i="1" spc="0" dirty="0" smtClean="0">
                <a:latin typeface="Times New Roman"/>
                <a:cs typeface="Times New Roman"/>
              </a:rPr>
              <a:t>*</a:t>
            </a:r>
            <a:r>
              <a:rPr sz="2200" i="1" spc="-21" dirty="0" smtClean="0">
                <a:latin typeface="Times New Roman"/>
                <a:cs typeface="Times New Roman"/>
              </a:rPr>
              <a:t> </a:t>
            </a:r>
            <a:r>
              <a:rPr sz="2200" i="1" spc="4" dirty="0" smtClean="0">
                <a:latin typeface="Times New Roman"/>
                <a:cs typeface="Times New Roman"/>
              </a:rPr>
              <a:t>10</a:t>
            </a:r>
            <a:r>
              <a:rPr sz="2200" i="1" spc="-4" dirty="0" smtClean="0">
                <a:latin typeface="Times New Roman"/>
                <a:cs typeface="Times New Roman"/>
              </a:rPr>
              <a:t>^</a:t>
            </a:r>
            <a:r>
              <a:rPr sz="2200" i="1" spc="0" dirty="0" smtClean="0">
                <a:latin typeface="Times New Roman"/>
                <a:cs typeface="Times New Roman"/>
              </a:rPr>
              <a:t>8</a:t>
            </a:r>
            <a:r>
              <a:rPr sz="2200" i="1" spc="-32" dirty="0" smtClean="0"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latin typeface="Times New Roman"/>
                <a:cs typeface="Times New Roman"/>
              </a:rPr>
              <a:t>m/se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2050" y="5736962"/>
            <a:ext cx="150189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2.4</a:t>
            </a:r>
            <a:r>
              <a:rPr sz="2200" spc="9" dirty="0" smtClean="0">
                <a:latin typeface="Times New Roman"/>
                <a:cs typeface="Times New Roman"/>
              </a:rPr>
              <a:t>*</a:t>
            </a:r>
            <a:r>
              <a:rPr sz="2200" spc="4" dirty="0" smtClean="0">
                <a:latin typeface="Times New Roman"/>
                <a:cs typeface="Times New Roman"/>
              </a:rPr>
              <a:t>10</a:t>
            </a:r>
            <a:r>
              <a:rPr sz="2200" spc="0" dirty="0" smtClean="0">
                <a:latin typeface="Times New Roman"/>
                <a:cs typeface="Times New Roman"/>
              </a:rPr>
              <a:t>^9</a:t>
            </a:r>
            <a:r>
              <a:rPr sz="2200" spc="-96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Hz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6104197"/>
            <a:ext cx="5099079" cy="674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85"/>
              </a:lnSpc>
              <a:spcBef>
                <a:spcPts val="114"/>
              </a:spcBef>
            </a:pPr>
            <a:r>
              <a:rPr sz="2475" spc="0" baseline="-182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2475" spc="0" baseline="-1756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2475" spc="227" baseline="-1756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3300" spc="4" baseline="-1317" dirty="0" smtClean="0">
                <a:latin typeface="Times New Roman"/>
                <a:cs typeface="Times New Roman"/>
              </a:rPr>
              <a:t>F</a:t>
            </a:r>
            <a:r>
              <a:rPr sz="3300" spc="0" baseline="-1317" dirty="0" smtClean="0">
                <a:latin typeface="Times New Roman"/>
                <a:cs typeface="Times New Roman"/>
              </a:rPr>
              <a:t>R4</a:t>
            </a:r>
            <a:r>
              <a:rPr sz="3300" spc="-37" baseline="-1317" dirty="0" smtClean="0"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Arial"/>
                <a:cs typeface="Arial"/>
              </a:rPr>
              <a:t>►</a:t>
            </a:r>
            <a:r>
              <a:rPr sz="3300" spc="-71" baseline="-1317" dirty="0" smtClean="0">
                <a:latin typeface="Arial"/>
                <a:cs typeface="Arial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εr</a:t>
            </a:r>
            <a:r>
              <a:rPr sz="3300" spc="-7" baseline="-1317" dirty="0" smtClean="0"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=</a:t>
            </a:r>
            <a:r>
              <a:rPr sz="3300" spc="-12" baseline="-1317" dirty="0" smtClean="0">
                <a:latin typeface="Times New Roman"/>
                <a:cs typeface="Times New Roman"/>
              </a:rPr>
              <a:t> </a:t>
            </a:r>
            <a:r>
              <a:rPr sz="3300" spc="4" baseline="-1317" dirty="0" smtClean="0">
                <a:latin typeface="Times New Roman"/>
                <a:cs typeface="Times New Roman"/>
              </a:rPr>
              <a:t>4.3</a:t>
            </a:r>
            <a:r>
              <a:rPr sz="3300" spc="0" baseline="-1317" dirty="0" smtClean="0">
                <a:latin typeface="Times New Roman"/>
                <a:cs typeface="Times New Roman"/>
              </a:rPr>
              <a:t>,</a:t>
            </a:r>
            <a:r>
              <a:rPr sz="3300" spc="-37" baseline="-1317" dirty="0" smtClean="0">
                <a:latin typeface="Times New Roman"/>
                <a:cs typeface="Times New Roman"/>
              </a:rPr>
              <a:t> </a:t>
            </a:r>
            <a:r>
              <a:rPr sz="3300" spc="4" baseline="-1317" dirty="0" smtClean="0">
                <a:latin typeface="Times New Roman"/>
                <a:cs typeface="Times New Roman"/>
              </a:rPr>
              <a:t>h</a:t>
            </a:r>
            <a:r>
              <a:rPr sz="3300" spc="-4" baseline="-1317" dirty="0" smtClean="0">
                <a:latin typeface="Times New Roman"/>
                <a:cs typeface="Times New Roman"/>
              </a:rPr>
              <a:t>=</a:t>
            </a:r>
            <a:r>
              <a:rPr sz="3300" spc="9" baseline="-1317" dirty="0" smtClean="0">
                <a:latin typeface="Times New Roman"/>
                <a:cs typeface="Times New Roman"/>
              </a:rPr>
              <a:t>1</a:t>
            </a:r>
            <a:r>
              <a:rPr sz="3300" spc="4" baseline="-1317" dirty="0" smtClean="0">
                <a:latin typeface="Times New Roman"/>
                <a:cs typeface="Times New Roman"/>
              </a:rPr>
              <a:t>.</a:t>
            </a:r>
            <a:r>
              <a:rPr sz="3300" spc="0" baseline="-1317" dirty="0" smtClean="0">
                <a:latin typeface="Times New Roman"/>
                <a:cs typeface="Times New Roman"/>
              </a:rPr>
              <a:t>6</a:t>
            </a:r>
            <a:r>
              <a:rPr sz="3300" spc="-50" baseline="-1317" dirty="0" smtClean="0">
                <a:latin typeface="Times New Roman"/>
                <a:cs typeface="Times New Roman"/>
              </a:rPr>
              <a:t> </a:t>
            </a:r>
            <a:r>
              <a:rPr sz="3300" spc="-14" baseline="-1317" dirty="0" smtClean="0">
                <a:latin typeface="Times New Roman"/>
                <a:cs typeface="Times New Roman"/>
              </a:rPr>
              <a:t>mm</a:t>
            </a:r>
            <a:r>
              <a:rPr sz="3300" spc="0" baseline="-1317" dirty="0" smtClean="0">
                <a:latin typeface="Times New Roman"/>
                <a:cs typeface="Times New Roman"/>
              </a:rPr>
              <a:t>,</a:t>
            </a:r>
            <a:r>
              <a:rPr sz="3300" spc="540" baseline="-1317" dirty="0" smtClean="0">
                <a:latin typeface="Times New Roman"/>
                <a:cs typeface="Times New Roman"/>
              </a:rPr>
              <a:t> </a:t>
            </a:r>
            <a:r>
              <a:rPr sz="3300" spc="0" baseline="-1317" dirty="0" smtClean="0">
                <a:latin typeface="Times New Roman"/>
                <a:cs typeface="Times New Roman"/>
              </a:rPr>
              <a:t>t= </a:t>
            </a:r>
            <a:r>
              <a:rPr sz="3300" spc="4" baseline="-1317" dirty="0" smtClean="0">
                <a:latin typeface="Times New Roman"/>
                <a:cs typeface="Times New Roman"/>
              </a:rPr>
              <a:t>0.03</a:t>
            </a:r>
            <a:r>
              <a:rPr sz="3300" spc="0" baseline="-1317" dirty="0" smtClean="0">
                <a:latin typeface="Times New Roman"/>
                <a:cs typeface="Times New Roman"/>
              </a:rPr>
              <a:t>5</a:t>
            </a:r>
            <a:r>
              <a:rPr sz="3300" spc="-49" baseline="-1317" dirty="0" smtClean="0">
                <a:latin typeface="Times New Roman"/>
                <a:cs typeface="Times New Roman"/>
              </a:rPr>
              <a:t> </a:t>
            </a:r>
            <a:r>
              <a:rPr sz="3300" spc="-14" baseline="-1317" dirty="0" smtClean="0">
                <a:latin typeface="Times New Roman"/>
                <a:cs typeface="Times New Roman"/>
              </a:rPr>
              <a:t>mm</a:t>
            </a:r>
            <a:endParaRPr sz="2200">
              <a:latin typeface="Times New Roman"/>
              <a:cs typeface="Times New Roman"/>
            </a:endParaRPr>
          </a:p>
          <a:p>
            <a:pPr marR="701811" algn="r">
              <a:lnSpc>
                <a:spcPts val="825"/>
              </a:lnSpc>
            </a:pPr>
            <a:r>
              <a:rPr sz="1000" spc="0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endParaRPr sz="1000">
              <a:latin typeface="Candara"/>
              <a:cs typeface="Candara"/>
            </a:endParaRPr>
          </a:p>
          <a:p>
            <a:pPr marL="12700" marR="42069">
              <a:lnSpc>
                <a:spcPts val="2150"/>
              </a:lnSpc>
              <a:spcBef>
                <a:spcPts val="66"/>
              </a:spcBef>
            </a:pPr>
            <a:r>
              <a:rPr sz="2475" spc="0" baseline="182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2475" spc="0" baseline="1756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2475" spc="222" baseline="1756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3300" spc="0" baseline="1317" dirty="0" smtClean="0">
                <a:latin typeface="Times New Roman"/>
                <a:cs typeface="Times New Roman"/>
              </a:rPr>
              <a:t>W≈</a:t>
            </a:r>
            <a:r>
              <a:rPr sz="3300" spc="9" baseline="1317" dirty="0" smtClean="0">
                <a:latin typeface="Times New Roman"/>
                <a:cs typeface="Times New Roman"/>
              </a:rPr>
              <a:t> </a:t>
            </a:r>
            <a:r>
              <a:rPr sz="3300" spc="4" baseline="1317" dirty="0" smtClean="0">
                <a:latin typeface="Times New Roman"/>
                <a:cs typeface="Times New Roman"/>
              </a:rPr>
              <a:t>3</a:t>
            </a:r>
            <a:r>
              <a:rPr sz="3300" spc="0" baseline="1317" dirty="0" smtClean="0">
                <a:latin typeface="Times New Roman"/>
                <a:cs typeface="Times New Roman"/>
              </a:rPr>
              <a:t>8</a:t>
            </a:r>
            <a:r>
              <a:rPr sz="3300" spc="-26" baseline="1317" dirty="0" smtClean="0">
                <a:latin typeface="Times New Roman"/>
                <a:cs typeface="Times New Roman"/>
              </a:rPr>
              <a:t> </a:t>
            </a:r>
            <a:r>
              <a:rPr sz="3300" spc="-19" baseline="1317" dirty="0" smtClean="0">
                <a:latin typeface="Times New Roman"/>
                <a:cs typeface="Times New Roman"/>
              </a:rPr>
              <a:t>mm</a:t>
            </a:r>
            <a:r>
              <a:rPr sz="3300" spc="0" baseline="1317" dirty="0" smtClean="0">
                <a:latin typeface="Times New Roman"/>
                <a:cs typeface="Times New Roman"/>
              </a:rPr>
              <a:t>, </a:t>
            </a:r>
            <a:r>
              <a:rPr sz="3300" spc="39" baseline="1317" dirty="0" smtClean="0">
                <a:latin typeface="Times New Roman"/>
                <a:cs typeface="Times New Roman"/>
              </a:rPr>
              <a:t> </a:t>
            </a:r>
            <a:r>
              <a:rPr sz="3300" spc="0" baseline="1317" dirty="0" smtClean="0">
                <a:latin typeface="Times New Roman"/>
                <a:cs typeface="Times New Roman"/>
              </a:rPr>
              <a:t>L≈</a:t>
            </a:r>
            <a:r>
              <a:rPr sz="3300" spc="4" baseline="1317" dirty="0" smtClean="0">
                <a:latin typeface="Times New Roman"/>
                <a:cs typeface="Times New Roman"/>
              </a:rPr>
              <a:t> 2</a:t>
            </a:r>
            <a:r>
              <a:rPr sz="3300" spc="0" baseline="1317" dirty="0" smtClean="0">
                <a:latin typeface="Times New Roman"/>
                <a:cs typeface="Times New Roman"/>
              </a:rPr>
              <a:t>9</a:t>
            </a:r>
            <a:r>
              <a:rPr sz="3300" spc="-21" baseline="1317" dirty="0" smtClean="0">
                <a:latin typeface="Times New Roman"/>
                <a:cs typeface="Times New Roman"/>
              </a:rPr>
              <a:t> </a:t>
            </a:r>
            <a:r>
              <a:rPr sz="3300" spc="-14" baseline="1317" dirty="0" smtClean="0">
                <a:latin typeface="Times New Roman"/>
                <a:cs typeface="Times New Roman"/>
              </a:rPr>
              <a:t>m</a:t>
            </a:r>
            <a:r>
              <a:rPr sz="3300" spc="0" baseline="1317" dirty="0" smtClean="0">
                <a:latin typeface="Times New Roman"/>
                <a:cs typeface="Times New Roman"/>
              </a:rPr>
              <a:t>m</a:t>
            </a:r>
            <a:r>
              <a:rPr sz="3300" spc="29" baseline="1317" dirty="0" smtClean="0">
                <a:latin typeface="Times New Roman"/>
                <a:cs typeface="Times New Roman"/>
              </a:rPr>
              <a:t> </a:t>
            </a:r>
            <a:r>
              <a:rPr sz="3300" spc="0" baseline="1317" dirty="0" smtClean="0">
                <a:latin typeface="Times New Roman"/>
                <a:cs typeface="Times New Roman"/>
              </a:rPr>
              <a:t>,</a:t>
            </a:r>
            <a:r>
              <a:rPr sz="3300" spc="-15" baseline="1317" dirty="0" smtClean="0">
                <a:latin typeface="Times New Roman"/>
                <a:cs typeface="Times New Roman"/>
              </a:rPr>
              <a:t> </a:t>
            </a:r>
            <a:r>
              <a:rPr sz="3300" spc="0" baseline="1317" dirty="0" smtClean="0">
                <a:latin typeface="Times New Roman"/>
                <a:cs typeface="Times New Roman"/>
              </a:rPr>
              <a:t>Fi</a:t>
            </a:r>
            <a:r>
              <a:rPr sz="3300" spc="-4" baseline="1317" dirty="0" smtClean="0">
                <a:latin typeface="Times New Roman"/>
                <a:cs typeface="Times New Roman"/>
              </a:rPr>
              <a:t>≈</a:t>
            </a:r>
            <a:r>
              <a:rPr sz="3300" spc="4" baseline="1317" dirty="0" smtClean="0">
                <a:latin typeface="Times New Roman"/>
                <a:cs typeface="Times New Roman"/>
              </a:rPr>
              <a:t>8</a:t>
            </a:r>
            <a:r>
              <a:rPr sz="3300" spc="0" baseline="1317" dirty="0" smtClean="0">
                <a:latin typeface="Times New Roman"/>
                <a:cs typeface="Times New Roman"/>
              </a:rPr>
              <a:t>.</a:t>
            </a:r>
            <a:r>
              <a:rPr sz="3300" spc="4" baseline="1317" dirty="0" smtClean="0">
                <a:latin typeface="Times New Roman"/>
                <a:cs typeface="Times New Roman"/>
              </a:rPr>
              <a:t>8</a:t>
            </a:r>
            <a:r>
              <a:rPr sz="3300" spc="0" baseline="1317" dirty="0" smtClean="0">
                <a:latin typeface="Times New Roman"/>
                <a:cs typeface="Times New Roman"/>
              </a:rPr>
              <a:t>5</a:t>
            </a:r>
            <a:r>
              <a:rPr sz="3300" spc="-33" baseline="1317" dirty="0" smtClean="0">
                <a:latin typeface="Times New Roman"/>
                <a:cs typeface="Times New Roman"/>
              </a:rPr>
              <a:t> </a:t>
            </a:r>
            <a:r>
              <a:rPr sz="3300" spc="-19" baseline="1317" dirty="0" smtClean="0">
                <a:latin typeface="Times New Roman"/>
                <a:cs typeface="Times New Roman"/>
              </a:rPr>
              <a:t>mm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0544" y="3352800"/>
            <a:ext cx="1438655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081">
              <a:lnSpc>
                <a:spcPts val="3120"/>
              </a:lnSpc>
              <a:spcBef>
                <a:spcPts val="156"/>
              </a:spcBef>
            </a:pPr>
            <a:r>
              <a:rPr sz="2700" spc="-459" baseline="2654" dirty="0" smtClean="0">
                <a:latin typeface="Cambria Math"/>
                <a:cs typeface="Cambria Math"/>
              </a:rPr>
              <a:t>𝑊</a:t>
            </a:r>
            <a:r>
              <a:rPr sz="1300" spc="0" dirty="0" smtClean="0">
                <a:latin typeface="Cambria Math"/>
                <a:cs typeface="Cambria Math"/>
              </a:rPr>
              <a:t>𝑔 </a:t>
            </a:r>
            <a:r>
              <a:rPr sz="1300" spc="9" dirty="0" smtClean="0">
                <a:latin typeface="Cambria Math"/>
                <a:cs typeface="Cambria Math"/>
              </a:rPr>
              <a:t> </a:t>
            </a:r>
            <a:r>
              <a:rPr sz="2700" spc="0" baseline="2654" dirty="0" smtClean="0">
                <a:latin typeface="Cambria Math"/>
                <a:cs typeface="Cambria Math"/>
              </a:rPr>
              <a:t>=</a:t>
            </a:r>
            <a:r>
              <a:rPr sz="2700" spc="119" baseline="2654" dirty="0" smtClean="0">
                <a:latin typeface="Cambria Math"/>
                <a:cs typeface="Cambria Math"/>
              </a:rPr>
              <a:t> </a:t>
            </a:r>
            <a:r>
              <a:rPr sz="2700" spc="0" baseline="2654" dirty="0" smtClean="0">
                <a:latin typeface="Cambria Math"/>
                <a:cs typeface="Cambria Math"/>
              </a:rPr>
              <a:t>2 ∗</a:t>
            </a:r>
            <a:r>
              <a:rPr sz="2700" spc="19" baseline="2654" dirty="0" smtClean="0">
                <a:latin typeface="Cambria Math"/>
                <a:cs typeface="Cambria Math"/>
              </a:rPr>
              <a:t> </a:t>
            </a:r>
            <a:r>
              <a:rPr sz="2700" spc="0" baseline="2654" dirty="0" smtClean="0">
                <a:latin typeface="Cambria Math"/>
                <a:cs typeface="Cambria Math"/>
              </a:rPr>
              <a:t>𝑊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8206" y="3269742"/>
            <a:ext cx="1752600" cy="742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5354" y="3172206"/>
            <a:ext cx="3791712" cy="937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441692" y="2880360"/>
            <a:ext cx="1245107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078">
              <a:lnSpc>
                <a:spcPts val="3120"/>
              </a:lnSpc>
              <a:spcBef>
                <a:spcPts val="156"/>
              </a:spcBef>
            </a:pPr>
            <a:r>
              <a:rPr sz="2700" spc="0" baseline="2654" dirty="0" smtClean="0">
                <a:latin typeface="Cambria Math"/>
                <a:cs typeface="Cambria Math"/>
              </a:rPr>
              <a:t>�</a:t>
            </a:r>
            <a:r>
              <a:rPr sz="2700" spc="-29" baseline="2654" dirty="0" smtClean="0">
                <a:latin typeface="Cambria Math"/>
                <a:cs typeface="Cambria Math"/>
              </a:rPr>
              <a:t>�</a:t>
            </a:r>
            <a:r>
              <a:rPr sz="1300" spc="0" dirty="0" smtClean="0">
                <a:latin typeface="Cambria Math"/>
                <a:cs typeface="Cambria Math"/>
              </a:rPr>
              <a:t>𝑔    </a:t>
            </a:r>
            <a:r>
              <a:rPr sz="1300" spc="1" dirty="0" smtClean="0">
                <a:latin typeface="Cambria Math"/>
                <a:cs typeface="Cambria Math"/>
              </a:rPr>
              <a:t> </a:t>
            </a:r>
            <a:r>
              <a:rPr sz="2700" spc="0" baseline="2654" dirty="0" smtClean="0">
                <a:latin typeface="Cambria Math"/>
                <a:cs typeface="Cambria Math"/>
              </a:rPr>
              <a:t>=</a:t>
            </a:r>
            <a:r>
              <a:rPr sz="2700" spc="104" baseline="2654" dirty="0" smtClean="0">
                <a:latin typeface="Cambria Math"/>
                <a:cs typeface="Cambria Math"/>
              </a:rPr>
              <a:t> </a:t>
            </a:r>
            <a:r>
              <a:rPr sz="2700" spc="0" baseline="2654" dirty="0" smtClean="0">
                <a:latin typeface="Cambria Math"/>
                <a:cs typeface="Cambria Math"/>
              </a:rPr>
              <a:t>2</a:t>
            </a:r>
            <a:r>
              <a:rPr sz="2700" spc="9" baseline="2654" dirty="0" smtClean="0">
                <a:latin typeface="Cambria Math"/>
                <a:cs typeface="Cambria Math"/>
              </a:rPr>
              <a:t> </a:t>
            </a:r>
            <a:r>
              <a:rPr sz="2700" spc="0" baseline="2654" dirty="0" smtClean="0">
                <a:latin typeface="Cambria Math"/>
                <a:cs typeface="Cambria Math"/>
              </a:rPr>
              <a:t>∗</a:t>
            </a:r>
            <a:r>
              <a:rPr sz="2700" spc="4" baseline="2654" dirty="0" smtClean="0">
                <a:latin typeface="Cambria Math"/>
                <a:cs typeface="Cambria Math"/>
              </a:rPr>
              <a:t> </a:t>
            </a:r>
            <a:r>
              <a:rPr sz="2700" spc="0" baseline="2654" dirty="0" smtClean="0">
                <a:latin typeface="Cambria Math"/>
                <a:cs typeface="Cambria Math"/>
              </a:rPr>
              <a:t>𝐿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1150" y="2190750"/>
            <a:ext cx="181965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872233" y="2190750"/>
            <a:ext cx="3328416" cy="723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65354" y="2190750"/>
            <a:ext cx="1485900" cy="87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924" y="984503"/>
            <a:ext cx="3329178" cy="573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983" y="1081024"/>
            <a:ext cx="268262" cy="346455"/>
          </a:xfrm>
          <a:custGeom>
            <a:avLst/>
            <a:gdLst/>
            <a:ahLst/>
            <a:cxnLst/>
            <a:rect l="l" t="t" r="r" b="b"/>
            <a:pathLst>
              <a:path w="268262" h="346455">
                <a:moveTo>
                  <a:pt x="130225" y="0"/>
                </a:moveTo>
                <a:lnTo>
                  <a:pt x="117246" y="722"/>
                </a:lnTo>
                <a:lnTo>
                  <a:pt x="104752" y="2888"/>
                </a:lnTo>
                <a:lnTo>
                  <a:pt x="92743" y="6498"/>
                </a:lnTo>
                <a:lnTo>
                  <a:pt x="81219" y="11552"/>
                </a:lnTo>
                <a:lnTo>
                  <a:pt x="70180" y="18051"/>
                </a:lnTo>
                <a:lnTo>
                  <a:pt x="59626" y="25994"/>
                </a:lnTo>
                <a:lnTo>
                  <a:pt x="49558" y="35380"/>
                </a:lnTo>
                <a:lnTo>
                  <a:pt x="39975" y="46211"/>
                </a:lnTo>
                <a:lnTo>
                  <a:pt x="30838" y="58625"/>
                </a:lnTo>
                <a:lnTo>
                  <a:pt x="24465" y="68979"/>
                </a:lnTo>
                <a:lnTo>
                  <a:pt x="18830" y="79830"/>
                </a:lnTo>
                <a:lnTo>
                  <a:pt x="13931" y="91179"/>
                </a:lnTo>
                <a:lnTo>
                  <a:pt x="9768" y="103026"/>
                </a:lnTo>
                <a:lnTo>
                  <a:pt x="6343" y="115372"/>
                </a:lnTo>
                <a:lnTo>
                  <a:pt x="3654" y="128219"/>
                </a:lnTo>
                <a:lnTo>
                  <a:pt x="1702" y="141566"/>
                </a:lnTo>
                <a:lnTo>
                  <a:pt x="486" y="155414"/>
                </a:lnTo>
                <a:lnTo>
                  <a:pt x="8" y="169765"/>
                </a:lnTo>
                <a:lnTo>
                  <a:pt x="0" y="171958"/>
                </a:lnTo>
                <a:lnTo>
                  <a:pt x="369" y="186566"/>
                </a:lnTo>
                <a:lnTo>
                  <a:pt x="1479" y="200639"/>
                </a:lnTo>
                <a:lnTo>
                  <a:pt x="3329" y="214179"/>
                </a:lnTo>
                <a:lnTo>
                  <a:pt x="5919" y="227184"/>
                </a:lnTo>
                <a:lnTo>
                  <a:pt x="9248" y="239657"/>
                </a:lnTo>
                <a:lnTo>
                  <a:pt x="13317" y="251598"/>
                </a:lnTo>
                <a:lnTo>
                  <a:pt x="18125" y="263007"/>
                </a:lnTo>
                <a:lnTo>
                  <a:pt x="23673" y="273885"/>
                </a:lnTo>
                <a:lnTo>
                  <a:pt x="29961" y="284233"/>
                </a:lnTo>
                <a:lnTo>
                  <a:pt x="36987" y="294051"/>
                </a:lnTo>
                <a:lnTo>
                  <a:pt x="49519" y="308436"/>
                </a:lnTo>
                <a:lnTo>
                  <a:pt x="59531" y="317754"/>
                </a:lnTo>
                <a:lnTo>
                  <a:pt x="70029" y="325767"/>
                </a:lnTo>
                <a:lnTo>
                  <a:pt x="81012" y="332472"/>
                </a:lnTo>
                <a:lnTo>
                  <a:pt x="92482" y="337870"/>
                </a:lnTo>
                <a:lnTo>
                  <a:pt x="104437" y="341959"/>
                </a:lnTo>
                <a:lnTo>
                  <a:pt x="116878" y="344738"/>
                </a:lnTo>
                <a:lnTo>
                  <a:pt x="129806" y="346205"/>
                </a:lnTo>
                <a:lnTo>
                  <a:pt x="138036" y="346455"/>
                </a:lnTo>
                <a:lnTo>
                  <a:pt x="151000" y="345730"/>
                </a:lnTo>
                <a:lnTo>
                  <a:pt x="163480" y="343553"/>
                </a:lnTo>
                <a:lnTo>
                  <a:pt x="175475" y="339927"/>
                </a:lnTo>
                <a:lnTo>
                  <a:pt x="186986" y="334853"/>
                </a:lnTo>
                <a:lnTo>
                  <a:pt x="198014" y="328333"/>
                </a:lnTo>
                <a:lnTo>
                  <a:pt x="208559" y="320367"/>
                </a:lnTo>
                <a:lnTo>
                  <a:pt x="218621" y="310958"/>
                </a:lnTo>
                <a:lnTo>
                  <a:pt x="228200" y="300106"/>
                </a:lnTo>
                <a:lnTo>
                  <a:pt x="237436" y="287557"/>
                </a:lnTo>
                <a:lnTo>
                  <a:pt x="243818" y="277184"/>
                </a:lnTo>
                <a:lnTo>
                  <a:pt x="249461" y="266315"/>
                </a:lnTo>
                <a:lnTo>
                  <a:pt x="254365" y="254951"/>
                </a:lnTo>
                <a:lnTo>
                  <a:pt x="258528" y="243092"/>
                </a:lnTo>
                <a:lnTo>
                  <a:pt x="261953" y="230739"/>
                </a:lnTo>
                <a:lnTo>
                  <a:pt x="264638" y="217893"/>
                </a:lnTo>
                <a:lnTo>
                  <a:pt x="266583" y="204555"/>
                </a:lnTo>
                <a:lnTo>
                  <a:pt x="267789" y="190726"/>
                </a:lnTo>
                <a:lnTo>
                  <a:pt x="268255" y="176405"/>
                </a:lnTo>
                <a:lnTo>
                  <a:pt x="268262" y="174498"/>
                </a:lnTo>
                <a:lnTo>
                  <a:pt x="267894" y="159840"/>
                </a:lnTo>
                <a:lnTo>
                  <a:pt x="266793" y="145724"/>
                </a:lnTo>
                <a:lnTo>
                  <a:pt x="264957" y="132148"/>
                </a:lnTo>
                <a:lnTo>
                  <a:pt x="262387" y="119114"/>
                </a:lnTo>
                <a:lnTo>
                  <a:pt x="259082" y="106621"/>
                </a:lnTo>
                <a:lnTo>
                  <a:pt x="255043" y="94669"/>
                </a:lnTo>
                <a:lnTo>
                  <a:pt x="250270" y="83258"/>
                </a:lnTo>
                <a:lnTo>
                  <a:pt x="244762" y="72388"/>
                </a:lnTo>
                <a:lnTo>
                  <a:pt x="238520" y="62060"/>
                </a:lnTo>
                <a:lnTo>
                  <a:pt x="231544" y="52272"/>
                </a:lnTo>
                <a:lnTo>
                  <a:pt x="218961" y="37813"/>
                </a:lnTo>
                <a:lnTo>
                  <a:pt x="208974" y="28541"/>
                </a:lnTo>
                <a:lnTo>
                  <a:pt x="198488" y="20571"/>
                </a:lnTo>
                <a:lnTo>
                  <a:pt x="187501" y="13903"/>
                </a:lnTo>
                <a:lnTo>
                  <a:pt x="176013" y="8537"/>
                </a:lnTo>
                <a:lnTo>
                  <a:pt x="164026" y="4473"/>
                </a:lnTo>
                <a:lnTo>
                  <a:pt x="151538" y="1711"/>
                </a:lnTo>
                <a:lnTo>
                  <a:pt x="138550" y="251"/>
                </a:lnTo>
                <a:lnTo>
                  <a:pt x="1302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2930" y="1011427"/>
            <a:ext cx="319531" cy="484505"/>
          </a:xfrm>
          <a:custGeom>
            <a:avLst/>
            <a:gdLst/>
            <a:ahLst/>
            <a:cxnLst/>
            <a:rect l="l" t="t" r="r" b="b"/>
            <a:pathLst>
              <a:path w="319532" h="484505">
                <a:moveTo>
                  <a:pt x="0" y="0"/>
                </a:moveTo>
                <a:lnTo>
                  <a:pt x="302132" y="0"/>
                </a:lnTo>
                <a:lnTo>
                  <a:pt x="298069" y="81534"/>
                </a:lnTo>
                <a:lnTo>
                  <a:pt x="284149" y="80815"/>
                </a:lnTo>
                <a:lnTo>
                  <a:pt x="270391" y="80142"/>
                </a:lnTo>
                <a:lnTo>
                  <a:pt x="256797" y="79515"/>
                </a:lnTo>
                <a:lnTo>
                  <a:pt x="243365" y="78932"/>
                </a:lnTo>
                <a:lnTo>
                  <a:pt x="230096" y="78396"/>
                </a:lnTo>
                <a:lnTo>
                  <a:pt x="216991" y="77905"/>
                </a:lnTo>
                <a:lnTo>
                  <a:pt x="204050" y="77461"/>
                </a:lnTo>
                <a:lnTo>
                  <a:pt x="191274" y="77063"/>
                </a:lnTo>
                <a:lnTo>
                  <a:pt x="178662" y="76711"/>
                </a:lnTo>
                <a:lnTo>
                  <a:pt x="166216" y="76406"/>
                </a:lnTo>
                <a:lnTo>
                  <a:pt x="153935" y="76147"/>
                </a:lnTo>
                <a:lnTo>
                  <a:pt x="141820" y="75936"/>
                </a:lnTo>
                <a:lnTo>
                  <a:pt x="129871" y="75772"/>
                </a:lnTo>
                <a:lnTo>
                  <a:pt x="118089" y="75655"/>
                </a:lnTo>
                <a:lnTo>
                  <a:pt x="106475" y="75586"/>
                </a:lnTo>
                <a:lnTo>
                  <a:pt x="95631" y="75564"/>
                </a:lnTo>
                <a:lnTo>
                  <a:pt x="96346" y="86510"/>
                </a:lnTo>
                <a:lnTo>
                  <a:pt x="96987" y="97865"/>
                </a:lnTo>
                <a:lnTo>
                  <a:pt x="97552" y="109629"/>
                </a:lnTo>
                <a:lnTo>
                  <a:pt x="98040" y="121801"/>
                </a:lnTo>
                <a:lnTo>
                  <a:pt x="98450" y="134377"/>
                </a:lnTo>
                <a:lnTo>
                  <a:pt x="98782" y="147357"/>
                </a:lnTo>
                <a:lnTo>
                  <a:pt x="99034" y="160739"/>
                </a:lnTo>
                <a:lnTo>
                  <a:pt x="99207" y="174522"/>
                </a:lnTo>
                <a:lnTo>
                  <a:pt x="99298" y="188702"/>
                </a:lnTo>
                <a:lnTo>
                  <a:pt x="99313" y="197612"/>
                </a:lnTo>
                <a:lnTo>
                  <a:pt x="111241" y="197587"/>
                </a:lnTo>
                <a:lnTo>
                  <a:pt x="123296" y="197514"/>
                </a:lnTo>
                <a:lnTo>
                  <a:pt x="135479" y="197393"/>
                </a:lnTo>
                <a:lnTo>
                  <a:pt x="147790" y="197225"/>
                </a:lnTo>
                <a:lnTo>
                  <a:pt x="160229" y="197008"/>
                </a:lnTo>
                <a:lnTo>
                  <a:pt x="172794" y="196745"/>
                </a:lnTo>
                <a:lnTo>
                  <a:pt x="185486" y="196435"/>
                </a:lnTo>
                <a:lnTo>
                  <a:pt x="198305" y="196078"/>
                </a:lnTo>
                <a:lnTo>
                  <a:pt x="211249" y="195676"/>
                </a:lnTo>
                <a:lnTo>
                  <a:pt x="224319" y="195227"/>
                </a:lnTo>
                <a:lnTo>
                  <a:pt x="237514" y="194733"/>
                </a:lnTo>
                <a:lnTo>
                  <a:pt x="250834" y="194194"/>
                </a:lnTo>
                <a:lnTo>
                  <a:pt x="264279" y="193611"/>
                </a:lnTo>
                <a:lnTo>
                  <a:pt x="265683" y="193548"/>
                </a:lnTo>
                <a:lnTo>
                  <a:pt x="265683" y="271272"/>
                </a:lnTo>
                <a:lnTo>
                  <a:pt x="252440" y="270714"/>
                </a:lnTo>
                <a:lnTo>
                  <a:pt x="239285" y="270205"/>
                </a:lnTo>
                <a:lnTo>
                  <a:pt x="226220" y="269744"/>
                </a:lnTo>
                <a:lnTo>
                  <a:pt x="213245" y="269329"/>
                </a:lnTo>
                <a:lnTo>
                  <a:pt x="200359" y="268960"/>
                </a:lnTo>
                <a:lnTo>
                  <a:pt x="187565" y="268637"/>
                </a:lnTo>
                <a:lnTo>
                  <a:pt x="174861" y="268358"/>
                </a:lnTo>
                <a:lnTo>
                  <a:pt x="162248" y="268124"/>
                </a:lnTo>
                <a:lnTo>
                  <a:pt x="149726" y="267933"/>
                </a:lnTo>
                <a:lnTo>
                  <a:pt x="137297" y="267784"/>
                </a:lnTo>
                <a:lnTo>
                  <a:pt x="124959" y="267678"/>
                </a:lnTo>
                <a:lnTo>
                  <a:pt x="112715" y="267613"/>
                </a:lnTo>
                <a:lnTo>
                  <a:pt x="100562" y="267589"/>
                </a:lnTo>
                <a:lnTo>
                  <a:pt x="99313" y="267588"/>
                </a:lnTo>
                <a:lnTo>
                  <a:pt x="99338" y="281064"/>
                </a:lnTo>
                <a:lnTo>
                  <a:pt x="99412" y="294386"/>
                </a:lnTo>
                <a:lnTo>
                  <a:pt x="99535" y="307555"/>
                </a:lnTo>
                <a:lnTo>
                  <a:pt x="99707" y="320569"/>
                </a:lnTo>
                <a:lnTo>
                  <a:pt x="99928" y="333430"/>
                </a:lnTo>
                <a:lnTo>
                  <a:pt x="100199" y="346138"/>
                </a:lnTo>
                <a:lnTo>
                  <a:pt x="100519" y="358691"/>
                </a:lnTo>
                <a:lnTo>
                  <a:pt x="100887" y="371091"/>
                </a:lnTo>
                <a:lnTo>
                  <a:pt x="101306" y="383337"/>
                </a:lnTo>
                <a:lnTo>
                  <a:pt x="101773" y="395429"/>
                </a:lnTo>
                <a:lnTo>
                  <a:pt x="102289" y="407368"/>
                </a:lnTo>
                <a:lnTo>
                  <a:pt x="102362" y="408939"/>
                </a:lnTo>
                <a:lnTo>
                  <a:pt x="114322" y="408917"/>
                </a:lnTo>
                <a:lnTo>
                  <a:pt x="126374" y="408851"/>
                </a:lnTo>
                <a:lnTo>
                  <a:pt x="138517" y="408741"/>
                </a:lnTo>
                <a:lnTo>
                  <a:pt x="150751" y="408587"/>
                </a:lnTo>
                <a:lnTo>
                  <a:pt x="163076" y="408389"/>
                </a:lnTo>
                <a:lnTo>
                  <a:pt x="175492" y="408148"/>
                </a:lnTo>
                <a:lnTo>
                  <a:pt x="188000" y="407864"/>
                </a:lnTo>
                <a:lnTo>
                  <a:pt x="200598" y="407536"/>
                </a:lnTo>
                <a:lnTo>
                  <a:pt x="213288" y="407165"/>
                </a:lnTo>
                <a:lnTo>
                  <a:pt x="226069" y="406752"/>
                </a:lnTo>
                <a:lnTo>
                  <a:pt x="238941" y="406295"/>
                </a:lnTo>
                <a:lnTo>
                  <a:pt x="251904" y="405796"/>
                </a:lnTo>
                <a:lnTo>
                  <a:pt x="264958" y="405255"/>
                </a:lnTo>
                <a:lnTo>
                  <a:pt x="278103" y="404671"/>
                </a:lnTo>
                <a:lnTo>
                  <a:pt x="291340" y="404046"/>
                </a:lnTo>
                <a:lnTo>
                  <a:pt x="304667" y="403378"/>
                </a:lnTo>
                <a:lnTo>
                  <a:pt x="318086" y="402668"/>
                </a:lnTo>
                <a:lnTo>
                  <a:pt x="319531" y="402589"/>
                </a:lnTo>
                <a:lnTo>
                  <a:pt x="316610" y="484505"/>
                </a:lnTo>
                <a:lnTo>
                  <a:pt x="0" y="484505"/>
                </a:lnTo>
                <a:lnTo>
                  <a:pt x="465" y="473167"/>
                </a:lnTo>
                <a:lnTo>
                  <a:pt x="908" y="461686"/>
                </a:lnTo>
                <a:lnTo>
                  <a:pt x="1724" y="438294"/>
                </a:lnTo>
                <a:lnTo>
                  <a:pt x="2447" y="414327"/>
                </a:lnTo>
                <a:lnTo>
                  <a:pt x="3075" y="389786"/>
                </a:lnTo>
                <a:lnTo>
                  <a:pt x="3609" y="364671"/>
                </a:lnTo>
                <a:lnTo>
                  <a:pt x="4047" y="338982"/>
                </a:lnTo>
                <a:lnTo>
                  <a:pt x="4388" y="312719"/>
                </a:lnTo>
                <a:lnTo>
                  <a:pt x="4632" y="285881"/>
                </a:lnTo>
                <a:lnTo>
                  <a:pt x="4778" y="258470"/>
                </a:lnTo>
                <a:lnTo>
                  <a:pt x="4825" y="231139"/>
                </a:lnTo>
                <a:lnTo>
                  <a:pt x="4811" y="216378"/>
                </a:lnTo>
                <a:lnTo>
                  <a:pt x="4692" y="187574"/>
                </a:lnTo>
                <a:lnTo>
                  <a:pt x="4454" y="159727"/>
                </a:lnTo>
                <a:lnTo>
                  <a:pt x="4100" y="132840"/>
                </a:lnTo>
                <a:lnTo>
                  <a:pt x="3630" y="106912"/>
                </a:lnTo>
                <a:lnTo>
                  <a:pt x="3045" y="81946"/>
                </a:lnTo>
                <a:lnTo>
                  <a:pt x="2346" y="57942"/>
                </a:lnTo>
                <a:lnTo>
                  <a:pt x="1534" y="34901"/>
                </a:lnTo>
                <a:lnTo>
                  <a:pt x="609" y="12824"/>
                </a:lnTo>
                <a:lnTo>
                  <a:pt x="106" y="214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6962" y="1011427"/>
            <a:ext cx="399161" cy="484505"/>
          </a:xfrm>
          <a:custGeom>
            <a:avLst/>
            <a:gdLst/>
            <a:ahLst/>
            <a:cxnLst/>
            <a:rect l="l" t="t" r="r" b="b"/>
            <a:pathLst>
              <a:path w="399161" h="484505">
                <a:moveTo>
                  <a:pt x="0" y="0"/>
                </a:moveTo>
                <a:lnTo>
                  <a:pt x="110489" y="0"/>
                </a:lnTo>
                <a:lnTo>
                  <a:pt x="110935" y="3332"/>
                </a:lnTo>
                <a:lnTo>
                  <a:pt x="112273" y="7809"/>
                </a:lnTo>
                <a:lnTo>
                  <a:pt x="114504" y="13428"/>
                </a:lnTo>
                <a:lnTo>
                  <a:pt x="117626" y="20191"/>
                </a:lnTo>
                <a:lnTo>
                  <a:pt x="121642" y="28098"/>
                </a:lnTo>
                <a:lnTo>
                  <a:pt x="126551" y="37148"/>
                </a:lnTo>
                <a:lnTo>
                  <a:pt x="132353" y="47341"/>
                </a:lnTo>
                <a:lnTo>
                  <a:pt x="139048" y="58678"/>
                </a:lnTo>
                <a:lnTo>
                  <a:pt x="146638" y="71158"/>
                </a:lnTo>
                <a:lnTo>
                  <a:pt x="155121" y="84781"/>
                </a:lnTo>
                <a:lnTo>
                  <a:pt x="164499" y="99548"/>
                </a:lnTo>
                <a:lnTo>
                  <a:pt x="174771" y="115458"/>
                </a:lnTo>
                <a:lnTo>
                  <a:pt x="185939" y="132512"/>
                </a:lnTo>
                <a:lnTo>
                  <a:pt x="198001" y="150709"/>
                </a:lnTo>
                <a:lnTo>
                  <a:pt x="202437" y="157352"/>
                </a:lnTo>
                <a:lnTo>
                  <a:pt x="213070" y="173363"/>
                </a:lnTo>
                <a:lnTo>
                  <a:pt x="223186" y="188790"/>
                </a:lnTo>
                <a:lnTo>
                  <a:pt x="232786" y="203632"/>
                </a:lnTo>
                <a:lnTo>
                  <a:pt x="241871" y="217889"/>
                </a:lnTo>
                <a:lnTo>
                  <a:pt x="250439" y="231562"/>
                </a:lnTo>
                <a:lnTo>
                  <a:pt x="258490" y="244649"/>
                </a:lnTo>
                <a:lnTo>
                  <a:pt x="266026" y="257152"/>
                </a:lnTo>
                <a:lnTo>
                  <a:pt x="273044" y="269069"/>
                </a:lnTo>
                <a:lnTo>
                  <a:pt x="279546" y="280401"/>
                </a:lnTo>
                <a:lnTo>
                  <a:pt x="285531" y="291148"/>
                </a:lnTo>
                <a:lnTo>
                  <a:pt x="290999" y="301309"/>
                </a:lnTo>
                <a:lnTo>
                  <a:pt x="295950" y="310884"/>
                </a:lnTo>
                <a:lnTo>
                  <a:pt x="300384" y="319873"/>
                </a:lnTo>
                <a:lnTo>
                  <a:pt x="304300" y="328276"/>
                </a:lnTo>
                <a:lnTo>
                  <a:pt x="307699" y="336094"/>
                </a:lnTo>
                <a:lnTo>
                  <a:pt x="310580" y="343325"/>
                </a:lnTo>
                <a:lnTo>
                  <a:pt x="312943" y="349969"/>
                </a:lnTo>
                <a:lnTo>
                  <a:pt x="314706" y="355726"/>
                </a:lnTo>
                <a:lnTo>
                  <a:pt x="320294" y="355726"/>
                </a:lnTo>
                <a:lnTo>
                  <a:pt x="318835" y="341705"/>
                </a:lnTo>
                <a:lnTo>
                  <a:pt x="317508" y="327937"/>
                </a:lnTo>
                <a:lnTo>
                  <a:pt x="316313" y="314421"/>
                </a:lnTo>
                <a:lnTo>
                  <a:pt x="315249" y="301157"/>
                </a:lnTo>
                <a:lnTo>
                  <a:pt x="314316" y="288143"/>
                </a:lnTo>
                <a:lnTo>
                  <a:pt x="313513" y="275379"/>
                </a:lnTo>
                <a:lnTo>
                  <a:pt x="312841" y="262863"/>
                </a:lnTo>
                <a:lnTo>
                  <a:pt x="312297" y="250595"/>
                </a:lnTo>
                <a:lnTo>
                  <a:pt x="311883" y="238574"/>
                </a:lnTo>
                <a:lnTo>
                  <a:pt x="311597" y="226798"/>
                </a:lnTo>
                <a:lnTo>
                  <a:pt x="311438" y="215268"/>
                </a:lnTo>
                <a:lnTo>
                  <a:pt x="311404" y="206883"/>
                </a:lnTo>
                <a:lnTo>
                  <a:pt x="311383" y="194494"/>
                </a:lnTo>
                <a:lnTo>
                  <a:pt x="311323" y="182065"/>
                </a:lnTo>
                <a:lnTo>
                  <a:pt x="311224" y="169596"/>
                </a:lnTo>
                <a:lnTo>
                  <a:pt x="311084" y="157087"/>
                </a:lnTo>
                <a:lnTo>
                  <a:pt x="310905" y="144537"/>
                </a:lnTo>
                <a:lnTo>
                  <a:pt x="310687" y="131947"/>
                </a:lnTo>
                <a:lnTo>
                  <a:pt x="310429" y="119318"/>
                </a:lnTo>
                <a:lnTo>
                  <a:pt x="310133" y="106648"/>
                </a:lnTo>
                <a:lnTo>
                  <a:pt x="309798" y="93938"/>
                </a:lnTo>
                <a:lnTo>
                  <a:pt x="309424" y="81187"/>
                </a:lnTo>
                <a:lnTo>
                  <a:pt x="309012" y="68397"/>
                </a:lnTo>
                <a:lnTo>
                  <a:pt x="308562" y="55566"/>
                </a:lnTo>
                <a:lnTo>
                  <a:pt x="308073" y="42695"/>
                </a:lnTo>
                <a:lnTo>
                  <a:pt x="307547" y="29784"/>
                </a:lnTo>
                <a:lnTo>
                  <a:pt x="306983" y="16833"/>
                </a:lnTo>
                <a:lnTo>
                  <a:pt x="306381" y="3842"/>
                </a:lnTo>
                <a:lnTo>
                  <a:pt x="306196" y="0"/>
                </a:lnTo>
                <a:lnTo>
                  <a:pt x="399161" y="0"/>
                </a:lnTo>
                <a:lnTo>
                  <a:pt x="398090" y="20857"/>
                </a:lnTo>
                <a:lnTo>
                  <a:pt x="397141" y="42830"/>
                </a:lnTo>
                <a:lnTo>
                  <a:pt x="396313" y="65919"/>
                </a:lnTo>
                <a:lnTo>
                  <a:pt x="395607" y="90127"/>
                </a:lnTo>
                <a:lnTo>
                  <a:pt x="395025" y="115457"/>
                </a:lnTo>
                <a:lnTo>
                  <a:pt x="394568" y="141909"/>
                </a:lnTo>
                <a:lnTo>
                  <a:pt x="394236" y="169486"/>
                </a:lnTo>
                <a:lnTo>
                  <a:pt x="394032" y="198190"/>
                </a:lnTo>
                <a:lnTo>
                  <a:pt x="393954" y="228024"/>
                </a:lnTo>
                <a:lnTo>
                  <a:pt x="393954" y="231139"/>
                </a:lnTo>
                <a:lnTo>
                  <a:pt x="393967" y="245088"/>
                </a:lnTo>
                <a:lnTo>
                  <a:pt x="394074" y="272590"/>
                </a:lnTo>
                <a:lnTo>
                  <a:pt x="394286" y="299563"/>
                </a:lnTo>
                <a:lnTo>
                  <a:pt x="394604" y="326008"/>
                </a:lnTo>
                <a:lnTo>
                  <a:pt x="395027" y="351925"/>
                </a:lnTo>
                <a:lnTo>
                  <a:pt x="395553" y="377313"/>
                </a:lnTo>
                <a:lnTo>
                  <a:pt x="396182" y="402174"/>
                </a:lnTo>
                <a:lnTo>
                  <a:pt x="396914" y="426506"/>
                </a:lnTo>
                <a:lnTo>
                  <a:pt x="397746" y="450310"/>
                </a:lnTo>
                <a:lnTo>
                  <a:pt x="398680" y="473586"/>
                </a:lnTo>
                <a:lnTo>
                  <a:pt x="399161" y="484505"/>
                </a:lnTo>
                <a:lnTo>
                  <a:pt x="307339" y="484505"/>
                </a:lnTo>
                <a:lnTo>
                  <a:pt x="305526" y="478137"/>
                </a:lnTo>
                <a:lnTo>
                  <a:pt x="303259" y="473218"/>
                </a:lnTo>
                <a:lnTo>
                  <a:pt x="300086" y="467143"/>
                </a:lnTo>
                <a:lnTo>
                  <a:pt x="296007" y="459911"/>
                </a:lnTo>
                <a:lnTo>
                  <a:pt x="291022" y="451523"/>
                </a:lnTo>
                <a:lnTo>
                  <a:pt x="285131" y="441978"/>
                </a:lnTo>
                <a:lnTo>
                  <a:pt x="278335" y="431277"/>
                </a:lnTo>
                <a:lnTo>
                  <a:pt x="270634" y="419419"/>
                </a:lnTo>
                <a:lnTo>
                  <a:pt x="262028" y="406405"/>
                </a:lnTo>
                <a:lnTo>
                  <a:pt x="252517" y="392234"/>
                </a:lnTo>
                <a:lnTo>
                  <a:pt x="242101" y="376907"/>
                </a:lnTo>
                <a:lnTo>
                  <a:pt x="230782" y="360424"/>
                </a:lnTo>
                <a:lnTo>
                  <a:pt x="218558" y="342784"/>
                </a:lnTo>
                <a:lnTo>
                  <a:pt x="205430" y="323987"/>
                </a:lnTo>
                <a:lnTo>
                  <a:pt x="204977" y="323342"/>
                </a:lnTo>
                <a:lnTo>
                  <a:pt x="194040" y="307542"/>
                </a:lnTo>
                <a:lnTo>
                  <a:pt x="183604" y="292274"/>
                </a:lnTo>
                <a:lnTo>
                  <a:pt x="173669" y="277539"/>
                </a:lnTo>
                <a:lnTo>
                  <a:pt x="164237" y="263336"/>
                </a:lnTo>
                <a:lnTo>
                  <a:pt x="155307" y="249665"/>
                </a:lnTo>
                <a:lnTo>
                  <a:pt x="146880" y="236525"/>
                </a:lnTo>
                <a:lnTo>
                  <a:pt x="138955" y="223916"/>
                </a:lnTo>
                <a:lnTo>
                  <a:pt x="131533" y="211839"/>
                </a:lnTo>
                <a:lnTo>
                  <a:pt x="124615" y="200292"/>
                </a:lnTo>
                <a:lnTo>
                  <a:pt x="118200" y="189276"/>
                </a:lnTo>
                <a:lnTo>
                  <a:pt x="112288" y="178791"/>
                </a:lnTo>
                <a:lnTo>
                  <a:pt x="106880" y="168835"/>
                </a:lnTo>
                <a:lnTo>
                  <a:pt x="101976" y="159410"/>
                </a:lnTo>
                <a:lnTo>
                  <a:pt x="97576" y="150515"/>
                </a:lnTo>
                <a:lnTo>
                  <a:pt x="93681" y="142149"/>
                </a:lnTo>
                <a:lnTo>
                  <a:pt x="90291" y="134312"/>
                </a:lnTo>
                <a:lnTo>
                  <a:pt x="87405" y="127005"/>
                </a:lnTo>
                <a:lnTo>
                  <a:pt x="85024" y="120226"/>
                </a:lnTo>
                <a:lnTo>
                  <a:pt x="83149" y="113976"/>
                </a:lnTo>
                <a:lnTo>
                  <a:pt x="82931" y="113157"/>
                </a:lnTo>
                <a:lnTo>
                  <a:pt x="76962" y="113157"/>
                </a:lnTo>
                <a:lnTo>
                  <a:pt x="78500" y="127067"/>
                </a:lnTo>
                <a:lnTo>
                  <a:pt x="79902" y="140742"/>
                </a:lnTo>
                <a:lnTo>
                  <a:pt x="81169" y="154182"/>
                </a:lnTo>
                <a:lnTo>
                  <a:pt x="82298" y="167388"/>
                </a:lnTo>
                <a:lnTo>
                  <a:pt x="83290" y="180361"/>
                </a:lnTo>
                <a:lnTo>
                  <a:pt x="84144" y="193102"/>
                </a:lnTo>
                <a:lnTo>
                  <a:pt x="84860" y="205612"/>
                </a:lnTo>
                <a:lnTo>
                  <a:pt x="85438" y="217892"/>
                </a:lnTo>
                <a:lnTo>
                  <a:pt x="85876" y="229942"/>
                </a:lnTo>
                <a:lnTo>
                  <a:pt x="86174" y="241765"/>
                </a:lnTo>
                <a:lnTo>
                  <a:pt x="86332" y="253360"/>
                </a:lnTo>
                <a:lnTo>
                  <a:pt x="86360" y="260476"/>
                </a:lnTo>
                <a:lnTo>
                  <a:pt x="86375" y="271014"/>
                </a:lnTo>
                <a:lnTo>
                  <a:pt x="86424" y="281811"/>
                </a:lnTo>
                <a:lnTo>
                  <a:pt x="86504" y="292867"/>
                </a:lnTo>
                <a:lnTo>
                  <a:pt x="86617" y="304183"/>
                </a:lnTo>
                <a:lnTo>
                  <a:pt x="86763" y="315758"/>
                </a:lnTo>
                <a:lnTo>
                  <a:pt x="86942" y="327593"/>
                </a:lnTo>
                <a:lnTo>
                  <a:pt x="87155" y="339687"/>
                </a:lnTo>
                <a:lnTo>
                  <a:pt x="87401" y="352040"/>
                </a:lnTo>
                <a:lnTo>
                  <a:pt x="87682" y="364653"/>
                </a:lnTo>
                <a:lnTo>
                  <a:pt x="87997" y="377526"/>
                </a:lnTo>
                <a:lnTo>
                  <a:pt x="88346" y="390657"/>
                </a:lnTo>
                <a:lnTo>
                  <a:pt x="88730" y="404049"/>
                </a:lnTo>
                <a:lnTo>
                  <a:pt x="89150" y="417699"/>
                </a:lnTo>
                <a:lnTo>
                  <a:pt x="89604" y="431609"/>
                </a:lnTo>
                <a:lnTo>
                  <a:pt x="90095" y="445779"/>
                </a:lnTo>
                <a:lnTo>
                  <a:pt x="90622" y="460208"/>
                </a:lnTo>
                <a:lnTo>
                  <a:pt x="91184" y="474896"/>
                </a:lnTo>
                <a:lnTo>
                  <a:pt x="91567" y="484505"/>
                </a:lnTo>
                <a:lnTo>
                  <a:pt x="0" y="484505"/>
                </a:lnTo>
                <a:lnTo>
                  <a:pt x="1053" y="461138"/>
                </a:lnTo>
                <a:lnTo>
                  <a:pt x="1999" y="437320"/>
                </a:lnTo>
                <a:lnTo>
                  <a:pt x="2836" y="413050"/>
                </a:lnTo>
                <a:lnTo>
                  <a:pt x="3564" y="388328"/>
                </a:lnTo>
                <a:lnTo>
                  <a:pt x="4181" y="363155"/>
                </a:lnTo>
                <a:lnTo>
                  <a:pt x="4687" y="337530"/>
                </a:lnTo>
                <a:lnTo>
                  <a:pt x="5082" y="311454"/>
                </a:lnTo>
                <a:lnTo>
                  <a:pt x="5364" y="284926"/>
                </a:lnTo>
                <a:lnTo>
                  <a:pt x="5533" y="257946"/>
                </a:lnTo>
                <a:lnTo>
                  <a:pt x="5587" y="231139"/>
                </a:lnTo>
                <a:lnTo>
                  <a:pt x="5570" y="216340"/>
                </a:lnTo>
                <a:lnTo>
                  <a:pt x="5433" y="187472"/>
                </a:lnTo>
                <a:lnTo>
                  <a:pt x="5159" y="159580"/>
                </a:lnTo>
                <a:lnTo>
                  <a:pt x="4750" y="132666"/>
                </a:lnTo>
                <a:lnTo>
                  <a:pt x="4206" y="106730"/>
                </a:lnTo>
                <a:lnTo>
                  <a:pt x="3529" y="81774"/>
                </a:lnTo>
                <a:lnTo>
                  <a:pt x="2720" y="57798"/>
                </a:lnTo>
                <a:lnTo>
                  <a:pt x="1779" y="34803"/>
                </a:lnTo>
                <a:lnTo>
                  <a:pt x="708" y="12791"/>
                </a:lnTo>
                <a:lnTo>
                  <a:pt x="123" y="215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5126" y="1011427"/>
            <a:ext cx="105282" cy="484505"/>
          </a:xfrm>
          <a:custGeom>
            <a:avLst/>
            <a:gdLst/>
            <a:ahLst/>
            <a:cxnLst/>
            <a:rect l="l" t="t" r="r" b="b"/>
            <a:pathLst>
              <a:path w="105282" h="484505">
                <a:moveTo>
                  <a:pt x="0" y="0"/>
                </a:moveTo>
                <a:lnTo>
                  <a:pt x="105282" y="0"/>
                </a:lnTo>
                <a:lnTo>
                  <a:pt x="104773" y="10429"/>
                </a:lnTo>
                <a:lnTo>
                  <a:pt x="104291" y="21123"/>
                </a:lnTo>
                <a:lnTo>
                  <a:pt x="103412" y="43303"/>
                </a:lnTo>
                <a:lnTo>
                  <a:pt x="102644" y="66539"/>
                </a:lnTo>
                <a:lnTo>
                  <a:pt x="101990" y="90829"/>
                </a:lnTo>
                <a:lnTo>
                  <a:pt x="101451" y="116173"/>
                </a:lnTo>
                <a:lnTo>
                  <a:pt x="101027" y="142570"/>
                </a:lnTo>
                <a:lnTo>
                  <a:pt x="100719" y="170019"/>
                </a:lnTo>
                <a:lnTo>
                  <a:pt x="100529" y="198518"/>
                </a:lnTo>
                <a:lnTo>
                  <a:pt x="100457" y="228067"/>
                </a:lnTo>
                <a:lnTo>
                  <a:pt x="100456" y="231139"/>
                </a:lnTo>
                <a:lnTo>
                  <a:pt x="100469" y="245125"/>
                </a:lnTo>
                <a:lnTo>
                  <a:pt x="100568" y="272688"/>
                </a:lnTo>
                <a:lnTo>
                  <a:pt x="100766" y="299708"/>
                </a:lnTo>
                <a:lnTo>
                  <a:pt x="101061" y="326184"/>
                </a:lnTo>
                <a:lnTo>
                  <a:pt x="101452" y="352117"/>
                </a:lnTo>
                <a:lnTo>
                  <a:pt x="101940" y="377506"/>
                </a:lnTo>
                <a:lnTo>
                  <a:pt x="102524" y="402351"/>
                </a:lnTo>
                <a:lnTo>
                  <a:pt x="103202" y="426653"/>
                </a:lnTo>
                <a:lnTo>
                  <a:pt x="103973" y="450412"/>
                </a:lnTo>
                <a:lnTo>
                  <a:pt x="104838" y="473627"/>
                </a:lnTo>
                <a:lnTo>
                  <a:pt x="105282" y="484505"/>
                </a:lnTo>
                <a:lnTo>
                  <a:pt x="0" y="484505"/>
                </a:lnTo>
                <a:lnTo>
                  <a:pt x="908" y="461136"/>
                </a:lnTo>
                <a:lnTo>
                  <a:pt x="1724" y="437317"/>
                </a:lnTo>
                <a:lnTo>
                  <a:pt x="2447" y="413045"/>
                </a:lnTo>
                <a:lnTo>
                  <a:pt x="3075" y="388322"/>
                </a:lnTo>
                <a:lnTo>
                  <a:pt x="3609" y="363147"/>
                </a:lnTo>
                <a:lnTo>
                  <a:pt x="4047" y="337521"/>
                </a:lnTo>
                <a:lnTo>
                  <a:pt x="4388" y="311443"/>
                </a:lnTo>
                <a:lnTo>
                  <a:pt x="4632" y="284913"/>
                </a:lnTo>
                <a:lnTo>
                  <a:pt x="4778" y="257931"/>
                </a:lnTo>
                <a:lnTo>
                  <a:pt x="4825" y="231139"/>
                </a:lnTo>
                <a:lnTo>
                  <a:pt x="4811" y="216339"/>
                </a:lnTo>
                <a:lnTo>
                  <a:pt x="4692" y="187469"/>
                </a:lnTo>
                <a:lnTo>
                  <a:pt x="4454" y="159575"/>
                </a:lnTo>
                <a:lnTo>
                  <a:pt x="4100" y="132659"/>
                </a:lnTo>
                <a:lnTo>
                  <a:pt x="3630" y="106722"/>
                </a:lnTo>
                <a:lnTo>
                  <a:pt x="3045" y="81764"/>
                </a:lnTo>
                <a:lnTo>
                  <a:pt x="2346" y="57786"/>
                </a:lnTo>
                <a:lnTo>
                  <a:pt x="1534" y="34790"/>
                </a:lnTo>
                <a:lnTo>
                  <a:pt x="609" y="12777"/>
                </a:lnTo>
                <a:lnTo>
                  <a:pt x="106" y="2139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4794" y="1011427"/>
            <a:ext cx="312166" cy="484505"/>
          </a:xfrm>
          <a:custGeom>
            <a:avLst/>
            <a:gdLst/>
            <a:ahLst/>
            <a:cxnLst/>
            <a:rect l="l" t="t" r="r" b="b"/>
            <a:pathLst>
              <a:path w="312166" h="484505">
                <a:moveTo>
                  <a:pt x="0" y="0"/>
                </a:moveTo>
                <a:lnTo>
                  <a:pt x="104520" y="0"/>
                </a:lnTo>
                <a:lnTo>
                  <a:pt x="104052" y="9479"/>
                </a:lnTo>
                <a:lnTo>
                  <a:pt x="103608" y="19331"/>
                </a:lnTo>
                <a:lnTo>
                  <a:pt x="103191" y="29556"/>
                </a:lnTo>
                <a:lnTo>
                  <a:pt x="102799" y="40155"/>
                </a:lnTo>
                <a:lnTo>
                  <a:pt x="102432" y="51126"/>
                </a:lnTo>
                <a:lnTo>
                  <a:pt x="102092" y="62472"/>
                </a:lnTo>
                <a:lnTo>
                  <a:pt x="101778" y="74192"/>
                </a:lnTo>
                <a:lnTo>
                  <a:pt x="101490" y="86286"/>
                </a:lnTo>
                <a:lnTo>
                  <a:pt x="101228" y="98755"/>
                </a:lnTo>
                <a:lnTo>
                  <a:pt x="100992" y="111598"/>
                </a:lnTo>
                <a:lnTo>
                  <a:pt x="100784" y="124817"/>
                </a:lnTo>
                <a:lnTo>
                  <a:pt x="100601" y="138411"/>
                </a:lnTo>
                <a:lnTo>
                  <a:pt x="100446" y="152380"/>
                </a:lnTo>
                <a:lnTo>
                  <a:pt x="100318" y="166726"/>
                </a:lnTo>
                <a:lnTo>
                  <a:pt x="100216" y="181447"/>
                </a:lnTo>
                <a:lnTo>
                  <a:pt x="100142" y="196545"/>
                </a:lnTo>
                <a:lnTo>
                  <a:pt x="100095" y="212019"/>
                </a:lnTo>
                <a:lnTo>
                  <a:pt x="100076" y="227870"/>
                </a:lnTo>
                <a:lnTo>
                  <a:pt x="100075" y="231139"/>
                </a:lnTo>
                <a:lnTo>
                  <a:pt x="100050" y="246875"/>
                </a:lnTo>
                <a:lnTo>
                  <a:pt x="99975" y="262145"/>
                </a:lnTo>
                <a:lnTo>
                  <a:pt x="99849" y="276947"/>
                </a:lnTo>
                <a:lnTo>
                  <a:pt x="99674" y="291283"/>
                </a:lnTo>
                <a:lnTo>
                  <a:pt x="99450" y="305151"/>
                </a:lnTo>
                <a:lnTo>
                  <a:pt x="99176" y="318552"/>
                </a:lnTo>
                <a:lnTo>
                  <a:pt x="98854" y="331484"/>
                </a:lnTo>
                <a:lnTo>
                  <a:pt x="98483" y="343949"/>
                </a:lnTo>
                <a:lnTo>
                  <a:pt x="98064" y="355945"/>
                </a:lnTo>
                <a:lnTo>
                  <a:pt x="97597" y="367473"/>
                </a:lnTo>
                <a:lnTo>
                  <a:pt x="97082" y="378532"/>
                </a:lnTo>
                <a:lnTo>
                  <a:pt x="96519" y="389121"/>
                </a:lnTo>
                <a:lnTo>
                  <a:pt x="95910" y="399241"/>
                </a:lnTo>
                <a:lnTo>
                  <a:pt x="95250" y="408939"/>
                </a:lnTo>
                <a:lnTo>
                  <a:pt x="107308" y="408920"/>
                </a:lnTo>
                <a:lnTo>
                  <a:pt x="119445" y="408861"/>
                </a:lnTo>
                <a:lnTo>
                  <a:pt x="131661" y="408764"/>
                </a:lnTo>
                <a:lnTo>
                  <a:pt x="143955" y="408628"/>
                </a:lnTo>
                <a:lnTo>
                  <a:pt x="156328" y="408453"/>
                </a:lnTo>
                <a:lnTo>
                  <a:pt x="168781" y="408240"/>
                </a:lnTo>
                <a:lnTo>
                  <a:pt x="181312" y="407989"/>
                </a:lnTo>
                <a:lnTo>
                  <a:pt x="193923" y="407700"/>
                </a:lnTo>
                <a:lnTo>
                  <a:pt x="206614" y="407372"/>
                </a:lnTo>
                <a:lnTo>
                  <a:pt x="219384" y="407007"/>
                </a:lnTo>
                <a:lnTo>
                  <a:pt x="232234" y="406605"/>
                </a:lnTo>
                <a:lnTo>
                  <a:pt x="245164" y="406164"/>
                </a:lnTo>
                <a:lnTo>
                  <a:pt x="258174" y="405687"/>
                </a:lnTo>
                <a:lnTo>
                  <a:pt x="271265" y="405172"/>
                </a:lnTo>
                <a:lnTo>
                  <a:pt x="284436" y="404621"/>
                </a:lnTo>
                <a:lnTo>
                  <a:pt x="297687" y="404032"/>
                </a:lnTo>
                <a:lnTo>
                  <a:pt x="311020" y="403407"/>
                </a:lnTo>
                <a:lnTo>
                  <a:pt x="312166" y="403351"/>
                </a:lnTo>
                <a:lnTo>
                  <a:pt x="309118" y="484505"/>
                </a:lnTo>
                <a:lnTo>
                  <a:pt x="0" y="484505"/>
                </a:lnTo>
                <a:lnTo>
                  <a:pt x="428" y="474255"/>
                </a:lnTo>
                <a:lnTo>
                  <a:pt x="836" y="463747"/>
                </a:lnTo>
                <a:lnTo>
                  <a:pt x="1587" y="441956"/>
                </a:lnTo>
                <a:lnTo>
                  <a:pt x="2252" y="419132"/>
                </a:lnTo>
                <a:lnTo>
                  <a:pt x="2831" y="395274"/>
                </a:lnTo>
                <a:lnTo>
                  <a:pt x="3323" y="370383"/>
                </a:lnTo>
                <a:lnTo>
                  <a:pt x="3726" y="344458"/>
                </a:lnTo>
                <a:lnTo>
                  <a:pt x="4041" y="317499"/>
                </a:lnTo>
                <a:lnTo>
                  <a:pt x="4266" y="289507"/>
                </a:lnTo>
                <a:lnTo>
                  <a:pt x="4401" y="260481"/>
                </a:lnTo>
                <a:lnTo>
                  <a:pt x="4444" y="231139"/>
                </a:lnTo>
                <a:lnTo>
                  <a:pt x="4431" y="215904"/>
                </a:lnTo>
                <a:lnTo>
                  <a:pt x="4321" y="186322"/>
                </a:lnTo>
                <a:lnTo>
                  <a:pt x="4102" y="157924"/>
                </a:lnTo>
                <a:lnTo>
                  <a:pt x="3776" y="130707"/>
                </a:lnTo>
                <a:lnTo>
                  <a:pt x="3342" y="104670"/>
                </a:lnTo>
                <a:lnTo>
                  <a:pt x="2803" y="79810"/>
                </a:lnTo>
                <a:lnTo>
                  <a:pt x="2159" y="56126"/>
                </a:lnTo>
                <a:lnTo>
                  <a:pt x="1411" y="33615"/>
                </a:lnTo>
                <a:lnTo>
                  <a:pt x="560" y="12275"/>
                </a:lnTo>
                <a:lnTo>
                  <a:pt x="97" y="2044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8516" y="1011427"/>
            <a:ext cx="384428" cy="484505"/>
          </a:xfrm>
          <a:custGeom>
            <a:avLst/>
            <a:gdLst/>
            <a:ahLst/>
            <a:cxnLst/>
            <a:rect l="l" t="t" r="r" b="b"/>
            <a:pathLst>
              <a:path w="384428" h="484505">
                <a:moveTo>
                  <a:pt x="3047" y="0"/>
                </a:moveTo>
                <a:lnTo>
                  <a:pt x="384428" y="0"/>
                </a:lnTo>
                <a:lnTo>
                  <a:pt x="381761" y="80010"/>
                </a:lnTo>
                <a:lnTo>
                  <a:pt x="368382" y="79053"/>
                </a:lnTo>
                <a:lnTo>
                  <a:pt x="355139" y="78185"/>
                </a:lnTo>
                <a:lnTo>
                  <a:pt x="329066" y="76715"/>
                </a:lnTo>
                <a:lnTo>
                  <a:pt x="303542" y="75603"/>
                </a:lnTo>
                <a:lnTo>
                  <a:pt x="278567" y="74854"/>
                </a:lnTo>
                <a:lnTo>
                  <a:pt x="254142" y="74473"/>
                </a:lnTo>
                <a:lnTo>
                  <a:pt x="241553" y="74422"/>
                </a:lnTo>
                <a:lnTo>
                  <a:pt x="241435" y="85919"/>
                </a:lnTo>
                <a:lnTo>
                  <a:pt x="241228" y="109548"/>
                </a:lnTo>
                <a:lnTo>
                  <a:pt x="241061" y="134021"/>
                </a:lnTo>
                <a:lnTo>
                  <a:pt x="240934" y="159343"/>
                </a:lnTo>
                <a:lnTo>
                  <a:pt x="240847" y="185518"/>
                </a:lnTo>
                <a:lnTo>
                  <a:pt x="240800" y="212547"/>
                </a:lnTo>
                <a:lnTo>
                  <a:pt x="240792" y="226384"/>
                </a:lnTo>
                <a:lnTo>
                  <a:pt x="240791" y="231139"/>
                </a:lnTo>
                <a:lnTo>
                  <a:pt x="240802" y="244527"/>
                </a:lnTo>
                <a:lnTo>
                  <a:pt x="240886" y="271084"/>
                </a:lnTo>
                <a:lnTo>
                  <a:pt x="241053" y="297350"/>
                </a:lnTo>
                <a:lnTo>
                  <a:pt x="241302" y="323325"/>
                </a:lnTo>
                <a:lnTo>
                  <a:pt x="241633" y="349010"/>
                </a:lnTo>
                <a:lnTo>
                  <a:pt x="242044" y="374403"/>
                </a:lnTo>
                <a:lnTo>
                  <a:pt x="242535" y="399505"/>
                </a:lnTo>
                <a:lnTo>
                  <a:pt x="243106" y="424317"/>
                </a:lnTo>
                <a:lnTo>
                  <a:pt x="243755" y="448837"/>
                </a:lnTo>
                <a:lnTo>
                  <a:pt x="244482" y="473067"/>
                </a:lnTo>
                <a:lnTo>
                  <a:pt x="244856" y="484505"/>
                </a:lnTo>
                <a:lnTo>
                  <a:pt x="140715" y="484505"/>
                </a:lnTo>
                <a:lnTo>
                  <a:pt x="141624" y="460621"/>
                </a:lnTo>
                <a:lnTo>
                  <a:pt x="142440" y="436401"/>
                </a:lnTo>
                <a:lnTo>
                  <a:pt x="143163" y="411843"/>
                </a:lnTo>
                <a:lnTo>
                  <a:pt x="143791" y="386949"/>
                </a:lnTo>
                <a:lnTo>
                  <a:pt x="144325" y="361719"/>
                </a:lnTo>
                <a:lnTo>
                  <a:pt x="144763" y="336151"/>
                </a:lnTo>
                <a:lnTo>
                  <a:pt x="145104" y="310246"/>
                </a:lnTo>
                <a:lnTo>
                  <a:pt x="145348" y="284005"/>
                </a:lnTo>
                <a:lnTo>
                  <a:pt x="145494" y="257427"/>
                </a:lnTo>
                <a:lnTo>
                  <a:pt x="145541" y="231139"/>
                </a:lnTo>
                <a:lnTo>
                  <a:pt x="145531" y="217457"/>
                </a:lnTo>
                <a:lnTo>
                  <a:pt x="145451" y="190617"/>
                </a:lnTo>
                <a:lnTo>
                  <a:pt x="145291" y="164472"/>
                </a:lnTo>
                <a:lnTo>
                  <a:pt x="145051" y="139019"/>
                </a:lnTo>
                <a:lnTo>
                  <a:pt x="144731" y="114256"/>
                </a:lnTo>
                <a:lnTo>
                  <a:pt x="144331" y="90178"/>
                </a:lnTo>
                <a:lnTo>
                  <a:pt x="144017" y="74422"/>
                </a:lnTo>
                <a:lnTo>
                  <a:pt x="134481" y="74469"/>
                </a:lnTo>
                <a:lnTo>
                  <a:pt x="113581" y="74845"/>
                </a:lnTo>
                <a:lnTo>
                  <a:pt x="90244" y="75594"/>
                </a:lnTo>
                <a:lnTo>
                  <a:pt x="64470" y="76711"/>
                </a:lnTo>
                <a:lnTo>
                  <a:pt x="50668" y="77406"/>
                </a:lnTo>
                <a:lnTo>
                  <a:pt x="36258" y="78191"/>
                </a:lnTo>
                <a:lnTo>
                  <a:pt x="21238" y="79067"/>
                </a:lnTo>
                <a:lnTo>
                  <a:pt x="5609" y="80032"/>
                </a:lnTo>
                <a:lnTo>
                  <a:pt x="0" y="80391"/>
                </a:lnTo>
                <a:lnTo>
                  <a:pt x="30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4381" y="1011427"/>
            <a:ext cx="410413" cy="497077"/>
          </a:xfrm>
          <a:custGeom>
            <a:avLst/>
            <a:gdLst/>
            <a:ahLst/>
            <a:cxnLst/>
            <a:rect l="l" t="t" r="r" b="b"/>
            <a:pathLst>
              <a:path w="410413" h="497077">
                <a:moveTo>
                  <a:pt x="0" y="0"/>
                </a:moveTo>
                <a:lnTo>
                  <a:pt x="105295" y="0"/>
                </a:lnTo>
                <a:lnTo>
                  <a:pt x="104802" y="13138"/>
                </a:lnTo>
                <a:lnTo>
                  <a:pt x="104335" y="26229"/>
                </a:lnTo>
                <a:lnTo>
                  <a:pt x="103481" y="52265"/>
                </a:lnTo>
                <a:lnTo>
                  <a:pt x="102733" y="78108"/>
                </a:lnTo>
                <a:lnTo>
                  <a:pt x="102091" y="103756"/>
                </a:lnTo>
                <a:lnTo>
                  <a:pt x="101555" y="129208"/>
                </a:lnTo>
                <a:lnTo>
                  <a:pt x="101126" y="154464"/>
                </a:lnTo>
                <a:lnTo>
                  <a:pt x="100802" y="179523"/>
                </a:lnTo>
                <a:lnTo>
                  <a:pt x="100584" y="204383"/>
                </a:lnTo>
                <a:lnTo>
                  <a:pt x="100473" y="229045"/>
                </a:lnTo>
                <a:lnTo>
                  <a:pt x="100456" y="242570"/>
                </a:lnTo>
                <a:lnTo>
                  <a:pt x="100663" y="260267"/>
                </a:lnTo>
                <a:lnTo>
                  <a:pt x="101282" y="276950"/>
                </a:lnTo>
                <a:lnTo>
                  <a:pt x="102313" y="292618"/>
                </a:lnTo>
                <a:lnTo>
                  <a:pt x="103757" y="307268"/>
                </a:lnTo>
                <a:lnTo>
                  <a:pt x="107882" y="333515"/>
                </a:lnTo>
                <a:lnTo>
                  <a:pt x="113657" y="355683"/>
                </a:lnTo>
                <a:lnTo>
                  <a:pt x="121080" y="373761"/>
                </a:lnTo>
                <a:lnTo>
                  <a:pt x="134526" y="392971"/>
                </a:lnTo>
                <a:lnTo>
                  <a:pt x="154030" y="408471"/>
                </a:lnTo>
                <a:lnTo>
                  <a:pt x="178151" y="417779"/>
                </a:lnTo>
                <a:lnTo>
                  <a:pt x="206832" y="420877"/>
                </a:lnTo>
                <a:lnTo>
                  <a:pt x="222182" y="420136"/>
                </a:lnTo>
                <a:lnTo>
                  <a:pt x="236289" y="417909"/>
                </a:lnTo>
                <a:lnTo>
                  <a:pt x="260774" y="408992"/>
                </a:lnTo>
                <a:lnTo>
                  <a:pt x="280285" y="394109"/>
                </a:lnTo>
                <a:lnTo>
                  <a:pt x="289128" y="383032"/>
                </a:lnTo>
                <a:lnTo>
                  <a:pt x="297300" y="367610"/>
                </a:lnTo>
                <a:lnTo>
                  <a:pt x="303875" y="348062"/>
                </a:lnTo>
                <a:lnTo>
                  <a:pt x="308860" y="324389"/>
                </a:lnTo>
                <a:lnTo>
                  <a:pt x="312256" y="296597"/>
                </a:lnTo>
                <a:lnTo>
                  <a:pt x="313360" y="281158"/>
                </a:lnTo>
                <a:lnTo>
                  <a:pt x="314069" y="264690"/>
                </a:lnTo>
                <a:lnTo>
                  <a:pt x="314383" y="247195"/>
                </a:lnTo>
                <a:lnTo>
                  <a:pt x="314401" y="241808"/>
                </a:lnTo>
                <a:lnTo>
                  <a:pt x="314387" y="229862"/>
                </a:lnTo>
                <a:lnTo>
                  <a:pt x="314278" y="205718"/>
                </a:lnTo>
                <a:lnTo>
                  <a:pt x="314062" y="181240"/>
                </a:lnTo>
                <a:lnTo>
                  <a:pt x="313738" y="156428"/>
                </a:lnTo>
                <a:lnTo>
                  <a:pt x="313308" y="131282"/>
                </a:lnTo>
                <a:lnTo>
                  <a:pt x="312773" y="105805"/>
                </a:lnTo>
                <a:lnTo>
                  <a:pt x="312133" y="79996"/>
                </a:lnTo>
                <a:lnTo>
                  <a:pt x="311390" y="53856"/>
                </a:lnTo>
                <a:lnTo>
                  <a:pt x="310544" y="27387"/>
                </a:lnTo>
                <a:lnTo>
                  <a:pt x="309597" y="590"/>
                </a:lnTo>
                <a:lnTo>
                  <a:pt x="309575" y="0"/>
                </a:lnTo>
                <a:lnTo>
                  <a:pt x="410413" y="0"/>
                </a:lnTo>
                <a:lnTo>
                  <a:pt x="410073" y="12693"/>
                </a:lnTo>
                <a:lnTo>
                  <a:pt x="409752" y="25388"/>
                </a:lnTo>
                <a:lnTo>
                  <a:pt x="409447" y="38085"/>
                </a:lnTo>
                <a:lnTo>
                  <a:pt x="409161" y="50783"/>
                </a:lnTo>
                <a:lnTo>
                  <a:pt x="408892" y="63482"/>
                </a:lnTo>
                <a:lnTo>
                  <a:pt x="408641" y="76182"/>
                </a:lnTo>
                <a:lnTo>
                  <a:pt x="408408" y="88883"/>
                </a:lnTo>
                <a:lnTo>
                  <a:pt x="408193" y="101584"/>
                </a:lnTo>
                <a:lnTo>
                  <a:pt x="407995" y="114286"/>
                </a:lnTo>
                <a:lnTo>
                  <a:pt x="407814" y="126988"/>
                </a:lnTo>
                <a:lnTo>
                  <a:pt x="407652" y="139690"/>
                </a:lnTo>
                <a:lnTo>
                  <a:pt x="407507" y="152392"/>
                </a:lnTo>
                <a:lnTo>
                  <a:pt x="407380" y="165093"/>
                </a:lnTo>
                <a:lnTo>
                  <a:pt x="407270" y="177794"/>
                </a:lnTo>
                <a:lnTo>
                  <a:pt x="407178" y="190494"/>
                </a:lnTo>
                <a:lnTo>
                  <a:pt x="407104" y="203192"/>
                </a:lnTo>
                <a:lnTo>
                  <a:pt x="407048" y="215890"/>
                </a:lnTo>
                <a:lnTo>
                  <a:pt x="407009" y="228586"/>
                </a:lnTo>
                <a:lnTo>
                  <a:pt x="406988" y="241281"/>
                </a:lnTo>
                <a:lnTo>
                  <a:pt x="406984" y="250062"/>
                </a:lnTo>
                <a:lnTo>
                  <a:pt x="406478" y="274152"/>
                </a:lnTo>
                <a:lnTo>
                  <a:pt x="404961" y="297006"/>
                </a:lnTo>
                <a:lnTo>
                  <a:pt x="402432" y="318623"/>
                </a:lnTo>
                <a:lnTo>
                  <a:pt x="398891" y="339004"/>
                </a:lnTo>
                <a:lnTo>
                  <a:pt x="394339" y="358149"/>
                </a:lnTo>
                <a:lnTo>
                  <a:pt x="388776" y="376059"/>
                </a:lnTo>
                <a:lnTo>
                  <a:pt x="382201" y="392732"/>
                </a:lnTo>
                <a:lnTo>
                  <a:pt x="374614" y="408170"/>
                </a:lnTo>
                <a:lnTo>
                  <a:pt x="366016" y="422373"/>
                </a:lnTo>
                <a:lnTo>
                  <a:pt x="356406" y="435340"/>
                </a:lnTo>
                <a:lnTo>
                  <a:pt x="345785" y="447071"/>
                </a:lnTo>
                <a:lnTo>
                  <a:pt x="334152" y="457567"/>
                </a:lnTo>
                <a:lnTo>
                  <a:pt x="321507" y="466828"/>
                </a:lnTo>
                <a:lnTo>
                  <a:pt x="307851" y="474854"/>
                </a:lnTo>
                <a:lnTo>
                  <a:pt x="293184" y="481645"/>
                </a:lnTo>
                <a:lnTo>
                  <a:pt x="277505" y="487201"/>
                </a:lnTo>
                <a:lnTo>
                  <a:pt x="260814" y="491522"/>
                </a:lnTo>
                <a:lnTo>
                  <a:pt x="243112" y="494608"/>
                </a:lnTo>
                <a:lnTo>
                  <a:pt x="224398" y="496460"/>
                </a:lnTo>
                <a:lnTo>
                  <a:pt x="204673" y="497077"/>
                </a:lnTo>
                <a:lnTo>
                  <a:pt x="189120" y="496736"/>
                </a:lnTo>
                <a:lnTo>
                  <a:pt x="174188" y="495709"/>
                </a:lnTo>
                <a:lnTo>
                  <a:pt x="159879" y="493998"/>
                </a:lnTo>
                <a:lnTo>
                  <a:pt x="146192" y="491603"/>
                </a:lnTo>
                <a:lnTo>
                  <a:pt x="120682" y="484754"/>
                </a:lnTo>
                <a:lnTo>
                  <a:pt x="97659" y="475162"/>
                </a:lnTo>
                <a:lnTo>
                  <a:pt x="77120" y="462821"/>
                </a:lnTo>
                <a:lnTo>
                  <a:pt x="59066" y="447730"/>
                </a:lnTo>
                <a:lnTo>
                  <a:pt x="47813" y="435260"/>
                </a:lnTo>
                <a:lnTo>
                  <a:pt x="36730" y="418809"/>
                </a:lnTo>
                <a:lnTo>
                  <a:pt x="27233" y="399643"/>
                </a:lnTo>
                <a:lnTo>
                  <a:pt x="19322" y="377758"/>
                </a:lnTo>
                <a:lnTo>
                  <a:pt x="12998" y="353151"/>
                </a:lnTo>
                <a:lnTo>
                  <a:pt x="10430" y="339826"/>
                </a:lnTo>
                <a:lnTo>
                  <a:pt x="8259" y="325820"/>
                </a:lnTo>
                <a:lnTo>
                  <a:pt x="6485" y="311131"/>
                </a:lnTo>
                <a:lnTo>
                  <a:pt x="5107" y="295760"/>
                </a:lnTo>
                <a:lnTo>
                  <a:pt x="4125" y="279707"/>
                </a:lnTo>
                <a:lnTo>
                  <a:pt x="3541" y="262970"/>
                </a:lnTo>
                <a:lnTo>
                  <a:pt x="3352" y="245999"/>
                </a:lnTo>
                <a:lnTo>
                  <a:pt x="3343" y="233089"/>
                </a:lnTo>
                <a:lnTo>
                  <a:pt x="3317" y="220204"/>
                </a:lnTo>
                <a:lnTo>
                  <a:pt x="3272" y="207342"/>
                </a:lnTo>
                <a:lnTo>
                  <a:pt x="3209" y="194504"/>
                </a:lnTo>
                <a:lnTo>
                  <a:pt x="3129" y="181690"/>
                </a:lnTo>
                <a:lnTo>
                  <a:pt x="3031" y="168899"/>
                </a:lnTo>
                <a:lnTo>
                  <a:pt x="2915" y="156131"/>
                </a:lnTo>
                <a:lnTo>
                  <a:pt x="2780" y="143387"/>
                </a:lnTo>
                <a:lnTo>
                  <a:pt x="2629" y="130664"/>
                </a:lnTo>
                <a:lnTo>
                  <a:pt x="2459" y="117965"/>
                </a:lnTo>
                <a:lnTo>
                  <a:pt x="2271" y="105287"/>
                </a:lnTo>
                <a:lnTo>
                  <a:pt x="2066" y="92632"/>
                </a:lnTo>
                <a:lnTo>
                  <a:pt x="1842" y="79998"/>
                </a:lnTo>
                <a:lnTo>
                  <a:pt x="1601" y="67386"/>
                </a:lnTo>
                <a:lnTo>
                  <a:pt x="1342" y="54796"/>
                </a:lnTo>
                <a:lnTo>
                  <a:pt x="1065" y="42227"/>
                </a:lnTo>
                <a:lnTo>
                  <a:pt x="770" y="29679"/>
                </a:lnTo>
                <a:lnTo>
                  <a:pt x="458" y="17151"/>
                </a:lnTo>
                <a:lnTo>
                  <a:pt x="127" y="4644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374" y="1003680"/>
            <a:ext cx="341122" cy="505587"/>
          </a:xfrm>
          <a:custGeom>
            <a:avLst/>
            <a:gdLst/>
            <a:ahLst/>
            <a:cxnLst/>
            <a:rect l="l" t="t" r="r" b="b"/>
            <a:pathLst>
              <a:path w="341122" h="505587">
                <a:moveTo>
                  <a:pt x="193421" y="0"/>
                </a:moveTo>
                <a:lnTo>
                  <a:pt x="208232" y="129"/>
                </a:lnTo>
                <a:lnTo>
                  <a:pt x="222540" y="519"/>
                </a:lnTo>
                <a:lnTo>
                  <a:pt x="236347" y="1169"/>
                </a:lnTo>
                <a:lnTo>
                  <a:pt x="249653" y="2078"/>
                </a:lnTo>
                <a:lnTo>
                  <a:pt x="262459" y="3247"/>
                </a:lnTo>
                <a:lnTo>
                  <a:pt x="274766" y="4676"/>
                </a:lnTo>
                <a:lnTo>
                  <a:pt x="286574" y="6365"/>
                </a:lnTo>
                <a:lnTo>
                  <a:pt x="297885" y="8314"/>
                </a:lnTo>
                <a:lnTo>
                  <a:pt x="308700" y="10522"/>
                </a:lnTo>
                <a:lnTo>
                  <a:pt x="315849" y="12192"/>
                </a:lnTo>
                <a:lnTo>
                  <a:pt x="302005" y="94869"/>
                </a:lnTo>
                <a:lnTo>
                  <a:pt x="290337" y="90893"/>
                </a:lnTo>
                <a:lnTo>
                  <a:pt x="278446" y="87405"/>
                </a:lnTo>
                <a:lnTo>
                  <a:pt x="266331" y="84402"/>
                </a:lnTo>
                <a:lnTo>
                  <a:pt x="253994" y="81887"/>
                </a:lnTo>
                <a:lnTo>
                  <a:pt x="241434" y="79858"/>
                </a:lnTo>
                <a:lnTo>
                  <a:pt x="228650" y="78315"/>
                </a:lnTo>
                <a:lnTo>
                  <a:pt x="215644" y="77259"/>
                </a:lnTo>
                <a:lnTo>
                  <a:pt x="202415" y="76690"/>
                </a:lnTo>
                <a:lnTo>
                  <a:pt x="193421" y="76581"/>
                </a:lnTo>
                <a:lnTo>
                  <a:pt x="172433" y="77344"/>
                </a:lnTo>
                <a:lnTo>
                  <a:pt x="154312" y="79635"/>
                </a:lnTo>
                <a:lnTo>
                  <a:pt x="139056" y="83454"/>
                </a:lnTo>
                <a:lnTo>
                  <a:pt x="126665" y="88799"/>
                </a:lnTo>
                <a:lnTo>
                  <a:pt x="117135" y="95673"/>
                </a:lnTo>
                <a:lnTo>
                  <a:pt x="110466" y="104073"/>
                </a:lnTo>
                <a:lnTo>
                  <a:pt x="106656" y="114001"/>
                </a:lnTo>
                <a:lnTo>
                  <a:pt x="105663" y="123444"/>
                </a:lnTo>
                <a:lnTo>
                  <a:pt x="107243" y="136661"/>
                </a:lnTo>
                <a:lnTo>
                  <a:pt x="112002" y="148437"/>
                </a:lnTo>
                <a:lnTo>
                  <a:pt x="119975" y="158755"/>
                </a:lnTo>
                <a:lnTo>
                  <a:pt x="126111" y="164084"/>
                </a:lnTo>
                <a:lnTo>
                  <a:pt x="132245" y="168245"/>
                </a:lnTo>
                <a:lnTo>
                  <a:pt x="140218" y="172883"/>
                </a:lnTo>
                <a:lnTo>
                  <a:pt x="150024" y="177993"/>
                </a:lnTo>
                <a:lnTo>
                  <a:pt x="161654" y="183575"/>
                </a:lnTo>
                <a:lnTo>
                  <a:pt x="175102" y="189625"/>
                </a:lnTo>
                <a:lnTo>
                  <a:pt x="190360" y="196141"/>
                </a:lnTo>
                <a:lnTo>
                  <a:pt x="203835" y="201676"/>
                </a:lnTo>
                <a:lnTo>
                  <a:pt x="218006" y="207605"/>
                </a:lnTo>
                <a:lnTo>
                  <a:pt x="231335" y="213682"/>
                </a:lnTo>
                <a:lnTo>
                  <a:pt x="243823" y="219904"/>
                </a:lnTo>
                <a:lnTo>
                  <a:pt x="255469" y="226270"/>
                </a:lnTo>
                <a:lnTo>
                  <a:pt x="266274" y="232778"/>
                </a:lnTo>
                <a:lnTo>
                  <a:pt x="276237" y="239424"/>
                </a:lnTo>
                <a:lnTo>
                  <a:pt x="293638" y="253123"/>
                </a:lnTo>
                <a:lnTo>
                  <a:pt x="308219" y="267962"/>
                </a:lnTo>
                <a:lnTo>
                  <a:pt x="316233" y="278242"/>
                </a:lnTo>
                <a:lnTo>
                  <a:pt x="323128" y="289031"/>
                </a:lnTo>
                <a:lnTo>
                  <a:pt x="328905" y="300332"/>
                </a:lnTo>
                <a:lnTo>
                  <a:pt x="333566" y="312147"/>
                </a:lnTo>
                <a:lnTo>
                  <a:pt x="337111" y="324479"/>
                </a:lnTo>
                <a:lnTo>
                  <a:pt x="339542" y="337331"/>
                </a:lnTo>
                <a:lnTo>
                  <a:pt x="340860" y="350703"/>
                </a:lnTo>
                <a:lnTo>
                  <a:pt x="341122" y="360172"/>
                </a:lnTo>
                <a:lnTo>
                  <a:pt x="340599" y="374344"/>
                </a:lnTo>
                <a:lnTo>
                  <a:pt x="339030" y="387790"/>
                </a:lnTo>
                <a:lnTo>
                  <a:pt x="336416" y="400510"/>
                </a:lnTo>
                <a:lnTo>
                  <a:pt x="332756" y="412505"/>
                </a:lnTo>
                <a:lnTo>
                  <a:pt x="328050" y="423773"/>
                </a:lnTo>
                <a:lnTo>
                  <a:pt x="322300" y="434314"/>
                </a:lnTo>
                <a:lnTo>
                  <a:pt x="315504" y="444130"/>
                </a:lnTo>
                <a:lnTo>
                  <a:pt x="307663" y="453219"/>
                </a:lnTo>
                <a:lnTo>
                  <a:pt x="298776" y="461581"/>
                </a:lnTo>
                <a:lnTo>
                  <a:pt x="288845" y="469217"/>
                </a:lnTo>
                <a:lnTo>
                  <a:pt x="277869" y="476126"/>
                </a:lnTo>
                <a:lnTo>
                  <a:pt x="265848" y="482308"/>
                </a:lnTo>
                <a:lnTo>
                  <a:pt x="252782" y="487763"/>
                </a:lnTo>
                <a:lnTo>
                  <a:pt x="238672" y="492491"/>
                </a:lnTo>
                <a:lnTo>
                  <a:pt x="223518" y="496492"/>
                </a:lnTo>
                <a:lnTo>
                  <a:pt x="207318" y="499766"/>
                </a:lnTo>
                <a:lnTo>
                  <a:pt x="190075" y="502312"/>
                </a:lnTo>
                <a:lnTo>
                  <a:pt x="171787" y="504131"/>
                </a:lnTo>
                <a:lnTo>
                  <a:pt x="152455" y="505223"/>
                </a:lnTo>
                <a:lnTo>
                  <a:pt x="132079" y="505587"/>
                </a:lnTo>
                <a:lnTo>
                  <a:pt x="118619" y="505431"/>
                </a:lnTo>
                <a:lnTo>
                  <a:pt x="105339" y="504963"/>
                </a:lnTo>
                <a:lnTo>
                  <a:pt x="92240" y="504184"/>
                </a:lnTo>
                <a:lnTo>
                  <a:pt x="79324" y="503092"/>
                </a:lnTo>
                <a:lnTo>
                  <a:pt x="66590" y="501689"/>
                </a:lnTo>
                <a:lnTo>
                  <a:pt x="54040" y="499975"/>
                </a:lnTo>
                <a:lnTo>
                  <a:pt x="41673" y="497948"/>
                </a:lnTo>
                <a:lnTo>
                  <a:pt x="29492" y="495610"/>
                </a:lnTo>
                <a:lnTo>
                  <a:pt x="17496" y="492960"/>
                </a:lnTo>
                <a:lnTo>
                  <a:pt x="5686" y="489998"/>
                </a:lnTo>
                <a:lnTo>
                  <a:pt x="0" y="488442"/>
                </a:lnTo>
                <a:lnTo>
                  <a:pt x="18161" y="405511"/>
                </a:lnTo>
                <a:lnTo>
                  <a:pt x="31319" y="409817"/>
                </a:lnTo>
                <a:lnTo>
                  <a:pt x="44306" y="413628"/>
                </a:lnTo>
                <a:lnTo>
                  <a:pt x="57126" y="416942"/>
                </a:lnTo>
                <a:lnTo>
                  <a:pt x="69780" y="419758"/>
                </a:lnTo>
                <a:lnTo>
                  <a:pt x="82272" y="422075"/>
                </a:lnTo>
                <a:lnTo>
                  <a:pt x="94605" y="423892"/>
                </a:lnTo>
                <a:lnTo>
                  <a:pt x="106782" y="425209"/>
                </a:lnTo>
                <a:lnTo>
                  <a:pt x="118806" y="426023"/>
                </a:lnTo>
                <a:lnTo>
                  <a:pt x="130680" y="426335"/>
                </a:lnTo>
                <a:lnTo>
                  <a:pt x="132079" y="426339"/>
                </a:lnTo>
                <a:lnTo>
                  <a:pt x="148864" y="426090"/>
                </a:lnTo>
                <a:lnTo>
                  <a:pt x="164206" y="425344"/>
                </a:lnTo>
                <a:lnTo>
                  <a:pt x="178100" y="424097"/>
                </a:lnTo>
                <a:lnTo>
                  <a:pt x="190543" y="422347"/>
                </a:lnTo>
                <a:lnTo>
                  <a:pt x="201529" y="420092"/>
                </a:lnTo>
                <a:lnTo>
                  <a:pt x="211054" y="417329"/>
                </a:lnTo>
                <a:lnTo>
                  <a:pt x="217550" y="414782"/>
                </a:lnTo>
                <a:lnTo>
                  <a:pt x="229841" y="407375"/>
                </a:lnTo>
                <a:lnTo>
                  <a:pt x="238273" y="397626"/>
                </a:lnTo>
                <a:lnTo>
                  <a:pt x="242832" y="385565"/>
                </a:lnTo>
                <a:lnTo>
                  <a:pt x="243712" y="376174"/>
                </a:lnTo>
                <a:lnTo>
                  <a:pt x="242325" y="363241"/>
                </a:lnTo>
                <a:lnTo>
                  <a:pt x="238169" y="351334"/>
                </a:lnTo>
                <a:lnTo>
                  <a:pt x="231255" y="340453"/>
                </a:lnTo>
                <a:lnTo>
                  <a:pt x="221592" y="330598"/>
                </a:lnTo>
                <a:lnTo>
                  <a:pt x="212780" y="323878"/>
                </a:lnTo>
                <a:lnTo>
                  <a:pt x="204982" y="318852"/>
                </a:lnTo>
                <a:lnTo>
                  <a:pt x="195682" y="313469"/>
                </a:lnTo>
                <a:lnTo>
                  <a:pt x="184883" y="307728"/>
                </a:lnTo>
                <a:lnTo>
                  <a:pt x="172585" y="301626"/>
                </a:lnTo>
                <a:lnTo>
                  <a:pt x="158791" y="295163"/>
                </a:lnTo>
                <a:lnTo>
                  <a:pt x="143501" y="288336"/>
                </a:lnTo>
                <a:lnTo>
                  <a:pt x="133096" y="283845"/>
                </a:lnTo>
                <a:lnTo>
                  <a:pt x="119119" y="277551"/>
                </a:lnTo>
                <a:lnTo>
                  <a:pt x="106044" y="271129"/>
                </a:lnTo>
                <a:lnTo>
                  <a:pt x="93872" y="264574"/>
                </a:lnTo>
                <a:lnTo>
                  <a:pt x="82608" y="257883"/>
                </a:lnTo>
                <a:lnTo>
                  <a:pt x="72253" y="251055"/>
                </a:lnTo>
                <a:lnTo>
                  <a:pt x="62810" y="244086"/>
                </a:lnTo>
                <a:lnTo>
                  <a:pt x="54282" y="236973"/>
                </a:lnTo>
                <a:lnTo>
                  <a:pt x="46673" y="229714"/>
                </a:lnTo>
                <a:lnTo>
                  <a:pt x="37064" y="218847"/>
                </a:lnTo>
                <a:lnTo>
                  <a:pt x="29600" y="208394"/>
                </a:lnTo>
                <a:lnTo>
                  <a:pt x="23325" y="197369"/>
                </a:lnTo>
                <a:lnTo>
                  <a:pt x="18236" y="185771"/>
                </a:lnTo>
                <a:lnTo>
                  <a:pt x="14329" y="173600"/>
                </a:lnTo>
                <a:lnTo>
                  <a:pt x="11601" y="160857"/>
                </a:lnTo>
                <a:lnTo>
                  <a:pt x="10049" y="147541"/>
                </a:lnTo>
                <a:lnTo>
                  <a:pt x="9651" y="136144"/>
                </a:lnTo>
                <a:lnTo>
                  <a:pt x="10273" y="121826"/>
                </a:lnTo>
                <a:lnTo>
                  <a:pt x="12139" y="108241"/>
                </a:lnTo>
                <a:lnTo>
                  <a:pt x="15251" y="95391"/>
                </a:lnTo>
                <a:lnTo>
                  <a:pt x="19609" y="83276"/>
                </a:lnTo>
                <a:lnTo>
                  <a:pt x="25215" y="71897"/>
                </a:lnTo>
                <a:lnTo>
                  <a:pt x="32069" y="61256"/>
                </a:lnTo>
                <a:lnTo>
                  <a:pt x="40174" y="51353"/>
                </a:lnTo>
                <a:lnTo>
                  <a:pt x="49530" y="42191"/>
                </a:lnTo>
                <a:lnTo>
                  <a:pt x="57023" y="36068"/>
                </a:lnTo>
                <a:lnTo>
                  <a:pt x="65899" y="29847"/>
                </a:lnTo>
                <a:lnTo>
                  <a:pt x="75448" y="24219"/>
                </a:lnTo>
                <a:lnTo>
                  <a:pt x="85670" y="19181"/>
                </a:lnTo>
                <a:lnTo>
                  <a:pt x="96565" y="14733"/>
                </a:lnTo>
                <a:lnTo>
                  <a:pt x="108134" y="10872"/>
                </a:lnTo>
                <a:lnTo>
                  <a:pt x="120375" y="7599"/>
                </a:lnTo>
                <a:lnTo>
                  <a:pt x="133289" y="4912"/>
                </a:lnTo>
                <a:lnTo>
                  <a:pt x="146876" y="2810"/>
                </a:lnTo>
                <a:lnTo>
                  <a:pt x="161137" y="1292"/>
                </a:lnTo>
                <a:lnTo>
                  <a:pt x="176070" y="357"/>
                </a:lnTo>
                <a:lnTo>
                  <a:pt x="191676" y="3"/>
                </a:lnTo>
                <a:lnTo>
                  <a:pt x="1934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291" y="1000251"/>
            <a:ext cx="473646" cy="509015"/>
          </a:xfrm>
          <a:custGeom>
            <a:avLst/>
            <a:gdLst/>
            <a:ahLst/>
            <a:cxnLst/>
            <a:rect l="l" t="t" r="r" b="b"/>
            <a:pathLst>
              <a:path w="473646" h="509015">
                <a:moveTo>
                  <a:pt x="242963" y="0"/>
                </a:moveTo>
                <a:lnTo>
                  <a:pt x="270302" y="1399"/>
                </a:lnTo>
                <a:lnTo>
                  <a:pt x="296341" y="5596"/>
                </a:lnTo>
                <a:lnTo>
                  <a:pt x="321082" y="12588"/>
                </a:lnTo>
                <a:lnTo>
                  <a:pt x="344524" y="22374"/>
                </a:lnTo>
                <a:lnTo>
                  <a:pt x="366668" y="34950"/>
                </a:lnTo>
                <a:lnTo>
                  <a:pt x="387513" y="50315"/>
                </a:lnTo>
                <a:lnTo>
                  <a:pt x="407061" y="68466"/>
                </a:lnTo>
                <a:lnTo>
                  <a:pt x="424128" y="88187"/>
                </a:lnTo>
                <a:lnTo>
                  <a:pt x="438414" y="108921"/>
                </a:lnTo>
                <a:lnTo>
                  <a:pt x="450274" y="131037"/>
                </a:lnTo>
                <a:lnTo>
                  <a:pt x="459709" y="154534"/>
                </a:lnTo>
                <a:lnTo>
                  <a:pt x="466718" y="179412"/>
                </a:lnTo>
                <a:lnTo>
                  <a:pt x="471302" y="205671"/>
                </a:lnTo>
                <a:lnTo>
                  <a:pt x="473461" y="233312"/>
                </a:lnTo>
                <a:lnTo>
                  <a:pt x="473646" y="244475"/>
                </a:lnTo>
                <a:lnTo>
                  <a:pt x="473369" y="258701"/>
                </a:lnTo>
                <a:lnTo>
                  <a:pt x="471154" y="286223"/>
                </a:lnTo>
                <a:lnTo>
                  <a:pt x="466724" y="312501"/>
                </a:lnTo>
                <a:lnTo>
                  <a:pt x="460079" y="337538"/>
                </a:lnTo>
                <a:lnTo>
                  <a:pt x="451219" y="361331"/>
                </a:lnTo>
                <a:lnTo>
                  <a:pt x="440144" y="383882"/>
                </a:lnTo>
                <a:lnTo>
                  <a:pt x="426854" y="405190"/>
                </a:lnTo>
                <a:lnTo>
                  <a:pt x="411349" y="425256"/>
                </a:lnTo>
                <a:lnTo>
                  <a:pt x="394126" y="443621"/>
                </a:lnTo>
                <a:lnTo>
                  <a:pt x="374088" y="461151"/>
                </a:lnTo>
                <a:lnTo>
                  <a:pt x="352849" y="475948"/>
                </a:lnTo>
                <a:lnTo>
                  <a:pt x="330410" y="488014"/>
                </a:lnTo>
                <a:lnTo>
                  <a:pt x="306771" y="497351"/>
                </a:lnTo>
                <a:lnTo>
                  <a:pt x="281931" y="503961"/>
                </a:lnTo>
                <a:lnTo>
                  <a:pt x="255890" y="507846"/>
                </a:lnTo>
                <a:lnTo>
                  <a:pt x="230682" y="509015"/>
                </a:lnTo>
                <a:lnTo>
                  <a:pt x="216854" y="508666"/>
                </a:lnTo>
                <a:lnTo>
                  <a:pt x="190171" y="505868"/>
                </a:lnTo>
                <a:lnTo>
                  <a:pt x="164785" y="500271"/>
                </a:lnTo>
                <a:lnTo>
                  <a:pt x="140698" y="491877"/>
                </a:lnTo>
                <a:lnTo>
                  <a:pt x="117909" y="480684"/>
                </a:lnTo>
                <a:lnTo>
                  <a:pt x="96419" y="466693"/>
                </a:lnTo>
                <a:lnTo>
                  <a:pt x="76229" y="449905"/>
                </a:lnTo>
                <a:lnTo>
                  <a:pt x="57565" y="430522"/>
                </a:lnTo>
                <a:lnTo>
                  <a:pt x="42058" y="410439"/>
                </a:lnTo>
                <a:lnTo>
                  <a:pt x="28979" y="388995"/>
                </a:lnTo>
                <a:lnTo>
                  <a:pt x="18330" y="366187"/>
                </a:lnTo>
                <a:lnTo>
                  <a:pt x="10109" y="342010"/>
                </a:lnTo>
                <a:lnTo>
                  <a:pt x="4316" y="316461"/>
                </a:lnTo>
                <a:lnTo>
                  <a:pt x="952" y="289537"/>
                </a:lnTo>
                <a:lnTo>
                  <a:pt x="0" y="264540"/>
                </a:lnTo>
                <a:lnTo>
                  <a:pt x="276" y="250336"/>
                </a:lnTo>
                <a:lnTo>
                  <a:pt x="2491" y="222851"/>
                </a:lnTo>
                <a:lnTo>
                  <a:pt x="6921" y="196596"/>
                </a:lnTo>
                <a:lnTo>
                  <a:pt x="13566" y="171571"/>
                </a:lnTo>
                <a:lnTo>
                  <a:pt x="22426" y="147777"/>
                </a:lnTo>
                <a:lnTo>
                  <a:pt x="33501" y="125214"/>
                </a:lnTo>
                <a:lnTo>
                  <a:pt x="46792" y="103881"/>
                </a:lnTo>
                <a:lnTo>
                  <a:pt x="62297" y="83779"/>
                </a:lnTo>
                <a:lnTo>
                  <a:pt x="79520" y="65416"/>
                </a:lnTo>
                <a:lnTo>
                  <a:pt x="99558" y="47913"/>
                </a:lnTo>
                <a:lnTo>
                  <a:pt x="120796" y="33124"/>
                </a:lnTo>
                <a:lnTo>
                  <a:pt x="143235" y="21052"/>
                </a:lnTo>
                <a:lnTo>
                  <a:pt x="166875" y="11700"/>
                </a:lnTo>
                <a:lnTo>
                  <a:pt x="191715" y="5073"/>
                </a:lnTo>
                <a:lnTo>
                  <a:pt x="217755" y="1174"/>
                </a:lnTo>
                <a:lnTo>
                  <a:pt x="24296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2242" y="2318384"/>
            <a:ext cx="338857" cy="1234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880"/>
              </a:lnSpc>
              <a:spcBef>
                <a:spcPts val="144"/>
              </a:spcBef>
            </a:pPr>
            <a:r>
              <a:rPr sz="4200" b="1" spc="0" baseline="3900" dirty="0" smtClean="0">
                <a:latin typeface="Candara"/>
                <a:cs typeface="Candara"/>
              </a:rPr>
              <a:t>1.</a:t>
            </a:r>
            <a:endParaRPr sz="2800">
              <a:latin typeface="Candara"/>
              <a:cs typeface="Candara"/>
            </a:endParaRPr>
          </a:p>
          <a:p>
            <a:pPr marL="12700">
              <a:lnSpc>
                <a:spcPts val="3360"/>
              </a:lnSpc>
              <a:spcBef>
                <a:spcPts val="24"/>
              </a:spcBef>
            </a:pPr>
            <a:r>
              <a:rPr sz="4200" b="1" spc="0" baseline="1950" dirty="0" smtClean="0">
                <a:latin typeface="Candara"/>
                <a:cs typeface="Candara"/>
              </a:rPr>
              <a:t>2.</a:t>
            </a:r>
            <a:endParaRPr sz="2800">
              <a:latin typeface="Candara"/>
              <a:cs typeface="Candara"/>
            </a:endParaRPr>
          </a:p>
          <a:p>
            <a:pPr marL="12700" marR="2802">
              <a:lnSpc>
                <a:spcPts val="3360"/>
              </a:lnSpc>
            </a:pPr>
            <a:r>
              <a:rPr sz="4200" b="1" spc="4" baseline="1950" dirty="0" smtClean="0">
                <a:latin typeface="Candara"/>
                <a:cs typeface="Candara"/>
              </a:rPr>
              <a:t>3.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142" y="2318384"/>
            <a:ext cx="7423354" cy="1234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b="1" spc="0" baseline="3900" dirty="0" smtClean="0">
                <a:latin typeface="Candara"/>
                <a:cs typeface="Candara"/>
              </a:rPr>
              <a:t>Introduc</a:t>
            </a:r>
            <a:r>
              <a:rPr sz="4200" b="1" spc="9" baseline="3900" dirty="0" smtClean="0">
                <a:latin typeface="Candara"/>
                <a:cs typeface="Candara"/>
              </a:rPr>
              <a:t>t</a:t>
            </a:r>
            <a:r>
              <a:rPr sz="4200" b="1" spc="0" baseline="3900" dirty="0" smtClean="0">
                <a:latin typeface="Candara"/>
                <a:cs typeface="Candara"/>
              </a:rPr>
              <a:t>ion</a:t>
            </a:r>
            <a:r>
              <a:rPr sz="4200" b="1" spc="-160" baseline="3900" dirty="0" smtClean="0">
                <a:latin typeface="Candara"/>
                <a:cs typeface="Candara"/>
              </a:rPr>
              <a:t> </a:t>
            </a:r>
            <a:r>
              <a:rPr sz="4200" b="1" spc="0" baseline="3900" dirty="0" smtClean="0">
                <a:latin typeface="Candara"/>
                <a:cs typeface="Candara"/>
              </a:rPr>
              <a:t>on</a:t>
            </a:r>
            <a:r>
              <a:rPr sz="4200" b="1" spc="-20" baseline="3900" dirty="0" smtClean="0">
                <a:latin typeface="Candara"/>
                <a:cs typeface="Candara"/>
              </a:rPr>
              <a:t> </a:t>
            </a:r>
            <a:r>
              <a:rPr sz="4200" b="1" spc="0" baseline="3900" dirty="0" smtClean="0">
                <a:latin typeface="Candara"/>
                <a:cs typeface="Candara"/>
              </a:rPr>
              <a:t>mic</a:t>
            </a:r>
            <a:r>
              <a:rPr sz="4200" b="1" spc="4" baseline="3900" dirty="0" smtClean="0">
                <a:latin typeface="Candara"/>
                <a:cs typeface="Candara"/>
              </a:rPr>
              <a:t>r</a:t>
            </a:r>
            <a:r>
              <a:rPr sz="4200" b="1" spc="0" baseline="3900" dirty="0" smtClean="0">
                <a:latin typeface="Candara"/>
                <a:cs typeface="Candara"/>
              </a:rPr>
              <a:t>ost</a:t>
            </a:r>
            <a:r>
              <a:rPr sz="4200" b="1" spc="9" baseline="3900" dirty="0" smtClean="0">
                <a:latin typeface="Candara"/>
                <a:cs typeface="Candara"/>
              </a:rPr>
              <a:t>r</a:t>
            </a:r>
            <a:r>
              <a:rPr sz="4200" b="1" spc="0" baseline="3900" dirty="0" smtClean="0">
                <a:latin typeface="Candara"/>
                <a:cs typeface="Candara"/>
              </a:rPr>
              <a:t>ip</a:t>
            </a:r>
            <a:r>
              <a:rPr sz="4200" b="1" spc="-134" baseline="3900" dirty="0" smtClean="0">
                <a:latin typeface="Candara"/>
                <a:cs typeface="Candara"/>
              </a:rPr>
              <a:t> </a:t>
            </a:r>
            <a:r>
              <a:rPr sz="4200" b="1" spc="0" baseline="3900" dirty="0" smtClean="0">
                <a:latin typeface="Candara"/>
                <a:cs typeface="Candara"/>
              </a:rPr>
              <a:t>p</a:t>
            </a:r>
            <a:r>
              <a:rPr sz="4200" b="1" spc="-9" baseline="3900" dirty="0" smtClean="0">
                <a:latin typeface="Candara"/>
                <a:cs typeface="Candara"/>
              </a:rPr>
              <a:t>a</a:t>
            </a:r>
            <a:r>
              <a:rPr sz="4200" b="1" spc="0" baseline="3900" dirty="0" smtClean="0">
                <a:latin typeface="Candara"/>
                <a:cs typeface="Candara"/>
              </a:rPr>
              <a:t>t</a:t>
            </a:r>
            <a:r>
              <a:rPr sz="4200" b="1" spc="4" baseline="3900" dirty="0" smtClean="0">
                <a:latin typeface="Candara"/>
                <a:cs typeface="Candara"/>
              </a:rPr>
              <a:t>c</a:t>
            </a:r>
            <a:r>
              <a:rPr sz="4200" b="1" spc="0" baseline="3900" dirty="0" smtClean="0">
                <a:latin typeface="Candara"/>
                <a:cs typeface="Candara"/>
              </a:rPr>
              <a:t>h</a:t>
            </a:r>
            <a:r>
              <a:rPr sz="4200" b="1" spc="-37" baseline="3900" dirty="0" smtClean="0">
                <a:latin typeface="Candara"/>
                <a:cs typeface="Candara"/>
              </a:rPr>
              <a:t> </a:t>
            </a:r>
            <a:r>
              <a:rPr sz="4200" b="1" spc="0" baseline="3900" dirty="0" smtClean="0">
                <a:latin typeface="Candara"/>
                <a:cs typeface="Candara"/>
              </a:rPr>
              <a:t>anten</a:t>
            </a:r>
            <a:r>
              <a:rPr sz="4200" b="1" spc="-4" baseline="3900" dirty="0" smtClean="0">
                <a:latin typeface="Candara"/>
                <a:cs typeface="Candara"/>
              </a:rPr>
              <a:t>n</a:t>
            </a:r>
            <a:r>
              <a:rPr sz="4200" b="1" spc="0" baseline="3900" dirty="0" smtClean="0">
                <a:latin typeface="Candara"/>
                <a:cs typeface="Candara"/>
              </a:rPr>
              <a:t>a</a:t>
            </a:r>
            <a:r>
              <a:rPr sz="4200" b="1" spc="-88" baseline="3900" dirty="0" smtClean="0">
                <a:latin typeface="Candara"/>
                <a:cs typeface="Candara"/>
              </a:rPr>
              <a:t> </a:t>
            </a:r>
            <a:r>
              <a:rPr sz="4200" b="1" spc="0" baseline="3900" dirty="0" smtClean="0">
                <a:latin typeface="Candara"/>
                <a:cs typeface="Candara"/>
              </a:rPr>
              <a:t>(M</a:t>
            </a:r>
            <a:r>
              <a:rPr sz="4200" b="1" spc="-69" baseline="3900" dirty="0" smtClean="0">
                <a:latin typeface="Candara"/>
                <a:cs typeface="Candara"/>
              </a:rPr>
              <a:t>P</a:t>
            </a:r>
            <a:r>
              <a:rPr sz="4200" b="1" spc="0" baseline="3900" dirty="0" smtClean="0">
                <a:latin typeface="Candara"/>
                <a:cs typeface="Candara"/>
              </a:rPr>
              <a:t>A)</a:t>
            </a:r>
            <a:endParaRPr sz="2800">
              <a:latin typeface="Candara"/>
              <a:cs typeface="Candara"/>
            </a:endParaRPr>
          </a:p>
          <a:p>
            <a:pPr marL="12700" marR="53263">
              <a:lnSpc>
                <a:spcPts val="3360"/>
              </a:lnSpc>
              <a:spcBef>
                <a:spcPts val="24"/>
              </a:spcBef>
            </a:pPr>
            <a:r>
              <a:rPr sz="4200" b="1" spc="0" baseline="1950" dirty="0" smtClean="0">
                <a:latin typeface="Candara"/>
                <a:cs typeface="Candara"/>
              </a:rPr>
              <a:t>D</a:t>
            </a:r>
            <a:r>
              <a:rPr sz="4200" b="1" spc="-9" baseline="1950" dirty="0" smtClean="0">
                <a:latin typeface="Candara"/>
                <a:cs typeface="Candara"/>
              </a:rPr>
              <a:t>e</a:t>
            </a:r>
            <a:r>
              <a:rPr sz="4200" b="1" spc="0" baseline="1950" dirty="0" smtClean="0">
                <a:latin typeface="Candara"/>
                <a:cs typeface="Candara"/>
              </a:rPr>
              <a:t>sign</a:t>
            </a:r>
            <a:r>
              <a:rPr sz="4200" b="1" spc="-22" baseline="1950" dirty="0" smtClean="0">
                <a:latin typeface="Candara"/>
                <a:cs typeface="Candara"/>
              </a:rPr>
              <a:t> </a:t>
            </a:r>
            <a:r>
              <a:rPr sz="4200" b="1" spc="0" baseline="1950" dirty="0" smtClean="0">
                <a:latin typeface="Candara"/>
                <a:cs typeface="Candara"/>
              </a:rPr>
              <a:t>M</a:t>
            </a:r>
            <a:r>
              <a:rPr sz="4200" b="1" spc="-69" baseline="1950" dirty="0" smtClean="0">
                <a:latin typeface="Candara"/>
                <a:cs typeface="Candara"/>
              </a:rPr>
              <a:t>P</a:t>
            </a:r>
            <a:r>
              <a:rPr sz="4200" b="1" spc="0" baseline="1950" dirty="0" smtClean="0">
                <a:latin typeface="Candara"/>
                <a:cs typeface="Candara"/>
              </a:rPr>
              <a:t>A</a:t>
            </a:r>
            <a:r>
              <a:rPr sz="4200" b="1" spc="14" baseline="1950" dirty="0" smtClean="0">
                <a:latin typeface="Candara"/>
                <a:cs typeface="Candara"/>
              </a:rPr>
              <a:t> </a:t>
            </a:r>
            <a:r>
              <a:rPr sz="4200" b="1" spc="0" baseline="1950" dirty="0" smtClean="0">
                <a:latin typeface="Candara"/>
                <a:cs typeface="Candara"/>
              </a:rPr>
              <a:t>theor</a:t>
            </a:r>
            <a:r>
              <a:rPr sz="4200" b="1" spc="-9" baseline="1950" dirty="0" smtClean="0">
                <a:latin typeface="Candara"/>
                <a:cs typeface="Candara"/>
              </a:rPr>
              <a:t>e</a:t>
            </a:r>
            <a:r>
              <a:rPr sz="4200" b="1" spc="0" baseline="1950" dirty="0" smtClean="0">
                <a:latin typeface="Candara"/>
                <a:cs typeface="Candara"/>
              </a:rPr>
              <a:t>tically</a:t>
            </a:r>
            <a:endParaRPr sz="2800">
              <a:latin typeface="Candara"/>
              <a:cs typeface="Candara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 smtClean="0">
                <a:latin typeface="Candara"/>
                <a:cs typeface="Candara"/>
              </a:rPr>
              <a:t>Introduc</a:t>
            </a:r>
            <a:r>
              <a:rPr sz="4200" b="1" spc="9" baseline="1950" dirty="0" smtClean="0">
                <a:latin typeface="Candara"/>
                <a:cs typeface="Candara"/>
              </a:rPr>
              <a:t>t</a:t>
            </a:r>
            <a:r>
              <a:rPr sz="4200" b="1" spc="0" baseline="1950" dirty="0" smtClean="0">
                <a:latin typeface="Candara"/>
                <a:cs typeface="Candara"/>
              </a:rPr>
              <a:t>ion</a:t>
            </a:r>
            <a:r>
              <a:rPr sz="4200" b="1" spc="-160" baseline="1950" dirty="0" smtClean="0">
                <a:latin typeface="Candara"/>
                <a:cs typeface="Candara"/>
              </a:rPr>
              <a:t> </a:t>
            </a:r>
            <a:r>
              <a:rPr sz="4200" b="1" spc="0" baseline="1950" dirty="0" smtClean="0">
                <a:latin typeface="Candara"/>
                <a:cs typeface="Candara"/>
              </a:rPr>
              <a:t>on</a:t>
            </a:r>
            <a:r>
              <a:rPr sz="4200" b="1" spc="-20" baseline="1950" dirty="0" smtClean="0">
                <a:latin typeface="Candara"/>
                <a:cs typeface="Candara"/>
              </a:rPr>
              <a:t> </a:t>
            </a:r>
            <a:r>
              <a:rPr sz="4200" b="1" spc="0" baseline="1950" dirty="0" smtClean="0">
                <a:latin typeface="Candara"/>
                <a:cs typeface="Candara"/>
              </a:rPr>
              <a:t>CST</a:t>
            </a:r>
            <a:r>
              <a:rPr sz="4200" b="1" spc="-34" baseline="1950" dirty="0" smtClean="0">
                <a:latin typeface="Candara"/>
                <a:cs typeface="Candara"/>
              </a:rPr>
              <a:t> </a:t>
            </a:r>
            <a:r>
              <a:rPr sz="4200" b="1" spc="0" baseline="1950" dirty="0" smtClean="0">
                <a:latin typeface="Candara"/>
                <a:cs typeface="Candara"/>
              </a:rPr>
              <a:t>MICRO</a:t>
            </a:r>
            <a:r>
              <a:rPr sz="4200" b="1" spc="-50" baseline="1950" dirty="0" smtClean="0">
                <a:latin typeface="Candara"/>
                <a:cs typeface="Candara"/>
              </a:rPr>
              <a:t>W</a:t>
            </a:r>
            <a:r>
              <a:rPr sz="4200" b="1" spc="-44" baseline="1950" dirty="0" smtClean="0">
                <a:latin typeface="Candara"/>
                <a:cs typeface="Candara"/>
              </a:rPr>
              <a:t>A</a:t>
            </a:r>
            <a:r>
              <a:rPr sz="4200" b="1" spc="0" baseline="1950" dirty="0" smtClean="0">
                <a:latin typeface="Candara"/>
                <a:cs typeface="Candara"/>
              </a:rPr>
              <a:t>VE</a:t>
            </a:r>
            <a:r>
              <a:rPr sz="4200" b="1" spc="-147" baseline="1950" dirty="0" smtClean="0">
                <a:latin typeface="Candara"/>
                <a:cs typeface="Candara"/>
              </a:rPr>
              <a:t> </a:t>
            </a:r>
            <a:r>
              <a:rPr sz="4200" b="1" spc="0" baseline="1950" dirty="0" smtClean="0">
                <a:latin typeface="Candara"/>
                <a:cs typeface="Candara"/>
              </a:rPr>
              <a:t>STUDIO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242" y="3598798"/>
            <a:ext cx="20598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b="1" spc="0" baseline="3900" dirty="0" smtClean="0">
                <a:latin typeface="Candara"/>
                <a:cs typeface="Candara"/>
              </a:rPr>
              <a:t>4.</a:t>
            </a:r>
            <a:r>
              <a:rPr sz="4200" b="1" spc="-109" baseline="3900" dirty="0" smtClean="0">
                <a:latin typeface="Candara"/>
                <a:cs typeface="Candara"/>
              </a:rPr>
              <a:t> </a:t>
            </a:r>
            <a:r>
              <a:rPr sz="4200" b="1" spc="0" baseline="3900" dirty="0" smtClean="0">
                <a:latin typeface="Candara"/>
                <a:cs typeface="Candara"/>
              </a:rPr>
              <a:t>Simulation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2367" y="3598798"/>
            <a:ext cx="7976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b="1" spc="0" baseline="3900" dirty="0" smtClean="0">
                <a:latin typeface="Candara"/>
                <a:cs typeface="Candara"/>
              </a:rPr>
              <a:t>M</a:t>
            </a:r>
            <a:r>
              <a:rPr sz="4200" b="1" spc="-69" baseline="3900" dirty="0" smtClean="0">
                <a:latin typeface="Candara"/>
                <a:cs typeface="Candara"/>
              </a:rPr>
              <a:t>P</a:t>
            </a:r>
            <a:r>
              <a:rPr sz="4200" b="1" spc="0" baseline="3900" dirty="0" smtClean="0">
                <a:latin typeface="Candara"/>
                <a:cs typeface="Candara"/>
              </a:rPr>
              <a:t>A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7669" y="3598798"/>
            <a:ext cx="89949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b="1" spc="0" baseline="3900" dirty="0" smtClean="0">
                <a:latin typeface="Candara"/>
                <a:cs typeface="Candara"/>
              </a:rPr>
              <a:t>u</a:t>
            </a:r>
            <a:r>
              <a:rPr sz="4200" b="1" spc="4" baseline="3900" dirty="0" smtClean="0">
                <a:latin typeface="Candara"/>
                <a:cs typeface="Candara"/>
              </a:rPr>
              <a:t>s</a:t>
            </a:r>
            <a:r>
              <a:rPr sz="4200" b="1" spc="0" baseline="3900" dirty="0" smtClean="0">
                <a:latin typeface="Candara"/>
                <a:cs typeface="Candara"/>
              </a:rPr>
              <a:t>ing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5696" y="3598798"/>
            <a:ext cx="64719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b="1" spc="0" baseline="3900" dirty="0" smtClean="0">
                <a:latin typeface="Candara"/>
                <a:cs typeface="Candara"/>
              </a:rPr>
              <a:t>CST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2319" y="3598798"/>
            <a:ext cx="20675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b="1" spc="0" baseline="3900" dirty="0" smtClean="0">
                <a:latin typeface="Candara"/>
                <a:cs typeface="Candara"/>
              </a:rPr>
              <a:t>MICRO</a:t>
            </a:r>
            <a:r>
              <a:rPr sz="4200" b="1" spc="-50" baseline="3900" dirty="0" smtClean="0">
                <a:latin typeface="Candara"/>
                <a:cs typeface="Candara"/>
              </a:rPr>
              <a:t>W</a:t>
            </a:r>
            <a:r>
              <a:rPr sz="4200" b="1" spc="-44" baseline="3900" dirty="0" smtClean="0">
                <a:latin typeface="Candara"/>
                <a:cs typeface="Candara"/>
              </a:rPr>
              <a:t>A</a:t>
            </a:r>
            <a:r>
              <a:rPr sz="4200" b="1" spc="0" baseline="3900" dirty="0" smtClean="0">
                <a:latin typeface="Candara"/>
                <a:cs typeface="Candara"/>
              </a:rPr>
              <a:t>VE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0730" y="3598798"/>
            <a:ext cx="126010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b="1" spc="0" baseline="3900" dirty="0" smtClean="0">
                <a:latin typeface="Candara"/>
                <a:cs typeface="Candara"/>
              </a:rPr>
              <a:t>STUDIO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1233" y="6372642"/>
            <a:ext cx="10280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2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065020"/>
            <a:ext cx="4639056" cy="1592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60392" y="2514600"/>
            <a:ext cx="4451604" cy="411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6095" y="933345"/>
            <a:ext cx="233791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-4" dirty="0" smtClean="0">
                <a:latin typeface="Times New Roman"/>
                <a:cs typeface="Times New Roman"/>
              </a:rPr>
              <a:t>T</a:t>
            </a:r>
            <a:r>
              <a:rPr sz="3600" spc="0" dirty="0" smtClean="0">
                <a:latin typeface="Times New Roman"/>
                <a:cs typeface="Times New Roman"/>
              </a:rPr>
              <a:t>o cal</a:t>
            </a:r>
            <a:r>
              <a:rPr sz="3600" spc="-9" dirty="0" smtClean="0">
                <a:latin typeface="Times New Roman"/>
                <a:cs typeface="Times New Roman"/>
              </a:rPr>
              <a:t>c</a:t>
            </a:r>
            <a:r>
              <a:rPr sz="3600" spc="0" dirty="0" smtClean="0">
                <a:latin typeface="Times New Roman"/>
                <a:cs typeface="Times New Roman"/>
              </a:rPr>
              <a:t>ula</a:t>
            </a:r>
            <a:r>
              <a:rPr sz="3600" spc="-9" dirty="0" smtClean="0">
                <a:latin typeface="Times New Roman"/>
                <a:cs typeface="Times New Roman"/>
              </a:rPr>
              <a:t>t</a:t>
            </a:r>
            <a:r>
              <a:rPr sz="3600" spc="0" dirty="0" smtClean="0">
                <a:latin typeface="Times New Roman"/>
                <a:cs typeface="Times New Roman"/>
              </a:rPr>
              <a:t>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095" y="1536603"/>
            <a:ext cx="805445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The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2103" y="1536603"/>
            <a:ext cx="88139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feed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3092" y="1536603"/>
            <a:ext cx="778910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l</a:t>
            </a:r>
            <a:r>
              <a:rPr sz="3600" spc="-9" dirty="0" smtClean="0">
                <a:latin typeface="Times New Roman"/>
                <a:cs typeface="Times New Roman"/>
              </a:rPr>
              <a:t>i</a:t>
            </a:r>
            <a:r>
              <a:rPr sz="3600" spc="0" dirty="0" smtClean="0">
                <a:latin typeface="Times New Roman"/>
                <a:cs typeface="Times New Roman"/>
              </a:rPr>
              <a:t>ne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192" y="1536603"/>
            <a:ext cx="113622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latin typeface="Times New Roman"/>
                <a:cs typeface="Times New Roman"/>
              </a:rPr>
              <a:t>width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0162" y="1536603"/>
            <a:ext cx="67707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-4" dirty="0" smtClean="0">
                <a:latin typeface="Times New Roman"/>
                <a:cs typeface="Times New Roman"/>
              </a:rPr>
              <a:t>Wf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095" y="3934959"/>
            <a:ext cx="2515057" cy="67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Or</a:t>
            </a:r>
            <a:r>
              <a:rPr sz="2200" spc="-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usi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g</a:t>
            </a:r>
            <a:r>
              <a:rPr sz="2200" spc="-6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trans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ission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25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r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CST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7096" y="3934959"/>
            <a:ext cx="48640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li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6300" y="3934959"/>
            <a:ext cx="10274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software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095" y="5779634"/>
            <a:ext cx="20502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Wf≈</a:t>
            </a:r>
            <a:r>
              <a:rPr sz="2200" spc="4" dirty="0" smtClean="0">
                <a:latin typeface="Times New Roman"/>
                <a:cs typeface="Times New Roman"/>
              </a:rPr>
              <a:t>3.13</a:t>
            </a:r>
            <a:r>
              <a:rPr sz="2200" spc="0" dirty="0" smtClean="0">
                <a:latin typeface="Times New Roman"/>
                <a:cs typeface="Times New Roman"/>
              </a:rPr>
              <a:t>7</a:t>
            </a:r>
            <a:r>
              <a:rPr sz="2200" spc="-79" dirty="0" smtClean="0">
                <a:latin typeface="Times New Roman"/>
                <a:cs typeface="Times New Roman"/>
              </a:rPr>
              <a:t> </a:t>
            </a:r>
            <a:r>
              <a:rPr sz="2200" spc="-14" dirty="0" smtClean="0">
                <a:latin typeface="Times New Roman"/>
                <a:cs typeface="Times New Roman"/>
              </a:rPr>
              <a:t>mm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6181" y="6372642"/>
            <a:ext cx="17123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20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86000" y="2051050"/>
            <a:ext cx="0" cy="3197860"/>
          </a:xfrm>
          <a:custGeom>
            <a:avLst/>
            <a:gdLst/>
            <a:ahLst/>
            <a:cxnLst/>
            <a:rect l="l" t="t" r="r" b="b"/>
            <a:pathLst>
              <a:path h="3197860">
                <a:moveTo>
                  <a:pt x="0" y="0"/>
                </a:moveTo>
                <a:lnTo>
                  <a:pt x="0" y="31978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5650" y="234696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5650" y="263652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5650" y="2926079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5650" y="321564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5650" y="350520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5650" y="379476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5650" y="408432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5650" y="437388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5650" y="466344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5650" y="495300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2000" y="2051050"/>
            <a:ext cx="0" cy="3197860"/>
          </a:xfrm>
          <a:custGeom>
            <a:avLst/>
            <a:gdLst/>
            <a:ahLst/>
            <a:cxnLst/>
            <a:rect l="l" t="t" r="r" b="b"/>
            <a:pathLst>
              <a:path h="3197860">
                <a:moveTo>
                  <a:pt x="0" y="0"/>
                </a:moveTo>
                <a:lnTo>
                  <a:pt x="0" y="31978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10000" y="2051050"/>
            <a:ext cx="0" cy="3197860"/>
          </a:xfrm>
          <a:custGeom>
            <a:avLst/>
            <a:gdLst/>
            <a:ahLst/>
            <a:cxnLst/>
            <a:rect l="l" t="t" r="r" b="b"/>
            <a:pathLst>
              <a:path h="3197860">
                <a:moveTo>
                  <a:pt x="0" y="0"/>
                </a:moveTo>
                <a:lnTo>
                  <a:pt x="0" y="31978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5650" y="205740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5650" y="524256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75759" y="1981218"/>
            <a:ext cx="4743488" cy="3182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9740" y="973559"/>
            <a:ext cx="7191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2174" y="973559"/>
            <a:ext cx="18951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Para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eters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08373" y="6372642"/>
            <a:ext cx="14597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21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000" y="205740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205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Para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6000" y="205740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7732">
              <a:lnSpc>
                <a:spcPts val="2250"/>
              </a:lnSpc>
              <a:spcBef>
                <a:spcPts val="112"/>
              </a:spcBef>
            </a:pPr>
            <a:r>
              <a:rPr sz="2000" spc="-25" dirty="0" smtClean="0">
                <a:latin typeface="Times New Roman"/>
                <a:cs typeface="Times New Roman"/>
              </a:rPr>
              <a:t>mm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000" y="234696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0366" marR="519801" algn="ctr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6000" y="234696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3000" marR="511390" algn="ctr">
              <a:lnSpc>
                <a:spcPts val="2250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38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2000" y="263652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3016" marR="561671" algn="ctr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6000" y="263652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2978" marR="511368" algn="ctr">
              <a:lnSpc>
                <a:spcPts val="2250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29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0" y="2926079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5606" marR="532105" algn="ctr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Fi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6000" y="2926079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8776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8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85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321564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9483">
              <a:lnSpc>
                <a:spcPts val="2250"/>
              </a:lnSpc>
              <a:spcBef>
                <a:spcPts val="112"/>
              </a:spcBef>
            </a:pPr>
            <a:r>
              <a:rPr sz="2000" spc="19" dirty="0" smtClean="0">
                <a:latin typeface="Times New Roman"/>
                <a:cs typeface="Times New Roman"/>
              </a:rPr>
              <a:t>Wf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6000" y="321564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4769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3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1</a:t>
            </a:r>
            <a:r>
              <a:rPr sz="2000" spc="9" dirty="0" smtClean="0">
                <a:latin typeface="Times New Roman"/>
                <a:cs typeface="Times New Roman"/>
              </a:rPr>
              <a:t>3</a:t>
            </a:r>
            <a:r>
              <a:rPr sz="2000" spc="0" dirty="0" smtClean="0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00" y="350520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4431">
              <a:lnSpc>
                <a:spcPts val="2250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Gpf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6000" y="350520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008" marR="576160" algn="ctr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000" y="379476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9030" marR="498136" algn="ctr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Lg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6000" y="379476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7064">
              <a:lnSpc>
                <a:spcPts val="2250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2*L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00" y="408432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8147">
              <a:lnSpc>
                <a:spcPts val="2255"/>
              </a:lnSpc>
              <a:spcBef>
                <a:spcPts val="112"/>
              </a:spcBef>
            </a:pPr>
            <a:r>
              <a:rPr sz="2000" spc="14" dirty="0" smtClean="0">
                <a:latin typeface="Times New Roman"/>
                <a:cs typeface="Times New Roman"/>
              </a:rPr>
              <a:t>Wg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0" y="408432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4393">
              <a:lnSpc>
                <a:spcPts val="2255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2*W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00" y="437388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1702" marR="538580" algn="ctr">
              <a:lnSpc>
                <a:spcPts val="2255"/>
              </a:lnSpc>
              <a:spcBef>
                <a:spcPts val="112"/>
              </a:spcBef>
            </a:pPr>
            <a:r>
              <a:rPr sz="2000" spc="9" dirty="0" smtClean="0">
                <a:latin typeface="Times New Roman"/>
                <a:cs typeface="Times New Roman"/>
              </a:rPr>
              <a:t>ht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0" y="437388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4769">
              <a:lnSpc>
                <a:spcPts val="2255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0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0</a:t>
            </a:r>
            <a:r>
              <a:rPr sz="2000" spc="9" dirty="0" smtClean="0">
                <a:latin typeface="Times New Roman"/>
                <a:cs typeface="Times New Roman"/>
              </a:rPr>
              <a:t>3</a:t>
            </a:r>
            <a:r>
              <a:rPr sz="2000" spc="0" dirty="0" smtClean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466344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7986" marR="524045" algn="ctr">
              <a:lnSpc>
                <a:spcPts val="2255"/>
              </a:lnSpc>
              <a:spcBef>
                <a:spcPts val="112"/>
              </a:spcBef>
            </a:pPr>
            <a:r>
              <a:rPr sz="2000" spc="9" dirty="0" smtClean="0">
                <a:latin typeface="Times New Roman"/>
                <a:cs typeface="Times New Roman"/>
              </a:rPr>
              <a:t>hs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0" y="466344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0996" marR="480528" algn="ctr">
              <a:lnSpc>
                <a:spcPts val="2255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1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495300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286000" y="495300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2372" y="2499360"/>
            <a:ext cx="6182106" cy="608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1332" y="2880487"/>
            <a:ext cx="129158" cy="108712"/>
          </a:xfrm>
          <a:custGeom>
            <a:avLst/>
            <a:gdLst/>
            <a:ahLst/>
            <a:cxnLst/>
            <a:rect l="l" t="t" r="r" b="b"/>
            <a:pathLst>
              <a:path w="129158" h="108712">
                <a:moveTo>
                  <a:pt x="126872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8"/>
                </a:lnTo>
                <a:lnTo>
                  <a:pt x="1775" y="78737"/>
                </a:lnTo>
                <a:lnTo>
                  <a:pt x="7097" y="90299"/>
                </a:lnTo>
                <a:lnTo>
                  <a:pt x="15962" y="99065"/>
                </a:lnTo>
                <a:lnTo>
                  <a:pt x="28365" y="105026"/>
                </a:lnTo>
                <a:lnTo>
                  <a:pt x="44303" y="108175"/>
                </a:lnTo>
                <a:lnTo>
                  <a:pt x="55879" y="108712"/>
                </a:lnTo>
                <a:lnTo>
                  <a:pt x="70037" y="108103"/>
                </a:lnTo>
                <a:lnTo>
                  <a:pt x="83411" y="106280"/>
                </a:lnTo>
                <a:lnTo>
                  <a:pt x="95994" y="103246"/>
                </a:lnTo>
                <a:lnTo>
                  <a:pt x="107779" y="99005"/>
                </a:lnTo>
                <a:lnTo>
                  <a:pt x="118759" y="93559"/>
                </a:lnTo>
                <a:lnTo>
                  <a:pt x="128927" y="86913"/>
                </a:lnTo>
                <a:lnTo>
                  <a:pt x="129158" y="86740"/>
                </a:lnTo>
                <a:lnTo>
                  <a:pt x="128538" y="72313"/>
                </a:lnTo>
                <a:lnTo>
                  <a:pt x="128016" y="58476"/>
                </a:lnTo>
                <a:lnTo>
                  <a:pt x="127592" y="45231"/>
                </a:lnTo>
                <a:lnTo>
                  <a:pt x="127265" y="32580"/>
                </a:lnTo>
                <a:lnTo>
                  <a:pt x="127037" y="20527"/>
                </a:lnTo>
                <a:lnTo>
                  <a:pt x="126906" y="9074"/>
                </a:lnTo>
                <a:lnTo>
                  <a:pt x="12687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24905" y="2748026"/>
            <a:ext cx="163703" cy="240029"/>
          </a:xfrm>
          <a:custGeom>
            <a:avLst/>
            <a:gdLst/>
            <a:ahLst/>
            <a:cxnLst/>
            <a:rect l="l" t="t" r="r" b="b"/>
            <a:pathLst>
              <a:path w="163703" h="240029">
                <a:moveTo>
                  <a:pt x="75184" y="0"/>
                </a:moveTo>
                <a:lnTo>
                  <a:pt x="59735" y="740"/>
                </a:lnTo>
                <a:lnTo>
                  <a:pt x="45652" y="2960"/>
                </a:lnTo>
                <a:lnTo>
                  <a:pt x="32930" y="6661"/>
                </a:lnTo>
                <a:lnTo>
                  <a:pt x="21568" y="11843"/>
                </a:lnTo>
                <a:lnTo>
                  <a:pt x="11562" y="18505"/>
                </a:lnTo>
                <a:lnTo>
                  <a:pt x="2909" y="26647"/>
                </a:lnTo>
                <a:lnTo>
                  <a:pt x="0" y="30099"/>
                </a:lnTo>
                <a:lnTo>
                  <a:pt x="25" y="46681"/>
                </a:lnTo>
                <a:lnTo>
                  <a:pt x="100" y="62713"/>
                </a:lnTo>
                <a:lnTo>
                  <a:pt x="224" y="78192"/>
                </a:lnTo>
                <a:lnTo>
                  <a:pt x="398" y="93120"/>
                </a:lnTo>
                <a:lnTo>
                  <a:pt x="622" y="107497"/>
                </a:lnTo>
                <a:lnTo>
                  <a:pt x="894" y="121321"/>
                </a:lnTo>
                <a:lnTo>
                  <a:pt x="1216" y="134594"/>
                </a:lnTo>
                <a:lnTo>
                  <a:pt x="1586" y="147315"/>
                </a:lnTo>
                <a:lnTo>
                  <a:pt x="2004" y="159485"/>
                </a:lnTo>
                <a:lnTo>
                  <a:pt x="2470" y="171103"/>
                </a:lnTo>
                <a:lnTo>
                  <a:pt x="2985" y="182169"/>
                </a:lnTo>
                <a:lnTo>
                  <a:pt x="3547" y="192683"/>
                </a:lnTo>
                <a:lnTo>
                  <a:pt x="4156" y="202646"/>
                </a:lnTo>
                <a:lnTo>
                  <a:pt x="4813" y="212057"/>
                </a:lnTo>
                <a:lnTo>
                  <a:pt x="5517" y="220916"/>
                </a:lnTo>
                <a:lnTo>
                  <a:pt x="15545" y="228346"/>
                </a:lnTo>
                <a:lnTo>
                  <a:pt x="26608" y="233476"/>
                </a:lnTo>
                <a:lnTo>
                  <a:pt x="38776" y="237134"/>
                </a:lnTo>
                <a:lnTo>
                  <a:pt x="52048" y="239318"/>
                </a:lnTo>
                <a:lnTo>
                  <a:pt x="66167" y="240029"/>
                </a:lnTo>
                <a:lnTo>
                  <a:pt x="80865" y="239156"/>
                </a:lnTo>
                <a:lnTo>
                  <a:pt x="94344" y="236532"/>
                </a:lnTo>
                <a:lnTo>
                  <a:pt x="106604" y="232156"/>
                </a:lnTo>
                <a:lnTo>
                  <a:pt x="117645" y="226025"/>
                </a:lnTo>
                <a:lnTo>
                  <a:pt x="127466" y="218135"/>
                </a:lnTo>
                <a:lnTo>
                  <a:pt x="136069" y="208485"/>
                </a:lnTo>
                <a:lnTo>
                  <a:pt x="145871" y="192926"/>
                </a:lnTo>
                <a:lnTo>
                  <a:pt x="151128" y="181930"/>
                </a:lnTo>
                <a:lnTo>
                  <a:pt x="155469" y="170338"/>
                </a:lnTo>
                <a:lnTo>
                  <a:pt x="158894" y="158150"/>
                </a:lnTo>
                <a:lnTo>
                  <a:pt x="161403" y="145366"/>
                </a:lnTo>
                <a:lnTo>
                  <a:pt x="162997" y="131986"/>
                </a:lnTo>
                <a:lnTo>
                  <a:pt x="163676" y="118011"/>
                </a:lnTo>
                <a:lnTo>
                  <a:pt x="163703" y="114553"/>
                </a:lnTo>
                <a:lnTo>
                  <a:pt x="163161" y="100771"/>
                </a:lnTo>
                <a:lnTo>
                  <a:pt x="161538" y="87562"/>
                </a:lnTo>
                <a:lnTo>
                  <a:pt x="158833" y="74923"/>
                </a:lnTo>
                <a:lnTo>
                  <a:pt x="155045" y="62853"/>
                </a:lnTo>
                <a:lnTo>
                  <a:pt x="150175" y="51348"/>
                </a:lnTo>
                <a:lnTo>
                  <a:pt x="144223" y="40406"/>
                </a:lnTo>
                <a:lnTo>
                  <a:pt x="131356" y="23245"/>
                </a:lnTo>
                <a:lnTo>
                  <a:pt x="121564" y="14511"/>
                </a:lnTo>
                <a:lnTo>
                  <a:pt x="110713" y="7829"/>
                </a:lnTo>
                <a:lnTo>
                  <a:pt x="98809" y="3194"/>
                </a:lnTo>
                <a:lnTo>
                  <a:pt x="85861" y="604"/>
                </a:lnTo>
                <a:lnTo>
                  <a:pt x="7518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3542" y="2745866"/>
            <a:ext cx="163703" cy="240665"/>
          </a:xfrm>
          <a:custGeom>
            <a:avLst/>
            <a:gdLst/>
            <a:ahLst/>
            <a:cxnLst/>
            <a:rect l="l" t="t" r="r" b="b"/>
            <a:pathLst>
              <a:path w="163702" h="240665">
                <a:moveTo>
                  <a:pt x="96646" y="0"/>
                </a:moveTo>
                <a:lnTo>
                  <a:pt x="81991" y="879"/>
                </a:lnTo>
                <a:lnTo>
                  <a:pt x="68544" y="3523"/>
                </a:lnTo>
                <a:lnTo>
                  <a:pt x="56311" y="7935"/>
                </a:lnTo>
                <a:lnTo>
                  <a:pt x="45298" y="14123"/>
                </a:lnTo>
                <a:lnTo>
                  <a:pt x="35511" y="22091"/>
                </a:lnTo>
                <a:lnTo>
                  <a:pt x="26955" y="31846"/>
                </a:lnTo>
                <a:lnTo>
                  <a:pt x="17655" y="46762"/>
                </a:lnTo>
                <a:lnTo>
                  <a:pt x="12466" y="57697"/>
                </a:lnTo>
                <a:lnTo>
                  <a:pt x="8181" y="69255"/>
                </a:lnTo>
                <a:lnTo>
                  <a:pt x="4797" y="81438"/>
                </a:lnTo>
                <a:lnTo>
                  <a:pt x="2313" y="94248"/>
                </a:lnTo>
                <a:lnTo>
                  <a:pt x="725" y="107687"/>
                </a:lnTo>
                <a:lnTo>
                  <a:pt x="33" y="121757"/>
                </a:lnTo>
                <a:lnTo>
                  <a:pt x="0" y="125730"/>
                </a:lnTo>
                <a:lnTo>
                  <a:pt x="521" y="139588"/>
                </a:lnTo>
                <a:lnTo>
                  <a:pt x="2088" y="152858"/>
                </a:lnTo>
                <a:lnTo>
                  <a:pt x="4703" y="165543"/>
                </a:lnTo>
                <a:lnTo>
                  <a:pt x="8368" y="177645"/>
                </a:lnTo>
                <a:lnTo>
                  <a:pt x="13086" y="189166"/>
                </a:lnTo>
                <a:lnTo>
                  <a:pt x="18860" y="200110"/>
                </a:lnTo>
                <a:lnTo>
                  <a:pt x="31612" y="217524"/>
                </a:lnTo>
                <a:lnTo>
                  <a:pt x="41337" y="226319"/>
                </a:lnTo>
                <a:lnTo>
                  <a:pt x="52161" y="233018"/>
                </a:lnTo>
                <a:lnTo>
                  <a:pt x="64084" y="237624"/>
                </a:lnTo>
                <a:lnTo>
                  <a:pt x="77107" y="240142"/>
                </a:lnTo>
                <a:lnTo>
                  <a:pt x="86994" y="240665"/>
                </a:lnTo>
                <a:lnTo>
                  <a:pt x="103309" y="240020"/>
                </a:lnTo>
                <a:lnTo>
                  <a:pt x="118021" y="238084"/>
                </a:lnTo>
                <a:lnTo>
                  <a:pt x="131133" y="234853"/>
                </a:lnTo>
                <a:lnTo>
                  <a:pt x="142648" y="230326"/>
                </a:lnTo>
                <a:lnTo>
                  <a:pt x="152568" y="224498"/>
                </a:lnTo>
                <a:lnTo>
                  <a:pt x="160898" y="217368"/>
                </a:lnTo>
                <a:lnTo>
                  <a:pt x="163703" y="214249"/>
                </a:lnTo>
                <a:lnTo>
                  <a:pt x="163679" y="199082"/>
                </a:lnTo>
                <a:lnTo>
                  <a:pt x="163607" y="184255"/>
                </a:lnTo>
                <a:lnTo>
                  <a:pt x="163489" y="169770"/>
                </a:lnTo>
                <a:lnTo>
                  <a:pt x="163323" y="155625"/>
                </a:lnTo>
                <a:lnTo>
                  <a:pt x="163110" y="141822"/>
                </a:lnTo>
                <a:lnTo>
                  <a:pt x="162851" y="128360"/>
                </a:lnTo>
                <a:lnTo>
                  <a:pt x="162545" y="115240"/>
                </a:lnTo>
                <a:lnTo>
                  <a:pt x="162193" y="102461"/>
                </a:lnTo>
                <a:lnTo>
                  <a:pt x="161795" y="90025"/>
                </a:lnTo>
                <a:lnTo>
                  <a:pt x="161351" y="77931"/>
                </a:lnTo>
                <a:lnTo>
                  <a:pt x="160861" y="66180"/>
                </a:lnTo>
                <a:lnTo>
                  <a:pt x="160326" y="54771"/>
                </a:lnTo>
                <a:lnTo>
                  <a:pt x="159745" y="43705"/>
                </a:lnTo>
                <a:lnTo>
                  <a:pt x="159120" y="32982"/>
                </a:lnTo>
                <a:lnTo>
                  <a:pt x="158449" y="22602"/>
                </a:lnTo>
                <a:lnTo>
                  <a:pt x="147515" y="11390"/>
                </a:lnTo>
                <a:lnTo>
                  <a:pt x="136129" y="6429"/>
                </a:lnTo>
                <a:lnTo>
                  <a:pt x="123950" y="2885"/>
                </a:lnTo>
                <a:lnTo>
                  <a:pt x="110973" y="746"/>
                </a:lnTo>
                <a:lnTo>
                  <a:pt x="97192" y="1"/>
                </a:lnTo>
                <a:lnTo>
                  <a:pt x="9664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5496" y="2743962"/>
            <a:ext cx="180085" cy="247014"/>
          </a:xfrm>
          <a:custGeom>
            <a:avLst/>
            <a:gdLst/>
            <a:ahLst/>
            <a:cxnLst/>
            <a:rect l="l" t="t" r="r" b="b"/>
            <a:pathLst>
              <a:path w="180085" h="247014">
                <a:moveTo>
                  <a:pt x="88900" y="0"/>
                </a:moveTo>
                <a:lnTo>
                  <a:pt x="75569" y="1046"/>
                </a:lnTo>
                <a:lnTo>
                  <a:pt x="63142" y="4184"/>
                </a:lnTo>
                <a:lnTo>
                  <a:pt x="51615" y="9408"/>
                </a:lnTo>
                <a:lnTo>
                  <a:pt x="40983" y="16714"/>
                </a:lnTo>
                <a:lnTo>
                  <a:pt x="31243" y="26099"/>
                </a:lnTo>
                <a:lnTo>
                  <a:pt x="24764" y="34162"/>
                </a:lnTo>
                <a:lnTo>
                  <a:pt x="18208" y="44285"/>
                </a:lnTo>
                <a:lnTo>
                  <a:pt x="12658" y="55101"/>
                </a:lnTo>
                <a:lnTo>
                  <a:pt x="8114" y="66610"/>
                </a:lnTo>
                <a:lnTo>
                  <a:pt x="4577" y="78808"/>
                </a:lnTo>
                <a:lnTo>
                  <a:pt x="2045" y="91694"/>
                </a:lnTo>
                <a:lnTo>
                  <a:pt x="519" y="105266"/>
                </a:lnTo>
                <a:lnTo>
                  <a:pt x="0" y="119521"/>
                </a:lnTo>
                <a:lnTo>
                  <a:pt x="0" y="119761"/>
                </a:lnTo>
                <a:lnTo>
                  <a:pt x="458" y="133995"/>
                </a:lnTo>
                <a:lnTo>
                  <a:pt x="1833" y="147606"/>
                </a:lnTo>
                <a:lnTo>
                  <a:pt x="4127" y="160592"/>
                </a:lnTo>
                <a:lnTo>
                  <a:pt x="7343" y="172955"/>
                </a:lnTo>
                <a:lnTo>
                  <a:pt x="11481" y="184693"/>
                </a:lnTo>
                <a:lnTo>
                  <a:pt x="16544" y="195807"/>
                </a:lnTo>
                <a:lnTo>
                  <a:pt x="22534" y="206297"/>
                </a:lnTo>
                <a:lnTo>
                  <a:pt x="34242" y="221725"/>
                </a:lnTo>
                <a:lnTo>
                  <a:pt x="44077" y="230935"/>
                </a:lnTo>
                <a:lnTo>
                  <a:pt x="54777" y="238068"/>
                </a:lnTo>
                <a:lnTo>
                  <a:pt x="66343" y="243125"/>
                </a:lnTo>
                <a:lnTo>
                  <a:pt x="78773" y="246106"/>
                </a:lnTo>
                <a:lnTo>
                  <a:pt x="91185" y="247014"/>
                </a:lnTo>
                <a:lnTo>
                  <a:pt x="104516" y="245968"/>
                </a:lnTo>
                <a:lnTo>
                  <a:pt x="116943" y="242830"/>
                </a:lnTo>
                <a:lnTo>
                  <a:pt x="128470" y="237606"/>
                </a:lnTo>
                <a:lnTo>
                  <a:pt x="139102" y="230300"/>
                </a:lnTo>
                <a:lnTo>
                  <a:pt x="148842" y="220915"/>
                </a:lnTo>
                <a:lnTo>
                  <a:pt x="155321" y="212851"/>
                </a:lnTo>
                <a:lnTo>
                  <a:pt x="161877" y="202729"/>
                </a:lnTo>
                <a:lnTo>
                  <a:pt x="167427" y="191913"/>
                </a:lnTo>
                <a:lnTo>
                  <a:pt x="171971" y="180404"/>
                </a:lnTo>
                <a:lnTo>
                  <a:pt x="175508" y="168206"/>
                </a:lnTo>
                <a:lnTo>
                  <a:pt x="178040" y="155320"/>
                </a:lnTo>
                <a:lnTo>
                  <a:pt x="179566" y="141748"/>
                </a:lnTo>
                <a:lnTo>
                  <a:pt x="180085" y="127493"/>
                </a:lnTo>
                <a:lnTo>
                  <a:pt x="180085" y="127253"/>
                </a:lnTo>
                <a:lnTo>
                  <a:pt x="179627" y="113019"/>
                </a:lnTo>
                <a:lnTo>
                  <a:pt x="178252" y="99408"/>
                </a:lnTo>
                <a:lnTo>
                  <a:pt x="175958" y="86422"/>
                </a:lnTo>
                <a:lnTo>
                  <a:pt x="172742" y="74059"/>
                </a:lnTo>
                <a:lnTo>
                  <a:pt x="168604" y="62321"/>
                </a:lnTo>
                <a:lnTo>
                  <a:pt x="163541" y="51207"/>
                </a:lnTo>
                <a:lnTo>
                  <a:pt x="157551" y="40717"/>
                </a:lnTo>
                <a:lnTo>
                  <a:pt x="145843" y="25289"/>
                </a:lnTo>
                <a:lnTo>
                  <a:pt x="136008" y="16079"/>
                </a:lnTo>
                <a:lnTo>
                  <a:pt x="125308" y="8946"/>
                </a:lnTo>
                <a:lnTo>
                  <a:pt x="113742" y="3889"/>
                </a:lnTo>
                <a:lnTo>
                  <a:pt x="101312" y="908"/>
                </a:lnTo>
                <a:lnTo>
                  <a:pt x="889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8032" y="2743962"/>
            <a:ext cx="180085" cy="247014"/>
          </a:xfrm>
          <a:custGeom>
            <a:avLst/>
            <a:gdLst/>
            <a:ahLst/>
            <a:cxnLst/>
            <a:rect l="l" t="t" r="r" b="b"/>
            <a:pathLst>
              <a:path w="180085" h="247014">
                <a:moveTo>
                  <a:pt x="88900" y="0"/>
                </a:moveTo>
                <a:lnTo>
                  <a:pt x="75569" y="1046"/>
                </a:lnTo>
                <a:lnTo>
                  <a:pt x="63142" y="4184"/>
                </a:lnTo>
                <a:lnTo>
                  <a:pt x="51615" y="9408"/>
                </a:lnTo>
                <a:lnTo>
                  <a:pt x="40983" y="16714"/>
                </a:lnTo>
                <a:lnTo>
                  <a:pt x="31243" y="26099"/>
                </a:lnTo>
                <a:lnTo>
                  <a:pt x="24764" y="34162"/>
                </a:lnTo>
                <a:lnTo>
                  <a:pt x="18208" y="44285"/>
                </a:lnTo>
                <a:lnTo>
                  <a:pt x="12658" y="55101"/>
                </a:lnTo>
                <a:lnTo>
                  <a:pt x="8114" y="66610"/>
                </a:lnTo>
                <a:lnTo>
                  <a:pt x="4577" y="78808"/>
                </a:lnTo>
                <a:lnTo>
                  <a:pt x="2045" y="91694"/>
                </a:lnTo>
                <a:lnTo>
                  <a:pt x="519" y="105266"/>
                </a:lnTo>
                <a:lnTo>
                  <a:pt x="0" y="119521"/>
                </a:lnTo>
                <a:lnTo>
                  <a:pt x="0" y="119761"/>
                </a:lnTo>
                <a:lnTo>
                  <a:pt x="458" y="133995"/>
                </a:lnTo>
                <a:lnTo>
                  <a:pt x="1833" y="147606"/>
                </a:lnTo>
                <a:lnTo>
                  <a:pt x="4127" y="160592"/>
                </a:lnTo>
                <a:lnTo>
                  <a:pt x="7343" y="172955"/>
                </a:lnTo>
                <a:lnTo>
                  <a:pt x="11481" y="184693"/>
                </a:lnTo>
                <a:lnTo>
                  <a:pt x="16544" y="195807"/>
                </a:lnTo>
                <a:lnTo>
                  <a:pt x="22534" y="206297"/>
                </a:lnTo>
                <a:lnTo>
                  <a:pt x="34242" y="221725"/>
                </a:lnTo>
                <a:lnTo>
                  <a:pt x="44077" y="230935"/>
                </a:lnTo>
                <a:lnTo>
                  <a:pt x="54777" y="238068"/>
                </a:lnTo>
                <a:lnTo>
                  <a:pt x="66343" y="243125"/>
                </a:lnTo>
                <a:lnTo>
                  <a:pt x="78773" y="246106"/>
                </a:lnTo>
                <a:lnTo>
                  <a:pt x="91185" y="247014"/>
                </a:lnTo>
                <a:lnTo>
                  <a:pt x="104516" y="245968"/>
                </a:lnTo>
                <a:lnTo>
                  <a:pt x="116943" y="242830"/>
                </a:lnTo>
                <a:lnTo>
                  <a:pt x="128470" y="237606"/>
                </a:lnTo>
                <a:lnTo>
                  <a:pt x="139102" y="230300"/>
                </a:lnTo>
                <a:lnTo>
                  <a:pt x="148842" y="220915"/>
                </a:lnTo>
                <a:lnTo>
                  <a:pt x="155320" y="212851"/>
                </a:lnTo>
                <a:lnTo>
                  <a:pt x="161877" y="202729"/>
                </a:lnTo>
                <a:lnTo>
                  <a:pt x="167427" y="191913"/>
                </a:lnTo>
                <a:lnTo>
                  <a:pt x="171971" y="180404"/>
                </a:lnTo>
                <a:lnTo>
                  <a:pt x="175508" y="168206"/>
                </a:lnTo>
                <a:lnTo>
                  <a:pt x="178040" y="155320"/>
                </a:lnTo>
                <a:lnTo>
                  <a:pt x="179566" y="141748"/>
                </a:lnTo>
                <a:lnTo>
                  <a:pt x="180085" y="127493"/>
                </a:lnTo>
                <a:lnTo>
                  <a:pt x="180085" y="127253"/>
                </a:lnTo>
                <a:lnTo>
                  <a:pt x="179627" y="113019"/>
                </a:lnTo>
                <a:lnTo>
                  <a:pt x="178252" y="99408"/>
                </a:lnTo>
                <a:lnTo>
                  <a:pt x="175958" y="86422"/>
                </a:lnTo>
                <a:lnTo>
                  <a:pt x="172742" y="74059"/>
                </a:lnTo>
                <a:lnTo>
                  <a:pt x="168604" y="62321"/>
                </a:lnTo>
                <a:lnTo>
                  <a:pt x="163541" y="51207"/>
                </a:lnTo>
                <a:lnTo>
                  <a:pt x="157551" y="40717"/>
                </a:lnTo>
                <a:lnTo>
                  <a:pt x="145843" y="25289"/>
                </a:lnTo>
                <a:lnTo>
                  <a:pt x="136008" y="16079"/>
                </a:lnTo>
                <a:lnTo>
                  <a:pt x="125308" y="8946"/>
                </a:lnTo>
                <a:lnTo>
                  <a:pt x="113742" y="3889"/>
                </a:lnTo>
                <a:lnTo>
                  <a:pt x="101312" y="908"/>
                </a:lnTo>
                <a:lnTo>
                  <a:pt x="889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6060" y="2743962"/>
            <a:ext cx="180085" cy="247014"/>
          </a:xfrm>
          <a:custGeom>
            <a:avLst/>
            <a:gdLst/>
            <a:ahLst/>
            <a:cxnLst/>
            <a:rect l="l" t="t" r="r" b="b"/>
            <a:pathLst>
              <a:path w="180085" h="247014">
                <a:moveTo>
                  <a:pt x="88900" y="0"/>
                </a:moveTo>
                <a:lnTo>
                  <a:pt x="75569" y="1046"/>
                </a:lnTo>
                <a:lnTo>
                  <a:pt x="63142" y="4184"/>
                </a:lnTo>
                <a:lnTo>
                  <a:pt x="51615" y="9408"/>
                </a:lnTo>
                <a:lnTo>
                  <a:pt x="40983" y="16714"/>
                </a:lnTo>
                <a:lnTo>
                  <a:pt x="31243" y="26099"/>
                </a:lnTo>
                <a:lnTo>
                  <a:pt x="24764" y="34162"/>
                </a:lnTo>
                <a:lnTo>
                  <a:pt x="18208" y="44285"/>
                </a:lnTo>
                <a:lnTo>
                  <a:pt x="12658" y="55101"/>
                </a:lnTo>
                <a:lnTo>
                  <a:pt x="8114" y="66610"/>
                </a:lnTo>
                <a:lnTo>
                  <a:pt x="4577" y="78808"/>
                </a:lnTo>
                <a:lnTo>
                  <a:pt x="2045" y="91694"/>
                </a:lnTo>
                <a:lnTo>
                  <a:pt x="519" y="105266"/>
                </a:lnTo>
                <a:lnTo>
                  <a:pt x="0" y="119521"/>
                </a:lnTo>
                <a:lnTo>
                  <a:pt x="0" y="119761"/>
                </a:lnTo>
                <a:lnTo>
                  <a:pt x="458" y="133995"/>
                </a:lnTo>
                <a:lnTo>
                  <a:pt x="1833" y="147606"/>
                </a:lnTo>
                <a:lnTo>
                  <a:pt x="4127" y="160592"/>
                </a:lnTo>
                <a:lnTo>
                  <a:pt x="7343" y="172955"/>
                </a:lnTo>
                <a:lnTo>
                  <a:pt x="11481" y="184693"/>
                </a:lnTo>
                <a:lnTo>
                  <a:pt x="16544" y="195807"/>
                </a:lnTo>
                <a:lnTo>
                  <a:pt x="22534" y="206297"/>
                </a:lnTo>
                <a:lnTo>
                  <a:pt x="34242" y="221725"/>
                </a:lnTo>
                <a:lnTo>
                  <a:pt x="44077" y="230935"/>
                </a:lnTo>
                <a:lnTo>
                  <a:pt x="54777" y="238068"/>
                </a:lnTo>
                <a:lnTo>
                  <a:pt x="66343" y="243125"/>
                </a:lnTo>
                <a:lnTo>
                  <a:pt x="78773" y="246106"/>
                </a:lnTo>
                <a:lnTo>
                  <a:pt x="91185" y="247014"/>
                </a:lnTo>
                <a:lnTo>
                  <a:pt x="104516" y="245968"/>
                </a:lnTo>
                <a:lnTo>
                  <a:pt x="116943" y="242830"/>
                </a:lnTo>
                <a:lnTo>
                  <a:pt x="128470" y="237606"/>
                </a:lnTo>
                <a:lnTo>
                  <a:pt x="139102" y="230300"/>
                </a:lnTo>
                <a:lnTo>
                  <a:pt x="148842" y="220915"/>
                </a:lnTo>
                <a:lnTo>
                  <a:pt x="155320" y="212851"/>
                </a:lnTo>
                <a:lnTo>
                  <a:pt x="161877" y="202729"/>
                </a:lnTo>
                <a:lnTo>
                  <a:pt x="167427" y="191913"/>
                </a:lnTo>
                <a:lnTo>
                  <a:pt x="171971" y="180404"/>
                </a:lnTo>
                <a:lnTo>
                  <a:pt x="175508" y="168206"/>
                </a:lnTo>
                <a:lnTo>
                  <a:pt x="178040" y="155320"/>
                </a:lnTo>
                <a:lnTo>
                  <a:pt x="179566" y="141748"/>
                </a:lnTo>
                <a:lnTo>
                  <a:pt x="180085" y="127493"/>
                </a:lnTo>
                <a:lnTo>
                  <a:pt x="180085" y="127253"/>
                </a:lnTo>
                <a:lnTo>
                  <a:pt x="179627" y="113019"/>
                </a:lnTo>
                <a:lnTo>
                  <a:pt x="178252" y="99408"/>
                </a:lnTo>
                <a:lnTo>
                  <a:pt x="175958" y="86422"/>
                </a:lnTo>
                <a:lnTo>
                  <a:pt x="172742" y="74059"/>
                </a:lnTo>
                <a:lnTo>
                  <a:pt x="168604" y="62321"/>
                </a:lnTo>
                <a:lnTo>
                  <a:pt x="163541" y="51207"/>
                </a:lnTo>
                <a:lnTo>
                  <a:pt x="157551" y="40717"/>
                </a:lnTo>
                <a:lnTo>
                  <a:pt x="145843" y="25289"/>
                </a:lnTo>
                <a:lnTo>
                  <a:pt x="136008" y="16079"/>
                </a:lnTo>
                <a:lnTo>
                  <a:pt x="125308" y="8946"/>
                </a:lnTo>
                <a:lnTo>
                  <a:pt x="113742" y="3889"/>
                </a:lnTo>
                <a:lnTo>
                  <a:pt x="101312" y="908"/>
                </a:lnTo>
                <a:lnTo>
                  <a:pt x="889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9506" y="2690749"/>
            <a:ext cx="342392" cy="364998"/>
          </a:xfrm>
          <a:custGeom>
            <a:avLst/>
            <a:gdLst/>
            <a:ahLst/>
            <a:cxnLst/>
            <a:rect l="l" t="t" r="r" b="b"/>
            <a:pathLst>
              <a:path w="342392" h="364998">
                <a:moveTo>
                  <a:pt x="103886" y="0"/>
                </a:moveTo>
                <a:lnTo>
                  <a:pt x="102800" y="13323"/>
                </a:lnTo>
                <a:lnTo>
                  <a:pt x="101826" y="26512"/>
                </a:lnTo>
                <a:lnTo>
                  <a:pt x="100964" y="39570"/>
                </a:lnTo>
                <a:lnTo>
                  <a:pt x="100212" y="52495"/>
                </a:lnTo>
                <a:lnTo>
                  <a:pt x="99569" y="65289"/>
                </a:lnTo>
                <a:lnTo>
                  <a:pt x="99033" y="77952"/>
                </a:lnTo>
                <a:lnTo>
                  <a:pt x="98603" y="90485"/>
                </a:lnTo>
                <a:lnTo>
                  <a:pt x="98278" y="102889"/>
                </a:lnTo>
                <a:lnTo>
                  <a:pt x="98058" y="115164"/>
                </a:lnTo>
                <a:lnTo>
                  <a:pt x="97939" y="127310"/>
                </a:lnTo>
                <a:lnTo>
                  <a:pt x="97917" y="135381"/>
                </a:lnTo>
                <a:lnTo>
                  <a:pt x="98058" y="153508"/>
                </a:lnTo>
                <a:lnTo>
                  <a:pt x="98482" y="170371"/>
                </a:lnTo>
                <a:lnTo>
                  <a:pt x="99192" y="185972"/>
                </a:lnTo>
                <a:lnTo>
                  <a:pt x="100188" y="200312"/>
                </a:lnTo>
                <a:lnTo>
                  <a:pt x="101473" y="213391"/>
                </a:lnTo>
                <a:lnTo>
                  <a:pt x="103048" y="225210"/>
                </a:lnTo>
                <a:lnTo>
                  <a:pt x="104914" y="235770"/>
                </a:lnTo>
                <a:lnTo>
                  <a:pt x="109529" y="253118"/>
                </a:lnTo>
                <a:lnTo>
                  <a:pt x="118148" y="269817"/>
                </a:lnTo>
                <a:lnTo>
                  <a:pt x="126997" y="278791"/>
                </a:lnTo>
                <a:lnTo>
                  <a:pt x="138051" y="285112"/>
                </a:lnTo>
                <a:lnTo>
                  <a:pt x="151310" y="288780"/>
                </a:lnTo>
                <a:lnTo>
                  <a:pt x="164846" y="289813"/>
                </a:lnTo>
                <a:lnTo>
                  <a:pt x="178726" y="289259"/>
                </a:lnTo>
                <a:lnTo>
                  <a:pt x="191964" y="287597"/>
                </a:lnTo>
                <a:lnTo>
                  <a:pt x="204562" y="284831"/>
                </a:lnTo>
                <a:lnTo>
                  <a:pt x="216523" y="280964"/>
                </a:lnTo>
                <a:lnTo>
                  <a:pt x="227852" y="275999"/>
                </a:lnTo>
                <a:lnTo>
                  <a:pt x="238551" y="269941"/>
                </a:lnTo>
                <a:lnTo>
                  <a:pt x="240029" y="268986"/>
                </a:lnTo>
                <a:lnTo>
                  <a:pt x="240018" y="249735"/>
                </a:lnTo>
                <a:lnTo>
                  <a:pt x="239984" y="231111"/>
                </a:lnTo>
                <a:lnTo>
                  <a:pt x="239927" y="213114"/>
                </a:lnTo>
                <a:lnTo>
                  <a:pt x="239848" y="195744"/>
                </a:lnTo>
                <a:lnTo>
                  <a:pt x="239746" y="179002"/>
                </a:lnTo>
                <a:lnTo>
                  <a:pt x="239621" y="162888"/>
                </a:lnTo>
                <a:lnTo>
                  <a:pt x="239475" y="147401"/>
                </a:lnTo>
                <a:lnTo>
                  <a:pt x="239306" y="132543"/>
                </a:lnTo>
                <a:lnTo>
                  <a:pt x="239115" y="118313"/>
                </a:lnTo>
                <a:lnTo>
                  <a:pt x="238902" y="104711"/>
                </a:lnTo>
                <a:lnTo>
                  <a:pt x="238668" y="91738"/>
                </a:lnTo>
                <a:lnTo>
                  <a:pt x="238411" y="79394"/>
                </a:lnTo>
                <a:lnTo>
                  <a:pt x="238133" y="67679"/>
                </a:lnTo>
                <a:lnTo>
                  <a:pt x="237833" y="56593"/>
                </a:lnTo>
                <a:lnTo>
                  <a:pt x="237511" y="46136"/>
                </a:lnTo>
                <a:lnTo>
                  <a:pt x="237168" y="36309"/>
                </a:lnTo>
                <a:lnTo>
                  <a:pt x="236419" y="18545"/>
                </a:lnTo>
                <a:lnTo>
                  <a:pt x="235585" y="3301"/>
                </a:lnTo>
                <a:lnTo>
                  <a:pt x="336042" y="0"/>
                </a:lnTo>
                <a:lnTo>
                  <a:pt x="335054" y="20403"/>
                </a:lnTo>
                <a:lnTo>
                  <a:pt x="334214" y="42429"/>
                </a:lnTo>
                <a:lnTo>
                  <a:pt x="333522" y="66075"/>
                </a:lnTo>
                <a:lnTo>
                  <a:pt x="333231" y="78503"/>
                </a:lnTo>
                <a:lnTo>
                  <a:pt x="332978" y="91335"/>
                </a:lnTo>
                <a:lnTo>
                  <a:pt x="332761" y="104570"/>
                </a:lnTo>
                <a:lnTo>
                  <a:pt x="332582" y="118207"/>
                </a:lnTo>
                <a:lnTo>
                  <a:pt x="332439" y="132246"/>
                </a:lnTo>
                <a:lnTo>
                  <a:pt x="332334" y="146686"/>
                </a:lnTo>
                <a:lnTo>
                  <a:pt x="332265" y="161526"/>
                </a:lnTo>
                <a:lnTo>
                  <a:pt x="332234" y="176767"/>
                </a:lnTo>
                <a:lnTo>
                  <a:pt x="332232" y="182245"/>
                </a:lnTo>
                <a:lnTo>
                  <a:pt x="332288" y="194548"/>
                </a:lnTo>
                <a:lnTo>
                  <a:pt x="332456" y="206910"/>
                </a:lnTo>
                <a:lnTo>
                  <a:pt x="332736" y="219331"/>
                </a:lnTo>
                <a:lnTo>
                  <a:pt x="333127" y="231811"/>
                </a:lnTo>
                <a:lnTo>
                  <a:pt x="333629" y="244350"/>
                </a:lnTo>
                <a:lnTo>
                  <a:pt x="334242" y="256950"/>
                </a:lnTo>
                <a:lnTo>
                  <a:pt x="334966" y="269609"/>
                </a:lnTo>
                <a:lnTo>
                  <a:pt x="335800" y="282329"/>
                </a:lnTo>
                <a:lnTo>
                  <a:pt x="336743" y="295109"/>
                </a:lnTo>
                <a:lnTo>
                  <a:pt x="337797" y="307951"/>
                </a:lnTo>
                <a:lnTo>
                  <a:pt x="338959" y="320854"/>
                </a:lnTo>
                <a:lnTo>
                  <a:pt x="340231" y="333818"/>
                </a:lnTo>
                <a:lnTo>
                  <a:pt x="341611" y="346844"/>
                </a:lnTo>
                <a:lnTo>
                  <a:pt x="342392" y="353822"/>
                </a:lnTo>
                <a:lnTo>
                  <a:pt x="255270" y="356870"/>
                </a:lnTo>
                <a:lnTo>
                  <a:pt x="251539" y="342391"/>
                </a:lnTo>
                <a:lnTo>
                  <a:pt x="249594" y="330463"/>
                </a:lnTo>
                <a:lnTo>
                  <a:pt x="249300" y="324865"/>
                </a:lnTo>
                <a:lnTo>
                  <a:pt x="243332" y="324865"/>
                </a:lnTo>
                <a:lnTo>
                  <a:pt x="232888" y="332848"/>
                </a:lnTo>
                <a:lnTo>
                  <a:pt x="222088" y="339950"/>
                </a:lnTo>
                <a:lnTo>
                  <a:pt x="210930" y="346171"/>
                </a:lnTo>
                <a:lnTo>
                  <a:pt x="199412" y="351508"/>
                </a:lnTo>
                <a:lnTo>
                  <a:pt x="187533" y="355961"/>
                </a:lnTo>
                <a:lnTo>
                  <a:pt x="175290" y="359527"/>
                </a:lnTo>
                <a:lnTo>
                  <a:pt x="162682" y="362204"/>
                </a:lnTo>
                <a:lnTo>
                  <a:pt x="149707" y="363991"/>
                </a:lnTo>
                <a:lnTo>
                  <a:pt x="136363" y="364885"/>
                </a:lnTo>
                <a:lnTo>
                  <a:pt x="129540" y="364998"/>
                </a:lnTo>
                <a:lnTo>
                  <a:pt x="114128" y="364453"/>
                </a:lnTo>
                <a:lnTo>
                  <a:pt x="99732" y="362821"/>
                </a:lnTo>
                <a:lnTo>
                  <a:pt x="86353" y="360106"/>
                </a:lnTo>
                <a:lnTo>
                  <a:pt x="73993" y="356310"/>
                </a:lnTo>
                <a:lnTo>
                  <a:pt x="62652" y="351437"/>
                </a:lnTo>
                <a:lnTo>
                  <a:pt x="52333" y="345490"/>
                </a:lnTo>
                <a:lnTo>
                  <a:pt x="43038" y="338473"/>
                </a:lnTo>
                <a:lnTo>
                  <a:pt x="37084" y="332866"/>
                </a:lnTo>
                <a:lnTo>
                  <a:pt x="31409" y="326096"/>
                </a:lnTo>
                <a:lnTo>
                  <a:pt x="26303" y="318140"/>
                </a:lnTo>
                <a:lnTo>
                  <a:pt x="21767" y="309000"/>
                </a:lnTo>
                <a:lnTo>
                  <a:pt x="17801" y="298676"/>
                </a:lnTo>
                <a:lnTo>
                  <a:pt x="14407" y="287170"/>
                </a:lnTo>
                <a:lnTo>
                  <a:pt x="11583" y="274481"/>
                </a:lnTo>
                <a:lnTo>
                  <a:pt x="9332" y="260611"/>
                </a:lnTo>
                <a:lnTo>
                  <a:pt x="7654" y="245560"/>
                </a:lnTo>
                <a:lnTo>
                  <a:pt x="6550" y="229329"/>
                </a:lnTo>
                <a:lnTo>
                  <a:pt x="6020" y="211918"/>
                </a:lnTo>
                <a:lnTo>
                  <a:pt x="5969" y="204215"/>
                </a:lnTo>
                <a:lnTo>
                  <a:pt x="6078" y="193788"/>
                </a:lnTo>
                <a:lnTo>
                  <a:pt x="6376" y="180433"/>
                </a:lnTo>
                <a:lnTo>
                  <a:pt x="6603" y="171830"/>
                </a:lnTo>
                <a:lnTo>
                  <a:pt x="6858" y="157968"/>
                </a:lnTo>
                <a:lnTo>
                  <a:pt x="7049" y="145341"/>
                </a:lnTo>
                <a:lnTo>
                  <a:pt x="7112" y="135381"/>
                </a:lnTo>
                <a:lnTo>
                  <a:pt x="7044" y="126998"/>
                </a:lnTo>
                <a:lnTo>
                  <a:pt x="6844" y="117697"/>
                </a:lnTo>
                <a:lnTo>
                  <a:pt x="6510" y="107478"/>
                </a:lnTo>
                <a:lnTo>
                  <a:pt x="6045" y="96343"/>
                </a:lnTo>
                <a:lnTo>
                  <a:pt x="5448" y="84292"/>
                </a:lnTo>
                <a:lnTo>
                  <a:pt x="4720" y="71327"/>
                </a:lnTo>
                <a:lnTo>
                  <a:pt x="3861" y="57446"/>
                </a:lnTo>
                <a:lnTo>
                  <a:pt x="2874" y="42652"/>
                </a:lnTo>
                <a:lnTo>
                  <a:pt x="1757" y="26945"/>
                </a:lnTo>
                <a:lnTo>
                  <a:pt x="513" y="10326"/>
                </a:lnTo>
                <a:lnTo>
                  <a:pt x="0" y="3683"/>
                </a:lnTo>
                <a:lnTo>
                  <a:pt x="10388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19170" y="2690749"/>
            <a:ext cx="342391" cy="364998"/>
          </a:xfrm>
          <a:custGeom>
            <a:avLst/>
            <a:gdLst/>
            <a:ahLst/>
            <a:cxnLst/>
            <a:rect l="l" t="t" r="r" b="b"/>
            <a:pathLst>
              <a:path w="342391" h="364998">
                <a:moveTo>
                  <a:pt x="103885" y="0"/>
                </a:moveTo>
                <a:lnTo>
                  <a:pt x="102800" y="13323"/>
                </a:lnTo>
                <a:lnTo>
                  <a:pt x="101826" y="26512"/>
                </a:lnTo>
                <a:lnTo>
                  <a:pt x="100964" y="39570"/>
                </a:lnTo>
                <a:lnTo>
                  <a:pt x="100212" y="52495"/>
                </a:lnTo>
                <a:lnTo>
                  <a:pt x="99569" y="65289"/>
                </a:lnTo>
                <a:lnTo>
                  <a:pt x="99033" y="77952"/>
                </a:lnTo>
                <a:lnTo>
                  <a:pt x="98603" y="90485"/>
                </a:lnTo>
                <a:lnTo>
                  <a:pt x="98278" y="102889"/>
                </a:lnTo>
                <a:lnTo>
                  <a:pt x="98058" y="115164"/>
                </a:lnTo>
                <a:lnTo>
                  <a:pt x="97939" y="127310"/>
                </a:lnTo>
                <a:lnTo>
                  <a:pt x="97916" y="135381"/>
                </a:lnTo>
                <a:lnTo>
                  <a:pt x="98058" y="153508"/>
                </a:lnTo>
                <a:lnTo>
                  <a:pt x="98482" y="170371"/>
                </a:lnTo>
                <a:lnTo>
                  <a:pt x="99192" y="185972"/>
                </a:lnTo>
                <a:lnTo>
                  <a:pt x="100188" y="200312"/>
                </a:lnTo>
                <a:lnTo>
                  <a:pt x="101473" y="213391"/>
                </a:lnTo>
                <a:lnTo>
                  <a:pt x="103048" y="225210"/>
                </a:lnTo>
                <a:lnTo>
                  <a:pt x="104914" y="235770"/>
                </a:lnTo>
                <a:lnTo>
                  <a:pt x="109529" y="253118"/>
                </a:lnTo>
                <a:lnTo>
                  <a:pt x="118148" y="269817"/>
                </a:lnTo>
                <a:lnTo>
                  <a:pt x="126997" y="278791"/>
                </a:lnTo>
                <a:lnTo>
                  <a:pt x="138051" y="285112"/>
                </a:lnTo>
                <a:lnTo>
                  <a:pt x="151310" y="288780"/>
                </a:lnTo>
                <a:lnTo>
                  <a:pt x="164845" y="289813"/>
                </a:lnTo>
                <a:lnTo>
                  <a:pt x="178726" y="289259"/>
                </a:lnTo>
                <a:lnTo>
                  <a:pt x="191964" y="287597"/>
                </a:lnTo>
                <a:lnTo>
                  <a:pt x="204562" y="284831"/>
                </a:lnTo>
                <a:lnTo>
                  <a:pt x="216523" y="280964"/>
                </a:lnTo>
                <a:lnTo>
                  <a:pt x="227852" y="275999"/>
                </a:lnTo>
                <a:lnTo>
                  <a:pt x="238551" y="269941"/>
                </a:lnTo>
                <a:lnTo>
                  <a:pt x="240029" y="268986"/>
                </a:lnTo>
                <a:lnTo>
                  <a:pt x="240018" y="249735"/>
                </a:lnTo>
                <a:lnTo>
                  <a:pt x="239984" y="231111"/>
                </a:lnTo>
                <a:lnTo>
                  <a:pt x="239927" y="213114"/>
                </a:lnTo>
                <a:lnTo>
                  <a:pt x="239848" y="195744"/>
                </a:lnTo>
                <a:lnTo>
                  <a:pt x="239746" y="179002"/>
                </a:lnTo>
                <a:lnTo>
                  <a:pt x="239621" y="162888"/>
                </a:lnTo>
                <a:lnTo>
                  <a:pt x="239475" y="147401"/>
                </a:lnTo>
                <a:lnTo>
                  <a:pt x="239306" y="132543"/>
                </a:lnTo>
                <a:lnTo>
                  <a:pt x="239115" y="118313"/>
                </a:lnTo>
                <a:lnTo>
                  <a:pt x="238902" y="104711"/>
                </a:lnTo>
                <a:lnTo>
                  <a:pt x="238668" y="91738"/>
                </a:lnTo>
                <a:lnTo>
                  <a:pt x="238411" y="79394"/>
                </a:lnTo>
                <a:lnTo>
                  <a:pt x="238133" y="67679"/>
                </a:lnTo>
                <a:lnTo>
                  <a:pt x="237833" y="56593"/>
                </a:lnTo>
                <a:lnTo>
                  <a:pt x="237511" y="46136"/>
                </a:lnTo>
                <a:lnTo>
                  <a:pt x="237168" y="36309"/>
                </a:lnTo>
                <a:lnTo>
                  <a:pt x="236419" y="18545"/>
                </a:lnTo>
                <a:lnTo>
                  <a:pt x="235584" y="3301"/>
                </a:lnTo>
                <a:lnTo>
                  <a:pt x="336041" y="0"/>
                </a:lnTo>
                <a:lnTo>
                  <a:pt x="335054" y="20403"/>
                </a:lnTo>
                <a:lnTo>
                  <a:pt x="334214" y="42429"/>
                </a:lnTo>
                <a:lnTo>
                  <a:pt x="333522" y="66075"/>
                </a:lnTo>
                <a:lnTo>
                  <a:pt x="333231" y="78503"/>
                </a:lnTo>
                <a:lnTo>
                  <a:pt x="332978" y="91335"/>
                </a:lnTo>
                <a:lnTo>
                  <a:pt x="332761" y="104570"/>
                </a:lnTo>
                <a:lnTo>
                  <a:pt x="332582" y="118207"/>
                </a:lnTo>
                <a:lnTo>
                  <a:pt x="332439" y="132246"/>
                </a:lnTo>
                <a:lnTo>
                  <a:pt x="332334" y="146686"/>
                </a:lnTo>
                <a:lnTo>
                  <a:pt x="332265" y="161526"/>
                </a:lnTo>
                <a:lnTo>
                  <a:pt x="332234" y="176767"/>
                </a:lnTo>
                <a:lnTo>
                  <a:pt x="332231" y="182245"/>
                </a:lnTo>
                <a:lnTo>
                  <a:pt x="332288" y="194548"/>
                </a:lnTo>
                <a:lnTo>
                  <a:pt x="332456" y="206910"/>
                </a:lnTo>
                <a:lnTo>
                  <a:pt x="332736" y="219331"/>
                </a:lnTo>
                <a:lnTo>
                  <a:pt x="333127" y="231811"/>
                </a:lnTo>
                <a:lnTo>
                  <a:pt x="333629" y="244350"/>
                </a:lnTo>
                <a:lnTo>
                  <a:pt x="334242" y="256950"/>
                </a:lnTo>
                <a:lnTo>
                  <a:pt x="334966" y="269609"/>
                </a:lnTo>
                <a:lnTo>
                  <a:pt x="335800" y="282329"/>
                </a:lnTo>
                <a:lnTo>
                  <a:pt x="336743" y="295109"/>
                </a:lnTo>
                <a:lnTo>
                  <a:pt x="337797" y="307951"/>
                </a:lnTo>
                <a:lnTo>
                  <a:pt x="338959" y="320854"/>
                </a:lnTo>
                <a:lnTo>
                  <a:pt x="340231" y="333818"/>
                </a:lnTo>
                <a:lnTo>
                  <a:pt x="341611" y="346844"/>
                </a:lnTo>
                <a:lnTo>
                  <a:pt x="342391" y="353822"/>
                </a:lnTo>
                <a:lnTo>
                  <a:pt x="255269" y="356870"/>
                </a:lnTo>
                <a:lnTo>
                  <a:pt x="251539" y="342391"/>
                </a:lnTo>
                <a:lnTo>
                  <a:pt x="249594" y="330463"/>
                </a:lnTo>
                <a:lnTo>
                  <a:pt x="249300" y="324865"/>
                </a:lnTo>
                <a:lnTo>
                  <a:pt x="243331" y="324865"/>
                </a:lnTo>
                <a:lnTo>
                  <a:pt x="232888" y="332848"/>
                </a:lnTo>
                <a:lnTo>
                  <a:pt x="222088" y="339950"/>
                </a:lnTo>
                <a:lnTo>
                  <a:pt x="210930" y="346171"/>
                </a:lnTo>
                <a:lnTo>
                  <a:pt x="199412" y="351508"/>
                </a:lnTo>
                <a:lnTo>
                  <a:pt x="187533" y="355961"/>
                </a:lnTo>
                <a:lnTo>
                  <a:pt x="175290" y="359527"/>
                </a:lnTo>
                <a:lnTo>
                  <a:pt x="162682" y="362204"/>
                </a:lnTo>
                <a:lnTo>
                  <a:pt x="149707" y="363991"/>
                </a:lnTo>
                <a:lnTo>
                  <a:pt x="136363" y="364885"/>
                </a:lnTo>
                <a:lnTo>
                  <a:pt x="129539" y="364998"/>
                </a:lnTo>
                <a:lnTo>
                  <a:pt x="114128" y="364453"/>
                </a:lnTo>
                <a:lnTo>
                  <a:pt x="99732" y="362821"/>
                </a:lnTo>
                <a:lnTo>
                  <a:pt x="86353" y="360106"/>
                </a:lnTo>
                <a:lnTo>
                  <a:pt x="73993" y="356310"/>
                </a:lnTo>
                <a:lnTo>
                  <a:pt x="62652" y="351437"/>
                </a:lnTo>
                <a:lnTo>
                  <a:pt x="52333" y="345490"/>
                </a:lnTo>
                <a:lnTo>
                  <a:pt x="43038" y="338473"/>
                </a:lnTo>
                <a:lnTo>
                  <a:pt x="37083" y="332866"/>
                </a:lnTo>
                <a:lnTo>
                  <a:pt x="31409" y="326096"/>
                </a:lnTo>
                <a:lnTo>
                  <a:pt x="26303" y="318140"/>
                </a:lnTo>
                <a:lnTo>
                  <a:pt x="21767" y="309000"/>
                </a:lnTo>
                <a:lnTo>
                  <a:pt x="17801" y="298676"/>
                </a:lnTo>
                <a:lnTo>
                  <a:pt x="14407" y="287170"/>
                </a:lnTo>
                <a:lnTo>
                  <a:pt x="11583" y="274481"/>
                </a:lnTo>
                <a:lnTo>
                  <a:pt x="9332" y="260611"/>
                </a:lnTo>
                <a:lnTo>
                  <a:pt x="7654" y="245560"/>
                </a:lnTo>
                <a:lnTo>
                  <a:pt x="6550" y="229329"/>
                </a:lnTo>
                <a:lnTo>
                  <a:pt x="6020" y="211918"/>
                </a:lnTo>
                <a:lnTo>
                  <a:pt x="5968" y="204215"/>
                </a:lnTo>
                <a:lnTo>
                  <a:pt x="6078" y="193788"/>
                </a:lnTo>
                <a:lnTo>
                  <a:pt x="6376" y="180433"/>
                </a:lnTo>
                <a:lnTo>
                  <a:pt x="6603" y="171830"/>
                </a:lnTo>
                <a:lnTo>
                  <a:pt x="6858" y="157968"/>
                </a:lnTo>
                <a:lnTo>
                  <a:pt x="7049" y="145341"/>
                </a:lnTo>
                <a:lnTo>
                  <a:pt x="7112" y="135381"/>
                </a:lnTo>
                <a:lnTo>
                  <a:pt x="7044" y="126998"/>
                </a:lnTo>
                <a:lnTo>
                  <a:pt x="6844" y="117697"/>
                </a:lnTo>
                <a:lnTo>
                  <a:pt x="6510" y="107478"/>
                </a:lnTo>
                <a:lnTo>
                  <a:pt x="6045" y="96343"/>
                </a:lnTo>
                <a:lnTo>
                  <a:pt x="5448" y="84292"/>
                </a:lnTo>
                <a:lnTo>
                  <a:pt x="4720" y="71327"/>
                </a:lnTo>
                <a:lnTo>
                  <a:pt x="3861" y="57446"/>
                </a:lnTo>
                <a:lnTo>
                  <a:pt x="2874" y="42652"/>
                </a:lnTo>
                <a:lnTo>
                  <a:pt x="1757" y="26945"/>
                </a:lnTo>
                <a:lnTo>
                  <a:pt x="513" y="10326"/>
                </a:lnTo>
                <a:lnTo>
                  <a:pt x="0" y="3683"/>
                </a:lnTo>
                <a:lnTo>
                  <a:pt x="10388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4220" y="2684017"/>
            <a:ext cx="107441" cy="360934"/>
          </a:xfrm>
          <a:custGeom>
            <a:avLst/>
            <a:gdLst/>
            <a:ahLst/>
            <a:cxnLst/>
            <a:rect l="l" t="t" r="r" b="b"/>
            <a:pathLst>
              <a:path w="107441" h="360934">
                <a:moveTo>
                  <a:pt x="107187" y="0"/>
                </a:moveTo>
                <a:lnTo>
                  <a:pt x="105916" y="20669"/>
                </a:lnTo>
                <a:lnTo>
                  <a:pt x="104832" y="42856"/>
                </a:lnTo>
                <a:lnTo>
                  <a:pt x="103937" y="66556"/>
                </a:lnTo>
                <a:lnTo>
                  <a:pt x="103561" y="78972"/>
                </a:lnTo>
                <a:lnTo>
                  <a:pt x="103231" y="91765"/>
                </a:lnTo>
                <a:lnTo>
                  <a:pt x="102948" y="104934"/>
                </a:lnTo>
                <a:lnTo>
                  <a:pt x="102712" y="118479"/>
                </a:lnTo>
                <a:lnTo>
                  <a:pt x="102524" y="132400"/>
                </a:lnTo>
                <a:lnTo>
                  <a:pt x="102382" y="146695"/>
                </a:lnTo>
                <a:lnTo>
                  <a:pt x="102288" y="161364"/>
                </a:lnTo>
                <a:lnTo>
                  <a:pt x="102241" y="176407"/>
                </a:lnTo>
                <a:lnTo>
                  <a:pt x="102234" y="184150"/>
                </a:lnTo>
                <a:lnTo>
                  <a:pt x="102262" y="197809"/>
                </a:lnTo>
                <a:lnTo>
                  <a:pt x="102344" y="211319"/>
                </a:lnTo>
                <a:lnTo>
                  <a:pt x="102481" y="224680"/>
                </a:lnTo>
                <a:lnTo>
                  <a:pt x="102672" y="237892"/>
                </a:lnTo>
                <a:lnTo>
                  <a:pt x="102916" y="250954"/>
                </a:lnTo>
                <a:lnTo>
                  <a:pt x="103214" y="263867"/>
                </a:lnTo>
                <a:lnTo>
                  <a:pt x="103566" y="276630"/>
                </a:lnTo>
                <a:lnTo>
                  <a:pt x="103971" y="289245"/>
                </a:lnTo>
                <a:lnTo>
                  <a:pt x="104428" y="301710"/>
                </a:lnTo>
                <a:lnTo>
                  <a:pt x="104938" y="314025"/>
                </a:lnTo>
                <a:lnTo>
                  <a:pt x="105500" y="326192"/>
                </a:lnTo>
                <a:lnTo>
                  <a:pt x="106114" y="338209"/>
                </a:lnTo>
                <a:lnTo>
                  <a:pt x="107441" y="360934"/>
                </a:lnTo>
                <a:lnTo>
                  <a:pt x="7365" y="360934"/>
                </a:lnTo>
                <a:lnTo>
                  <a:pt x="8780" y="338356"/>
                </a:lnTo>
                <a:lnTo>
                  <a:pt x="9964" y="314836"/>
                </a:lnTo>
                <a:lnTo>
                  <a:pt x="10471" y="302722"/>
                </a:lnTo>
                <a:lnTo>
                  <a:pt x="10921" y="290372"/>
                </a:lnTo>
                <a:lnTo>
                  <a:pt x="11316" y="277787"/>
                </a:lnTo>
                <a:lnTo>
                  <a:pt x="11656" y="264966"/>
                </a:lnTo>
                <a:lnTo>
                  <a:pt x="11942" y="251909"/>
                </a:lnTo>
                <a:lnTo>
                  <a:pt x="12173" y="238616"/>
                </a:lnTo>
                <a:lnTo>
                  <a:pt x="12351" y="225088"/>
                </a:lnTo>
                <a:lnTo>
                  <a:pt x="12477" y="211324"/>
                </a:lnTo>
                <a:lnTo>
                  <a:pt x="12551" y="197324"/>
                </a:lnTo>
                <a:lnTo>
                  <a:pt x="12572" y="184150"/>
                </a:lnTo>
                <a:lnTo>
                  <a:pt x="12505" y="169831"/>
                </a:lnTo>
                <a:lnTo>
                  <a:pt x="12304" y="155773"/>
                </a:lnTo>
                <a:lnTo>
                  <a:pt x="11968" y="141976"/>
                </a:lnTo>
                <a:lnTo>
                  <a:pt x="11498" y="128439"/>
                </a:lnTo>
                <a:lnTo>
                  <a:pt x="10894" y="115162"/>
                </a:lnTo>
                <a:lnTo>
                  <a:pt x="10156" y="102146"/>
                </a:lnTo>
                <a:lnTo>
                  <a:pt x="9283" y="89390"/>
                </a:lnTo>
                <a:lnTo>
                  <a:pt x="8276" y="76894"/>
                </a:lnTo>
                <a:lnTo>
                  <a:pt x="7135" y="64659"/>
                </a:lnTo>
                <a:lnTo>
                  <a:pt x="5860" y="52684"/>
                </a:lnTo>
                <a:lnTo>
                  <a:pt x="4450" y="40969"/>
                </a:lnTo>
                <a:lnTo>
                  <a:pt x="1228" y="18321"/>
                </a:lnTo>
                <a:lnTo>
                  <a:pt x="0" y="10795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2813" y="2679191"/>
            <a:ext cx="316991" cy="375031"/>
          </a:xfrm>
          <a:custGeom>
            <a:avLst/>
            <a:gdLst/>
            <a:ahLst/>
            <a:cxnLst/>
            <a:rect l="l" t="t" r="r" b="b"/>
            <a:pathLst>
              <a:path w="316991" h="375031">
                <a:moveTo>
                  <a:pt x="167132" y="0"/>
                </a:moveTo>
                <a:lnTo>
                  <a:pt x="182570" y="392"/>
                </a:lnTo>
                <a:lnTo>
                  <a:pt x="197159" y="1570"/>
                </a:lnTo>
                <a:lnTo>
                  <a:pt x="210898" y="3535"/>
                </a:lnTo>
                <a:lnTo>
                  <a:pt x="223785" y="6288"/>
                </a:lnTo>
                <a:lnTo>
                  <a:pt x="235819" y="9831"/>
                </a:lnTo>
                <a:lnTo>
                  <a:pt x="246999" y="14164"/>
                </a:lnTo>
                <a:lnTo>
                  <a:pt x="257323" y="19289"/>
                </a:lnTo>
                <a:lnTo>
                  <a:pt x="266791" y="25208"/>
                </a:lnTo>
                <a:lnTo>
                  <a:pt x="279332" y="35725"/>
                </a:lnTo>
                <a:lnTo>
                  <a:pt x="286578" y="44364"/>
                </a:lnTo>
                <a:lnTo>
                  <a:pt x="292756" y="54237"/>
                </a:lnTo>
                <a:lnTo>
                  <a:pt x="297866" y="65342"/>
                </a:lnTo>
                <a:lnTo>
                  <a:pt x="301912" y="77678"/>
                </a:lnTo>
                <a:lnTo>
                  <a:pt x="304894" y="91244"/>
                </a:lnTo>
                <a:lnTo>
                  <a:pt x="306812" y="106038"/>
                </a:lnTo>
                <a:lnTo>
                  <a:pt x="307670" y="122059"/>
                </a:lnTo>
                <a:lnTo>
                  <a:pt x="307721" y="127254"/>
                </a:lnTo>
                <a:lnTo>
                  <a:pt x="307662" y="135513"/>
                </a:lnTo>
                <a:lnTo>
                  <a:pt x="307482" y="146336"/>
                </a:lnTo>
                <a:lnTo>
                  <a:pt x="307170" y="159705"/>
                </a:lnTo>
                <a:lnTo>
                  <a:pt x="306719" y="175604"/>
                </a:lnTo>
                <a:lnTo>
                  <a:pt x="306450" y="184150"/>
                </a:lnTo>
                <a:lnTo>
                  <a:pt x="305898" y="201736"/>
                </a:lnTo>
                <a:lnTo>
                  <a:pt x="305477" y="216403"/>
                </a:lnTo>
                <a:lnTo>
                  <a:pt x="305195" y="228140"/>
                </a:lnTo>
                <a:lnTo>
                  <a:pt x="305063" y="236938"/>
                </a:lnTo>
                <a:lnTo>
                  <a:pt x="305053" y="239268"/>
                </a:lnTo>
                <a:lnTo>
                  <a:pt x="305176" y="254420"/>
                </a:lnTo>
                <a:lnTo>
                  <a:pt x="305542" y="269013"/>
                </a:lnTo>
                <a:lnTo>
                  <a:pt x="306150" y="283047"/>
                </a:lnTo>
                <a:lnTo>
                  <a:pt x="306998" y="296522"/>
                </a:lnTo>
                <a:lnTo>
                  <a:pt x="308085" y="309438"/>
                </a:lnTo>
                <a:lnTo>
                  <a:pt x="309410" y="321795"/>
                </a:lnTo>
                <a:lnTo>
                  <a:pt x="310970" y="333592"/>
                </a:lnTo>
                <a:lnTo>
                  <a:pt x="312765" y="344831"/>
                </a:lnTo>
                <a:lnTo>
                  <a:pt x="314793" y="355510"/>
                </a:lnTo>
                <a:lnTo>
                  <a:pt x="316991" y="365379"/>
                </a:lnTo>
                <a:lnTo>
                  <a:pt x="229235" y="368427"/>
                </a:lnTo>
                <a:lnTo>
                  <a:pt x="225163" y="355200"/>
                </a:lnTo>
                <a:lnTo>
                  <a:pt x="223357" y="343230"/>
                </a:lnTo>
                <a:lnTo>
                  <a:pt x="223265" y="340106"/>
                </a:lnTo>
                <a:lnTo>
                  <a:pt x="218439" y="340106"/>
                </a:lnTo>
                <a:lnTo>
                  <a:pt x="209119" y="347330"/>
                </a:lnTo>
                <a:lnTo>
                  <a:pt x="199111" y="353721"/>
                </a:lnTo>
                <a:lnTo>
                  <a:pt x="188417" y="359277"/>
                </a:lnTo>
                <a:lnTo>
                  <a:pt x="177037" y="363997"/>
                </a:lnTo>
                <a:lnTo>
                  <a:pt x="164970" y="367881"/>
                </a:lnTo>
                <a:lnTo>
                  <a:pt x="152217" y="370926"/>
                </a:lnTo>
                <a:lnTo>
                  <a:pt x="138777" y="373132"/>
                </a:lnTo>
                <a:lnTo>
                  <a:pt x="124651" y="374499"/>
                </a:lnTo>
                <a:lnTo>
                  <a:pt x="109838" y="375024"/>
                </a:lnTo>
                <a:lnTo>
                  <a:pt x="107950" y="375031"/>
                </a:lnTo>
                <a:lnTo>
                  <a:pt x="93827" y="374400"/>
                </a:lnTo>
                <a:lnTo>
                  <a:pt x="80468" y="372512"/>
                </a:lnTo>
                <a:lnTo>
                  <a:pt x="67875" y="369368"/>
                </a:lnTo>
                <a:lnTo>
                  <a:pt x="56051" y="364972"/>
                </a:lnTo>
                <a:lnTo>
                  <a:pt x="44999" y="359327"/>
                </a:lnTo>
                <a:lnTo>
                  <a:pt x="34722" y="352435"/>
                </a:lnTo>
                <a:lnTo>
                  <a:pt x="21252" y="340029"/>
                </a:lnTo>
                <a:lnTo>
                  <a:pt x="13509" y="329850"/>
                </a:lnTo>
                <a:lnTo>
                  <a:pt x="7510" y="318709"/>
                </a:lnTo>
                <a:lnTo>
                  <a:pt x="3256" y="306602"/>
                </a:lnTo>
                <a:lnTo>
                  <a:pt x="753" y="293527"/>
                </a:lnTo>
                <a:lnTo>
                  <a:pt x="0" y="280543"/>
                </a:lnTo>
                <a:lnTo>
                  <a:pt x="712" y="267060"/>
                </a:lnTo>
                <a:lnTo>
                  <a:pt x="2849" y="254189"/>
                </a:lnTo>
                <a:lnTo>
                  <a:pt x="6408" y="241929"/>
                </a:lnTo>
                <a:lnTo>
                  <a:pt x="11388" y="230279"/>
                </a:lnTo>
                <a:lnTo>
                  <a:pt x="17789" y="219240"/>
                </a:lnTo>
                <a:lnTo>
                  <a:pt x="25607" y="208813"/>
                </a:lnTo>
                <a:lnTo>
                  <a:pt x="34843" y="198996"/>
                </a:lnTo>
                <a:lnTo>
                  <a:pt x="45495" y="189790"/>
                </a:lnTo>
                <a:lnTo>
                  <a:pt x="55337" y="182797"/>
                </a:lnTo>
                <a:lnTo>
                  <a:pt x="63579" y="178008"/>
                </a:lnTo>
                <a:lnTo>
                  <a:pt x="72604" y="173593"/>
                </a:lnTo>
                <a:lnTo>
                  <a:pt x="82414" y="169550"/>
                </a:lnTo>
                <a:lnTo>
                  <a:pt x="93008" y="165880"/>
                </a:lnTo>
                <a:lnTo>
                  <a:pt x="104388" y="162580"/>
                </a:lnTo>
                <a:lnTo>
                  <a:pt x="116554" y="159652"/>
                </a:lnTo>
                <a:lnTo>
                  <a:pt x="129507" y="157094"/>
                </a:lnTo>
                <a:lnTo>
                  <a:pt x="143247" y="154906"/>
                </a:lnTo>
                <a:lnTo>
                  <a:pt x="157775" y="153087"/>
                </a:lnTo>
                <a:lnTo>
                  <a:pt x="173092" y="151636"/>
                </a:lnTo>
                <a:lnTo>
                  <a:pt x="189198" y="150553"/>
                </a:lnTo>
                <a:lnTo>
                  <a:pt x="206093" y="149837"/>
                </a:lnTo>
                <a:lnTo>
                  <a:pt x="215391" y="149606"/>
                </a:lnTo>
                <a:lnTo>
                  <a:pt x="215900" y="145161"/>
                </a:lnTo>
                <a:lnTo>
                  <a:pt x="216153" y="140843"/>
                </a:lnTo>
                <a:lnTo>
                  <a:pt x="216153" y="136906"/>
                </a:lnTo>
                <a:lnTo>
                  <a:pt x="215169" y="120185"/>
                </a:lnTo>
                <a:lnTo>
                  <a:pt x="212220" y="106250"/>
                </a:lnTo>
                <a:lnTo>
                  <a:pt x="207315" y="95100"/>
                </a:lnTo>
                <a:lnTo>
                  <a:pt x="200464" y="86735"/>
                </a:lnTo>
                <a:lnTo>
                  <a:pt x="189030" y="79804"/>
                </a:lnTo>
                <a:lnTo>
                  <a:pt x="179226" y="76477"/>
                </a:lnTo>
                <a:lnTo>
                  <a:pt x="167428" y="73957"/>
                </a:lnTo>
                <a:lnTo>
                  <a:pt x="153629" y="72236"/>
                </a:lnTo>
                <a:lnTo>
                  <a:pt x="137820" y="71305"/>
                </a:lnTo>
                <a:lnTo>
                  <a:pt x="125729" y="71120"/>
                </a:lnTo>
                <a:lnTo>
                  <a:pt x="112874" y="71315"/>
                </a:lnTo>
                <a:lnTo>
                  <a:pt x="100088" y="71901"/>
                </a:lnTo>
                <a:lnTo>
                  <a:pt x="87372" y="72879"/>
                </a:lnTo>
                <a:lnTo>
                  <a:pt x="74727" y="74247"/>
                </a:lnTo>
                <a:lnTo>
                  <a:pt x="62151" y="76006"/>
                </a:lnTo>
                <a:lnTo>
                  <a:pt x="49646" y="78156"/>
                </a:lnTo>
                <a:lnTo>
                  <a:pt x="37211" y="80697"/>
                </a:lnTo>
                <a:lnTo>
                  <a:pt x="24847" y="83629"/>
                </a:lnTo>
                <a:lnTo>
                  <a:pt x="16001" y="85979"/>
                </a:lnTo>
                <a:lnTo>
                  <a:pt x="24257" y="17525"/>
                </a:lnTo>
                <a:lnTo>
                  <a:pt x="33491" y="14569"/>
                </a:lnTo>
                <a:lnTo>
                  <a:pt x="43377" y="11886"/>
                </a:lnTo>
                <a:lnTo>
                  <a:pt x="53916" y="9476"/>
                </a:lnTo>
                <a:lnTo>
                  <a:pt x="65108" y="7338"/>
                </a:lnTo>
                <a:lnTo>
                  <a:pt x="76952" y="5473"/>
                </a:lnTo>
                <a:lnTo>
                  <a:pt x="89448" y="3881"/>
                </a:lnTo>
                <a:lnTo>
                  <a:pt x="102597" y="2562"/>
                </a:lnTo>
                <a:lnTo>
                  <a:pt x="116399" y="1516"/>
                </a:lnTo>
                <a:lnTo>
                  <a:pt x="130852" y="743"/>
                </a:lnTo>
                <a:lnTo>
                  <a:pt x="145959" y="242"/>
                </a:lnTo>
                <a:lnTo>
                  <a:pt x="161717" y="15"/>
                </a:lnTo>
                <a:lnTo>
                  <a:pt x="16713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57216" y="2679191"/>
            <a:ext cx="350900" cy="365760"/>
          </a:xfrm>
          <a:custGeom>
            <a:avLst/>
            <a:gdLst/>
            <a:ahLst/>
            <a:cxnLst/>
            <a:rect l="l" t="t" r="r" b="b"/>
            <a:pathLst>
              <a:path w="350900" h="365760">
                <a:moveTo>
                  <a:pt x="224789" y="0"/>
                </a:moveTo>
                <a:lnTo>
                  <a:pt x="239577" y="477"/>
                </a:lnTo>
                <a:lnTo>
                  <a:pt x="253568" y="1909"/>
                </a:lnTo>
                <a:lnTo>
                  <a:pt x="266763" y="4296"/>
                </a:lnTo>
                <a:lnTo>
                  <a:pt x="279159" y="7638"/>
                </a:lnTo>
                <a:lnTo>
                  <a:pt x="290755" y="11934"/>
                </a:lnTo>
                <a:lnTo>
                  <a:pt x="301548" y="17185"/>
                </a:lnTo>
                <a:lnTo>
                  <a:pt x="311538" y="23391"/>
                </a:lnTo>
                <a:lnTo>
                  <a:pt x="316484" y="27050"/>
                </a:lnTo>
                <a:lnTo>
                  <a:pt x="324302" y="34200"/>
                </a:lnTo>
                <a:lnTo>
                  <a:pt x="331111" y="42681"/>
                </a:lnTo>
                <a:lnTo>
                  <a:pt x="336913" y="52495"/>
                </a:lnTo>
                <a:lnTo>
                  <a:pt x="341709" y="63640"/>
                </a:lnTo>
                <a:lnTo>
                  <a:pt x="345500" y="76117"/>
                </a:lnTo>
                <a:lnTo>
                  <a:pt x="348288" y="89926"/>
                </a:lnTo>
                <a:lnTo>
                  <a:pt x="350074" y="105067"/>
                </a:lnTo>
                <a:lnTo>
                  <a:pt x="350860" y="121540"/>
                </a:lnTo>
                <a:lnTo>
                  <a:pt x="350900" y="126492"/>
                </a:lnTo>
                <a:lnTo>
                  <a:pt x="350701" y="137447"/>
                </a:lnTo>
                <a:lnTo>
                  <a:pt x="350188" y="151144"/>
                </a:lnTo>
                <a:lnTo>
                  <a:pt x="350012" y="155321"/>
                </a:lnTo>
                <a:lnTo>
                  <a:pt x="349454" y="167806"/>
                </a:lnTo>
                <a:lnTo>
                  <a:pt x="349105" y="180500"/>
                </a:lnTo>
                <a:lnTo>
                  <a:pt x="348996" y="192405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8" y="217973"/>
                </a:lnTo>
                <a:lnTo>
                  <a:pt x="349159" y="228070"/>
                </a:lnTo>
                <a:lnTo>
                  <a:pt x="349251" y="238953"/>
                </a:lnTo>
                <a:lnTo>
                  <a:pt x="349364" y="250621"/>
                </a:lnTo>
                <a:lnTo>
                  <a:pt x="349496" y="263072"/>
                </a:lnTo>
                <a:lnTo>
                  <a:pt x="349650" y="276306"/>
                </a:lnTo>
                <a:lnTo>
                  <a:pt x="349824" y="290322"/>
                </a:lnTo>
                <a:lnTo>
                  <a:pt x="350018" y="305120"/>
                </a:lnTo>
                <a:lnTo>
                  <a:pt x="350232" y="320697"/>
                </a:lnTo>
                <a:lnTo>
                  <a:pt x="350468" y="337054"/>
                </a:lnTo>
                <a:lnTo>
                  <a:pt x="350723" y="354190"/>
                </a:lnTo>
                <a:lnTo>
                  <a:pt x="350900" y="365760"/>
                </a:lnTo>
                <a:lnTo>
                  <a:pt x="251968" y="365760"/>
                </a:lnTo>
                <a:lnTo>
                  <a:pt x="253022" y="353213"/>
                </a:lnTo>
                <a:lnTo>
                  <a:pt x="254001" y="340647"/>
                </a:lnTo>
                <a:lnTo>
                  <a:pt x="254907" y="328060"/>
                </a:lnTo>
                <a:lnTo>
                  <a:pt x="255740" y="315452"/>
                </a:lnTo>
                <a:lnTo>
                  <a:pt x="256499" y="302825"/>
                </a:lnTo>
                <a:lnTo>
                  <a:pt x="257184" y="290177"/>
                </a:lnTo>
                <a:lnTo>
                  <a:pt x="257797" y="277509"/>
                </a:lnTo>
                <a:lnTo>
                  <a:pt x="258336" y="264821"/>
                </a:lnTo>
                <a:lnTo>
                  <a:pt x="258804" y="252112"/>
                </a:lnTo>
                <a:lnTo>
                  <a:pt x="259199" y="239383"/>
                </a:lnTo>
                <a:lnTo>
                  <a:pt x="259521" y="226634"/>
                </a:lnTo>
                <a:lnTo>
                  <a:pt x="259772" y="213865"/>
                </a:lnTo>
                <a:lnTo>
                  <a:pt x="259951" y="201075"/>
                </a:lnTo>
                <a:lnTo>
                  <a:pt x="260059" y="188265"/>
                </a:lnTo>
                <a:lnTo>
                  <a:pt x="260095" y="175435"/>
                </a:lnTo>
                <a:lnTo>
                  <a:pt x="260096" y="175260"/>
                </a:lnTo>
                <a:lnTo>
                  <a:pt x="259675" y="157870"/>
                </a:lnTo>
                <a:lnTo>
                  <a:pt x="258410" y="142329"/>
                </a:lnTo>
                <a:lnTo>
                  <a:pt x="256299" y="128638"/>
                </a:lnTo>
                <a:lnTo>
                  <a:pt x="253339" y="116797"/>
                </a:lnTo>
                <a:lnTo>
                  <a:pt x="249526" y="106805"/>
                </a:lnTo>
                <a:lnTo>
                  <a:pt x="242824" y="96012"/>
                </a:lnTo>
                <a:lnTo>
                  <a:pt x="234153" y="87740"/>
                </a:lnTo>
                <a:lnTo>
                  <a:pt x="223675" y="81543"/>
                </a:lnTo>
                <a:lnTo>
                  <a:pt x="211382" y="77429"/>
                </a:lnTo>
                <a:lnTo>
                  <a:pt x="197264" y="75408"/>
                </a:lnTo>
                <a:lnTo>
                  <a:pt x="190119" y="75184"/>
                </a:lnTo>
                <a:lnTo>
                  <a:pt x="177640" y="75823"/>
                </a:lnTo>
                <a:lnTo>
                  <a:pt x="165346" y="77742"/>
                </a:lnTo>
                <a:lnTo>
                  <a:pt x="153237" y="80941"/>
                </a:lnTo>
                <a:lnTo>
                  <a:pt x="141314" y="85418"/>
                </a:lnTo>
                <a:lnTo>
                  <a:pt x="129576" y="91175"/>
                </a:lnTo>
                <a:lnTo>
                  <a:pt x="118023" y="98212"/>
                </a:lnTo>
                <a:lnTo>
                  <a:pt x="109728" y="104140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3" y="365760"/>
                </a:lnTo>
                <a:lnTo>
                  <a:pt x="11557" y="365760"/>
                </a:lnTo>
                <a:lnTo>
                  <a:pt x="12450" y="349854"/>
                </a:lnTo>
                <a:lnTo>
                  <a:pt x="13281" y="334425"/>
                </a:lnTo>
                <a:lnTo>
                  <a:pt x="14049" y="319474"/>
                </a:lnTo>
                <a:lnTo>
                  <a:pt x="14754" y="305001"/>
                </a:lnTo>
                <a:lnTo>
                  <a:pt x="15396" y="291006"/>
                </a:lnTo>
                <a:lnTo>
                  <a:pt x="15975" y="277490"/>
                </a:lnTo>
                <a:lnTo>
                  <a:pt x="16489" y="264453"/>
                </a:lnTo>
                <a:lnTo>
                  <a:pt x="16939" y="251897"/>
                </a:lnTo>
                <a:lnTo>
                  <a:pt x="17325" y="239821"/>
                </a:lnTo>
                <a:lnTo>
                  <a:pt x="17647" y="228226"/>
                </a:lnTo>
                <a:lnTo>
                  <a:pt x="17903" y="217112"/>
                </a:lnTo>
                <a:lnTo>
                  <a:pt x="18221" y="196332"/>
                </a:lnTo>
                <a:lnTo>
                  <a:pt x="18287" y="182753"/>
                </a:lnTo>
                <a:lnTo>
                  <a:pt x="18184" y="169429"/>
                </a:lnTo>
                <a:lnTo>
                  <a:pt x="17874" y="156217"/>
                </a:lnTo>
                <a:lnTo>
                  <a:pt x="17357" y="143119"/>
                </a:lnTo>
                <a:lnTo>
                  <a:pt x="16633" y="130133"/>
                </a:lnTo>
                <a:lnTo>
                  <a:pt x="15702" y="117261"/>
                </a:lnTo>
                <a:lnTo>
                  <a:pt x="14565" y="104502"/>
                </a:lnTo>
                <a:lnTo>
                  <a:pt x="13220" y="91857"/>
                </a:lnTo>
                <a:lnTo>
                  <a:pt x="11669" y="79327"/>
                </a:lnTo>
                <a:lnTo>
                  <a:pt x="9911" y="66911"/>
                </a:lnTo>
                <a:lnTo>
                  <a:pt x="7946" y="54610"/>
                </a:lnTo>
                <a:lnTo>
                  <a:pt x="5774" y="42425"/>
                </a:lnTo>
                <a:lnTo>
                  <a:pt x="3396" y="30355"/>
                </a:lnTo>
                <a:lnTo>
                  <a:pt x="810" y="18401"/>
                </a:lnTo>
                <a:lnTo>
                  <a:pt x="0" y="14859"/>
                </a:lnTo>
                <a:lnTo>
                  <a:pt x="95250" y="4445"/>
                </a:lnTo>
                <a:lnTo>
                  <a:pt x="101600" y="43942"/>
                </a:lnTo>
                <a:lnTo>
                  <a:pt x="107569" y="43942"/>
                </a:lnTo>
                <a:lnTo>
                  <a:pt x="118049" y="35468"/>
                </a:lnTo>
                <a:lnTo>
                  <a:pt x="128851" y="27903"/>
                </a:lnTo>
                <a:lnTo>
                  <a:pt x="139972" y="21246"/>
                </a:lnTo>
                <a:lnTo>
                  <a:pt x="151413" y="15496"/>
                </a:lnTo>
                <a:lnTo>
                  <a:pt x="163171" y="10653"/>
                </a:lnTo>
                <a:lnTo>
                  <a:pt x="175248" y="6716"/>
                </a:lnTo>
                <a:lnTo>
                  <a:pt x="187641" y="3684"/>
                </a:lnTo>
                <a:lnTo>
                  <a:pt x="200350" y="1556"/>
                </a:lnTo>
                <a:lnTo>
                  <a:pt x="213375" y="331"/>
                </a:lnTo>
                <a:lnTo>
                  <a:pt x="22478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7440" y="2679191"/>
            <a:ext cx="258572" cy="365760"/>
          </a:xfrm>
          <a:custGeom>
            <a:avLst/>
            <a:gdLst/>
            <a:ahLst/>
            <a:cxnLst/>
            <a:rect l="l" t="t" r="r" b="b"/>
            <a:pathLst>
              <a:path w="258572" h="365760">
                <a:moveTo>
                  <a:pt x="198247" y="0"/>
                </a:moveTo>
                <a:lnTo>
                  <a:pt x="209604" y="519"/>
                </a:lnTo>
                <a:lnTo>
                  <a:pt x="221520" y="2083"/>
                </a:lnTo>
                <a:lnTo>
                  <a:pt x="234000" y="4698"/>
                </a:lnTo>
                <a:lnTo>
                  <a:pt x="247051" y="8371"/>
                </a:lnTo>
                <a:lnTo>
                  <a:pt x="258572" y="12319"/>
                </a:lnTo>
                <a:lnTo>
                  <a:pt x="236982" y="99313"/>
                </a:lnTo>
                <a:lnTo>
                  <a:pt x="224674" y="94913"/>
                </a:lnTo>
                <a:lnTo>
                  <a:pt x="212269" y="91594"/>
                </a:lnTo>
                <a:lnTo>
                  <a:pt x="199784" y="89373"/>
                </a:lnTo>
                <a:lnTo>
                  <a:pt x="187235" y="88267"/>
                </a:lnTo>
                <a:lnTo>
                  <a:pt x="181229" y="88137"/>
                </a:lnTo>
                <a:lnTo>
                  <a:pt x="166119" y="89175"/>
                </a:lnTo>
                <a:lnTo>
                  <a:pt x="152573" y="92289"/>
                </a:lnTo>
                <a:lnTo>
                  <a:pt x="140592" y="97479"/>
                </a:lnTo>
                <a:lnTo>
                  <a:pt x="130179" y="104744"/>
                </a:lnTo>
                <a:lnTo>
                  <a:pt x="121337" y="114086"/>
                </a:lnTo>
                <a:lnTo>
                  <a:pt x="114067" y="125503"/>
                </a:lnTo>
                <a:lnTo>
                  <a:pt x="108966" y="137287"/>
                </a:lnTo>
                <a:lnTo>
                  <a:pt x="108973" y="153573"/>
                </a:lnTo>
                <a:lnTo>
                  <a:pt x="108994" y="169438"/>
                </a:lnTo>
                <a:lnTo>
                  <a:pt x="109029" y="184881"/>
                </a:lnTo>
                <a:lnTo>
                  <a:pt x="109079" y="199903"/>
                </a:lnTo>
                <a:lnTo>
                  <a:pt x="109142" y="214502"/>
                </a:lnTo>
                <a:lnTo>
                  <a:pt x="109220" y="228679"/>
                </a:lnTo>
                <a:lnTo>
                  <a:pt x="109312" y="242435"/>
                </a:lnTo>
                <a:lnTo>
                  <a:pt x="109418" y="255768"/>
                </a:lnTo>
                <a:lnTo>
                  <a:pt x="109538" y="268678"/>
                </a:lnTo>
                <a:lnTo>
                  <a:pt x="109672" y="281166"/>
                </a:lnTo>
                <a:lnTo>
                  <a:pt x="109820" y="293231"/>
                </a:lnTo>
                <a:lnTo>
                  <a:pt x="109983" y="304874"/>
                </a:lnTo>
                <a:lnTo>
                  <a:pt x="110159" y="316093"/>
                </a:lnTo>
                <a:lnTo>
                  <a:pt x="110350" y="326889"/>
                </a:lnTo>
                <a:lnTo>
                  <a:pt x="110555" y="337262"/>
                </a:lnTo>
                <a:lnTo>
                  <a:pt x="110774" y="347212"/>
                </a:lnTo>
                <a:lnTo>
                  <a:pt x="111007" y="356738"/>
                </a:lnTo>
                <a:lnTo>
                  <a:pt x="111252" y="365760"/>
                </a:lnTo>
                <a:lnTo>
                  <a:pt x="12318" y="365760"/>
                </a:lnTo>
                <a:lnTo>
                  <a:pt x="13159" y="350420"/>
                </a:lnTo>
                <a:lnTo>
                  <a:pt x="13938" y="335475"/>
                </a:lnTo>
                <a:lnTo>
                  <a:pt x="14655" y="320927"/>
                </a:lnTo>
                <a:lnTo>
                  <a:pt x="15311" y="306773"/>
                </a:lnTo>
                <a:lnTo>
                  <a:pt x="15905" y="293014"/>
                </a:lnTo>
                <a:lnTo>
                  <a:pt x="16438" y="279650"/>
                </a:lnTo>
                <a:lnTo>
                  <a:pt x="16910" y="266680"/>
                </a:lnTo>
                <a:lnTo>
                  <a:pt x="17322" y="254104"/>
                </a:lnTo>
                <a:lnTo>
                  <a:pt x="17674" y="241922"/>
                </a:lnTo>
                <a:lnTo>
                  <a:pt x="17965" y="230133"/>
                </a:lnTo>
                <a:lnTo>
                  <a:pt x="18369" y="207736"/>
                </a:lnTo>
                <a:lnTo>
                  <a:pt x="18536" y="186910"/>
                </a:lnTo>
                <a:lnTo>
                  <a:pt x="18542" y="182753"/>
                </a:lnTo>
                <a:lnTo>
                  <a:pt x="18438" y="169484"/>
                </a:lnTo>
                <a:lnTo>
                  <a:pt x="18127" y="156319"/>
                </a:lnTo>
                <a:lnTo>
                  <a:pt x="17608" y="143258"/>
                </a:lnTo>
                <a:lnTo>
                  <a:pt x="16881" y="130302"/>
                </a:lnTo>
                <a:lnTo>
                  <a:pt x="15943" y="117450"/>
                </a:lnTo>
                <a:lnTo>
                  <a:pt x="14796" y="104703"/>
                </a:lnTo>
                <a:lnTo>
                  <a:pt x="13439" y="92062"/>
                </a:lnTo>
                <a:lnTo>
                  <a:pt x="11870" y="79526"/>
                </a:lnTo>
                <a:lnTo>
                  <a:pt x="10089" y="67096"/>
                </a:lnTo>
                <a:lnTo>
                  <a:pt x="8096" y="54772"/>
                </a:lnTo>
                <a:lnTo>
                  <a:pt x="5889" y="42556"/>
                </a:lnTo>
                <a:lnTo>
                  <a:pt x="3468" y="30446"/>
                </a:lnTo>
                <a:lnTo>
                  <a:pt x="833" y="18443"/>
                </a:lnTo>
                <a:lnTo>
                  <a:pt x="0" y="14859"/>
                </a:lnTo>
                <a:lnTo>
                  <a:pt x="94868" y="4445"/>
                </a:lnTo>
                <a:lnTo>
                  <a:pt x="97744" y="23596"/>
                </a:lnTo>
                <a:lnTo>
                  <a:pt x="99768" y="38082"/>
                </a:lnTo>
                <a:lnTo>
                  <a:pt x="100925" y="47904"/>
                </a:lnTo>
                <a:lnTo>
                  <a:pt x="101218" y="52450"/>
                </a:lnTo>
                <a:lnTo>
                  <a:pt x="107187" y="52450"/>
                </a:lnTo>
                <a:lnTo>
                  <a:pt x="115768" y="40551"/>
                </a:lnTo>
                <a:lnTo>
                  <a:pt x="125024" y="30177"/>
                </a:lnTo>
                <a:lnTo>
                  <a:pt x="134951" y="21330"/>
                </a:lnTo>
                <a:lnTo>
                  <a:pt x="145544" y="14013"/>
                </a:lnTo>
                <a:lnTo>
                  <a:pt x="156801" y="8225"/>
                </a:lnTo>
                <a:lnTo>
                  <a:pt x="168716" y="3969"/>
                </a:lnTo>
                <a:lnTo>
                  <a:pt x="181285" y="1246"/>
                </a:lnTo>
                <a:lnTo>
                  <a:pt x="194506" y="57"/>
                </a:lnTo>
                <a:lnTo>
                  <a:pt x="1982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0972" y="2679191"/>
            <a:ext cx="350900" cy="365760"/>
          </a:xfrm>
          <a:custGeom>
            <a:avLst/>
            <a:gdLst/>
            <a:ahLst/>
            <a:cxnLst/>
            <a:rect l="l" t="t" r="r" b="b"/>
            <a:pathLst>
              <a:path w="350900" h="365760">
                <a:moveTo>
                  <a:pt x="224789" y="0"/>
                </a:moveTo>
                <a:lnTo>
                  <a:pt x="239577" y="477"/>
                </a:lnTo>
                <a:lnTo>
                  <a:pt x="253568" y="1909"/>
                </a:lnTo>
                <a:lnTo>
                  <a:pt x="266763" y="4296"/>
                </a:lnTo>
                <a:lnTo>
                  <a:pt x="279159" y="7638"/>
                </a:lnTo>
                <a:lnTo>
                  <a:pt x="290755" y="11934"/>
                </a:lnTo>
                <a:lnTo>
                  <a:pt x="301548" y="17185"/>
                </a:lnTo>
                <a:lnTo>
                  <a:pt x="311538" y="23391"/>
                </a:lnTo>
                <a:lnTo>
                  <a:pt x="316483" y="27050"/>
                </a:lnTo>
                <a:lnTo>
                  <a:pt x="324302" y="34200"/>
                </a:lnTo>
                <a:lnTo>
                  <a:pt x="331111" y="42681"/>
                </a:lnTo>
                <a:lnTo>
                  <a:pt x="336913" y="52495"/>
                </a:lnTo>
                <a:lnTo>
                  <a:pt x="341709" y="63640"/>
                </a:lnTo>
                <a:lnTo>
                  <a:pt x="345500" y="76117"/>
                </a:lnTo>
                <a:lnTo>
                  <a:pt x="348288" y="89926"/>
                </a:lnTo>
                <a:lnTo>
                  <a:pt x="350074" y="105067"/>
                </a:lnTo>
                <a:lnTo>
                  <a:pt x="350860" y="121540"/>
                </a:lnTo>
                <a:lnTo>
                  <a:pt x="350900" y="126492"/>
                </a:lnTo>
                <a:lnTo>
                  <a:pt x="350701" y="137447"/>
                </a:lnTo>
                <a:lnTo>
                  <a:pt x="350188" y="151144"/>
                </a:lnTo>
                <a:lnTo>
                  <a:pt x="350011" y="155321"/>
                </a:lnTo>
                <a:lnTo>
                  <a:pt x="349454" y="167806"/>
                </a:lnTo>
                <a:lnTo>
                  <a:pt x="349105" y="180500"/>
                </a:lnTo>
                <a:lnTo>
                  <a:pt x="348995" y="192405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8" y="217973"/>
                </a:lnTo>
                <a:lnTo>
                  <a:pt x="349159" y="228070"/>
                </a:lnTo>
                <a:lnTo>
                  <a:pt x="349251" y="238953"/>
                </a:lnTo>
                <a:lnTo>
                  <a:pt x="349364" y="250621"/>
                </a:lnTo>
                <a:lnTo>
                  <a:pt x="349496" y="263072"/>
                </a:lnTo>
                <a:lnTo>
                  <a:pt x="349650" y="276306"/>
                </a:lnTo>
                <a:lnTo>
                  <a:pt x="349824" y="290322"/>
                </a:lnTo>
                <a:lnTo>
                  <a:pt x="350018" y="305120"/>
                </a:lnTo>
                <a:lnTo>
                  <a:pt x="350232" y="320697"/>
                </a:lnTo>
                <a:lnTo>
                  <a:pt x="350468" y="337054"/>
                </a:lnTo>
                <a:lnTo>
                  <a:pt x="350723" y="354190"/>
                </a:lnTo>
                <a:lnTo>
                  <a:pt x="350900" y="365760"/>
                </a:lnTo>
                <a:lnTo>
                  <a:pt x="251967" y="365760"/>
                </a:lnTo>
                <a:lnTo>
                  <a:pt x="253022" y="353213"/>
                </a:lnTo>
                <a:lnTo>
                  <a:pt x="254001" y="340647"/>
                </a:lnTo>
                <a:lnTo>
                  <a:pt x="254907" y="328060"/>
                </a:lnTo>
                <a:lnTo>
                  <a:pt x="255740" y="315452"/>
                </a:lnTo>
                <a:lnTo>
                  <a:pt x="256499" y="302825"/>
                </a:lnTo>
                <a:lnTo>
                  <a:pt x="257184" y="290177"/>
                </a:lnTo>
                <a:lnTo>
                  <a:pt x="257797" y="277509"/>
                </a:lnTo>
                <a:lnTo>
                  <a:pt x="258336" y="264821"/>
                </a:lnTo>
                <a:lnTo>
                  <a:pt x="258804" y="252112"/>
                </a:lnTo>
                <a:lnTo>
                  <a:pt x="259199" y="239383"/>
                </a:lnTo>
                <a:lnTo>
                  <a:pt x="259521" y="226634"/>
                </a:lnTo>
                <a:lnTo>
                  <a:pt x="259772" y="213865"/>
                </a:lnTo>
                <a:lnTo>
                  <a:pt x="259951" y="201075"/>
                </a:lnTo>
                <a:lnTo>
                  <a:pt x="260059" y="188265"/>
                </a:lnTo>
                <a:lnTo>
                  <a:pt x="260095" y="175435"/>
                </a:lnTo>
                <a:lnTo>
                  <a:pt x="260095" y="175260"/>
                </a:lnTo>
                <a:lnTo>
                  <a:pt x="259675" y="157870"/>
                </a:lnTo>
                <a:lnTo>
                  <a:pt x="258410" y="142329"/>
                </a:lnTo>
                <a:lnTo>
                  <a:pt x="256299" y="128638"/>
                </a:lnTo>
                <a:lnTo>
                  <a:pt x="253339" y="116797"/>
                </a:lnTo>
                <a:lnTo>
                  <a:pt x="249526" y="106805"/>
                </a:lnTo>
                <a:lnTo>
                  <a:pt x="242823" y="96012"/>
                </a:lnTo>
                <a:lnTo>
                  <a:pt x="234153" y="87740"/>
                </a:lnTo>
                <a:lnTo>
                  <a:pt x="223675" y="81543"/>
                </a:lnTo>
                <a:lnTo>
                  <a:pt x="211382" y="77429"/>
                </a:lnTo>
                <a:lnTo>
                  <a:pt x="197264" y="75408"/>
                </a:lnTo>
                <a:lnTo>
                  <a:pt x="190119" y="75184"/>
                </a:lnTo>
                <a:lnTo>
                  <a:pt x="177640" y="75823"/>
                </a:lnTo>
                <a:lnTo>
                  <a:pt x="165346" y="77742"/>
                </a:lnTo>
                <a:lnTo>
                  <a:pt x="153237" y="80941"/>
                </a:lnTo>
                <a:lnTo>
                  <a:pt x="141314" y="85418"/>
                </a:lnTo>
                <a:lnTo>
                  <a:pt x="129576" y="91175"/>
                </a:lnTo>
                <a:lnTo>
                  <a:pt x="118023" y="98212"/>
                </a:lnTo>
                <a:lnTo>
                  <a:pt x="109727" y="104140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2" y="365760"/>
                </a:lnTo>
                <a:lnTo>
                  <a:pt x="11556" y="365760"/>
                </a:lnTo>
                <a:lnTo>
                  <a:pt x="12450" y="349854"/>
                </a:lnTo>
                <a:lnTo>
                  <a:pt x="13281" y="334425"/>
                </a:lnTo>
                <a:lnTo>
                  <a:pt x="14049" y="319474"/>
                </a:lnTo>
                <a:lnTo>
                  <a:pt x="14754" y="305001"/>
                </a:lnTo>
                <a:lnTo>
                  <a:pt x="15396" y="291006"/>
                </a:lnTo>
                <a:lnTo>
                  <a:pt x="15975" y="277490"/>
                </a:lnTo>
                <a:lnTo>
                  <a:pt x="16489" y="264453"/>
                </a:lnTo>
                <a:lnTo>
                  <a:pt x="16939" y="251897"/>
                </a:lnTo>
                <a:lnTo>
                  <a:pt x="17325" y="239821"/>
                </a:lnTo>
                <a:lnTo>
                  <a:pt x="17647" y="228226"/>
                </a:lnTo>
                <a:lnTo>
                  <a:pt x="17903" y="217112"/>
                </a:lnTo>
                <a:lnTo>
                  <a:pt x="18221" y="196332"/>
                </a:lnTo>
                <a:lnTo>
                  <a:pt x="18287" y="182753"/>
                </a:lnTo>
                <a:lnTo>
                  <a:pt x="18184" y="169429"/>
                </a:lnTo>
                <a:lnTo>
                  <a:pt x="17874" y="156217"/>
                </a:lnTo>
                <a:lnTo>
                  <a:pt x="17357" y="143119"/>
                </a:lnTo>
                <a:lnTo>
                  <a:pt x="16633" y="130133"/>
                </a:lnTo>
                <a:lnTo>
                  <a:pt x="15702" y="117261"/>
                </a:lnTo>
                <a:lnTo>
                  <a:pt x="14565" y="104502"/>
                </a:lnTo>
                <a:lnTo>
                  <a:pt x="13220" y="91857"/>
                </a:lnTo>
                <a:lnTo>
                  <a:pt x="11669" y="79327"/>
                </a:lnTo>
                <a:lnTo>
                  <a:pt x="9911" y="66911"/>
                </a:lnTo>
                <a:lnTo>
                  <a:pt x="7946" y="54610"/>
                </a:lnTo>
                <a:lnTo>
                  <a:pt x="5774" y="42425"/>
                </a:lnTo>
                <a:lnTo>
                  <a:pt x="3396" y="30355"/>
                </a:lnTo>
                <a:lnTo>
                  <a:pt x="810" y="18401"/>
                </a:lnTo>
                <a:lnTo>
                  <a:pt x="0" y="14859"/>
                </a:lnTo>
                <a:lnTo>
                  <a:pt x="95250" y="4445"/>
                </a:lnTo>
                <a:lnTo>
                  <a:pt x="101600" y="43942"/>
                </a:lnTo>
                <a:lnTo>
                  <a:pt x="107568" y="43942"/>
                </a:lnTo>
                <a:lnTo>
                  <a:pt x="118049" y="35468"/>
                </a:lnTo>
                <a:lnTo>
                  <a:pt x="128851" y="27903"/>
                </a:lnTo>
                <a:lnTo>
                  <a:pt x="139972" y="21246"/>
                </a:lnTo>
                <a:lnTo>
                  <a:pt x="151413" y="15496"/>
                </a:lnTo>
                <a:lnTo>
                  <a:pt x="163171" y="10653"/>
                </a:lnTo>
                <a:lnTo>
                  <a:pt x="175248" y="6716"/>
                </a:lnTo>
                <a:lnTo>
                  <a:pt x="187641" y="3684"/>
                </a:lnTo>
                <a:lnTo>
                  <a:pt x="200350" y="1556"/>
                </a:lnTo>
                <a:lnTo>
                  <a:pt x="213375" y="331"/>
                </a:lnTo>
                <a:lnTo>
                  <a:pt x="22478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4680" y="2678811"/>
            <a:ext cx="297307" cy="376936"/>
          </a:xfrm>
          <a:custGeom>
            <a:avLst/>
            <a:gdLst/>
            <a:ahLst/>
            <a:cxnLst/>
            <a:rect l="l" t="t" r="r" b="b"/>
            <a:pathLst>
              <a:path w="297307" h="376936">
                <a:moveTo>
                  <a:pt x="201676" y="0"/>
                </a:moveTo>
                <a:lnTo>
                  <a:pt x="215609" y="253"/>
                </a:lnTo>
                <a:lnTo>
                  <a:pt x="229042" y="1011"/>
                </a:lnTo>
                <a:lnTo>
                  <a:pt x="241983" y="2266"/>
                </a:lnTo>
                <a:lnTo>
                  <a:pt x="254439" y="4014"/>
                </a:lnTo>
                <a:lnTo>
                  <a:pt x="266420" y="6249"/>
                </a:lnTo>
                <a:lnTo>
                  <a:pt x="277933" y="8965"/>
                </a:lnTo>
                <a:lnTo>
                  <a:pt x="283210" y="10413"/>
                </a:lnTo>
                <a:lnTo>
                  <a:pt x="270510" y="86360"/>
                </a:lnTo>
                <a:lnTo>
                  <a:pt x="259155" y="82136"/>
                </a:lnTo>
                <a:lnTo>
                  <a:pt x="247344" y="78663"/>
                </a:lnTo>
                <a:lnTo>
                  <a:pt x="235087" y="75939"/>
                </a:lnTo>
                <a:lnTo>
                  <a:pt x="222393" y="73966"/>
                </a:lnTo>
                <a:lnTo>
                  <a:pt x="209273" y="72742"/>
                </a:lnTo>
                <a:lnTo>
                  <a:pt x="195736" y="72269"/>
                </a:lnTo>
                <a:lnTo>
                  <a:pt x="193929" y="72262"/>
                </a:lnTo>
                <a:lnTo>
                  <a:pt x="179720" y="73104"/>
                </a:lnTo>
                <a:lnTo>
                  <a:pt x="166539" y="75630"/>
                </a:lnTo>
                <a:lnTo>
                  <a:pt x="154377" y="79845"/>
                </a:lnTo>
                <a:lnTo>
                  <a:pt x="143229" y="85751"/>
                </a:lnTo>
                <a:lnTo>
                  <a:pt x="133088" y="93352"/>
                </a:lnTo>
                <a:lnTo>
                  <a:pt x="123947" y="102651"/>
                </a:lnTo>
                <a:lnTo>
                  <a:pt x="115402" y="114150"/>
                </a:lnTo>
                <a:lnTo>
                  <a:pt x="109236" y="124987"/>
                </a:lnTo>
                <a:lnTo>
                  <a:pt x="104308" y="136523"/>
                </a:lnTo>
                <a:lnTo>
                  <a:pt x="100616" y="148752"/>
                </a:lnTo>
                <a:lnTo>
                  <a:pt x="98157" y="161674"/>
                </a:lnTo>
                <a:lnTo>
                  <a:pt x="96928" y="175285"/>
                </a:lnTo>
                <a:lnTo>
                  <a:pt x="96774" y="182372"/>
                </a:lnTo>
                <a:lnTo>
                  <a:pt x="97375" y="196166"/>
                </a:lnTo>
                <a:lnTo>
                  <a:pt x="99178" y="209365"/>
                </a:lnTo>
                <a:lnTo>
                  <a:pt x="102184" y="221966"/>
                </a:lnTo>
                <a:lnTo>
                  <a:pt x="106393" y="233967"/>
                </a:lnTo>
                <a:lnTo>
                  <a:pt x="111803" y="245366"/>
                </a:lnTo>
                <a:lnTo>
                  <a:pt x="118417" y="256161"/>
                </a:lnTo>
                <a:lnTo>
                  <a:pt x="126232" y="266350"/>
                </a:lnTo>
                <a:lnTo>
                  <a:pt x="136425" y="276738"/>
                </a:lnTo>
                <a:lnTo>
                  <a:pt x="146155" y="284244"/>
                </a:lnTo>
                <a:lnTo>
                  <a:pt x="156823" y="290487"/>
                </a:lnTo>
                <a:lnTo>
                  <a:pt x="168427" y="295464"/>
                </a:lnTo>
                <a:lnTo>
                  <a:pt x="180964" y="299173"/>
                </a:lnTo>
                <a:lnTo>
                  <a:pt x="194434" y="301614"/>
                </a:lnTo>
                <a:lnTo>
                  <a:pt x="208835" y="302783"/>
                </a:lnTo>
                <a:lnTo>
                  <a:pt x="215138" y="302894"/>
                </a:lnTo>
                <a:lnTo>
                  <a:pt x="225583" y="302551"/>
                </a:lnTo>
                <a:lnTo>
                  <a:pt x="236756" y="301520"/>
                </a:lnTo>
                <a:lnTo>
                  <a:pt x="248662" y="299801"/>
                </a:lnTo>
                <a:lnTo>
                  <a:pt x="261308" y="297395"/>
                </a:lnTo>
                <a:lnTo>
                  <a:pt x="274697" y="294301"/>
                </a:lnTo>
                <a:lnTo>
                  <a:pt x="288836" y="290521"/>
                </a:lnTo>
                <a:lnTo>
                  <a:pt x="297307" y="288036"/>
                </a:lnTo>
                <a:lnTo>
                  <a:pt x="290957" y="359028"/>
                </a:lnTo>
                <a:lnTo>
                  <a:pt x="270829" y="367432"/>
                </a:lnTo>
                <a:lnTo>
                  <a:pt x="247095" y="373196"/>
                </a:lnTo>
                <a:lnTo>
                  <a:pt x="233891" y="375088"/>
                </a:lnTo>
                <a:lnTo>
                  <a:pt x="219802" y="376320"/>
                </a:lnTo>
                <a:lnTo>
                  <a:pt x="204835" y="376891"/>
                </a:lnTo>
                <a:lnTo>
                  <a:pt x="199136" y="376936"/>
                </a:lnTo>
                <a:lnTo>
                  <a:pt x="183894" y="376584"/>
                </a:lnTo>
                <a:lnTo>
                  <a:pt x="169236" y="375530"/>
                </a:lnTo>
                <a:lnTo>
                  <a:pt x="155161" y="373774"/>
                </a:lnTo>
                <a:lnTo>
                  <a:pt x="141667" y="371316"/>
                </a:lnTo>
                <a:lnTo>
                  <a:pt x="128755" y="368156"/>
                </a:lnTo>
                <a:lnTo>
                  <a:pt x="116425" y="364296"/>
                </a:lnTo>
                <a:lnTo>
                  <a:pt x="104675" y="359735"/>
                </a:lnTo>
                <a:lnTo>
                  <a:pt x="82918" y="348513"/>
                </a:lnTo>
                <a:lnTo>
                  <a:pt x="63479" y="334493"/>
                </a:lnTo>
                <a:lnTo>
                  <a:pt x="51562" y="323341"/>
                </a:lnTo>
                <a:lnTo>
                  <a:pt x="42572" y="313358"/>
                </a:lnTo>
                <a:lnTo>
                  <a:pt x="34439" y="303010"/>
                </a:lnTo>
                <a:lnTo>
                  <a:pt x="27164" y="292298"/>
                </a:lnTo>
                <a:lnTo>
                  <a:pt x="20749" y="281222"/>
                </a:lnTo>
                <a:lnTo>
                  <a:pt x="15194" y="269782"/>
                </a:lnTo>
                <a:lnTo>
                  <a:pt x="10501" y="257978"/>
                </a:lnTo>
                <a:lnTo>
                  <a:pt x="6671" y="245809"/>
                </a:lnTo>
                <a:lnTo>
                  <a:pt x="3704" y="233277"/>
                </a:lnTo>
                <a:lnTo>
                  <a:pt x="1604" y="220381"/>
                </a:lnTo>
                <a:lnTo>
                  <a:pt x="369" y="207120"/>
                </a:lnTo>
                <a:lnTo>
                  <a:pt x="0" y="194563"/>
                </a:lnTo>
                <a:lnTo>
                  <a:pt x="406" y="181177"/>
                </a:lnTo>
                <a:lnTo>
                  <a:pt x="1624" y="168089"/>
                </a:lnTo>
                <a:lnTo>
                  <a:pt x="3653" y="155299"/>
                </a:lnTo>
                <a:lnTo>
                  <a:pt x="6493" y="142808"/>
                </a:lnTo>
                <a:lnTo>
                  <a:pt x="10144" y="130616"/>
                </a:lnTo>
                <a:lnTo>
                  <a:pt x="14604" y="118725"/>
                </a:lnTo>
                <a:lnTo>
                  <a:pt x="19874" y="107134"/>
                </a:lnTo>
                <a:lnTo>
                  <a:pt x="25953" y="95844"/>
                </a:lnTo>
                <a:lnTo>
                  <a:pt x="32840" y="84855"/>
                </a:lnTo>
                <a:lnTo>
                  <a:pt x="40535" y="74169"/>
                </a:lnTo>
                <a:lnTo>
                  <a:pt x="49038" y="63784"/>
                </a:lnTo>
                <a:lnTo>
                  <a:pt x="62854" y="49341"/>
                </a:lnTo>
                <a:lnTo>
                  <a:pt x="82147" y="33675"/>
                </a:lnTo>
                <a:lnTo>
                  <a:pt x="103483" y="20992"/>
                </a:lnTo>
                <a:lnTo>
                  <a:pt x="114916" y="15769"/>
                </a:lnTo>
                <a:lnTo>
                  <a:pt x="126858" y="11292"/>
                </a:lnTo>
                <a:lnTo>
                  <a:pt x="139310" y="7561"/>
                </a:lnTo>
                <a:lnTo>
                  <a:pt x="152270" y="4575"/>
                </a:lnTo>
                <a:lnTo>
                  <a:pt x="165738" y="2336"/>
                </a:lnTo>
                <a:lnTo>
                  <a:pt x="179715" y="842"/>
                </a:lnTo>
                <a:lnTo>
                  <a:pt x="194198" y="94"/>
                </a:lnTo>
                <a:lnTo>
                  <a:pt x="201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38341" y="2675128"/>
            <a:ext cx="374395" cy="384301"/>
          </a:xfrm>
          <a:custGeom>
            <a:avLst/>
            <a:gdLst/>
            <a:ahLst/>
            <a:cxnLst/>
            <a:rect l="l" t="t" r="r" b="b"/>
            <a:pathLst>
              <a:path w="374395" h="384301">
                <a:moveTo>
                  <a:pt x="194309" y="0"/>
                </a:moveTo>
                <a:lnTo>
                  <a:pt x="207939" y="422"/>
                </a:lnTo>
                <a:lnTo>
                  <a:pt x="221209" y="1689"/>
                </a:lnTo>
                <a:lnTo>
                  <a:pt x="234117" y="3803"/>
                </a:lnTo>
                <a:lnTo>
                  <a:pt x="246662" y="6762"/>
                </a:lnTo>
                <a:lnTo>
                  <a:pt x="270658" y="15223"/>
                </a:lnTo>
                <a:lnTo>
                  <a:pt x="293189" y="27077"/>
                </a:lnTo>
                <a:lnTo>
                  <a:pt x="303901" y="34277"/>
                </a:lnTo>
                <a:lnTo>
                  <a:pt x="314244" y="42328"/>
                </a:lnTo>
                <a:lnTo>
                  <a:pt x="330104" y="57239"/>
                </a:lnTo>
                <a:lnTo>
                  <a:pt x="345314" y="76463"/>
                </a:lnTo>
                <a:lnTo>
                  <a:pt x="357345" y="98051"/>
                </a:lnTo>
                <a:lnTo>
                  <a:pt x="366189" y="122002"/>
                </a:lnTo>
                <a:lnTo>
                  <a:pt x="369413" y="134864"/>
                </a:lnTo>
                <a:lnTo>
                  <a:pt x="371838" y="148317"/>
                </a:lnTo>
                <a:lnTo>
                  <a:pt x="373462" y="162361"/>
                </a:lnTo>
                <a:lnTo>
                  <a:pt x="374285" y="176995"/>
                </a:lnTo>
                <a:lnTo>
                  <a:pt x="374395" y="184912"/>
                </a:lnTo>
                <a:lnTo>
                  <a:pt x="374019" y="199762"/>
                </a:lnTo>
                <a:lnTo>
                  <a:pt x="372890" y="214083"/>
                </a:lnTo>
                <a:lnTo>
                  <a:pt x="371010" y="227872"/>
                </a:lnTo>
                <a:lnTo>
                  <a:pt x="368379" y="241130"/>
                </a:lnTo>
                <a:lnTo>
                  <a:pt x="364998" y="253856"/>
                </a:lnTo>
                <a:lnTo>
                  <a:pt x="360867" y="266049"/>
                </a:lnTo>
                <a:lnTo>
                  <a:pt x="350362" y="288839"/>
                </a:lnTo>
                <a:lnTo>
                  <a:pt x="336870" y="309495"/>
                </a:lnTo>
                <a:lnTo>
                  <a:pt x="320398" y="328014"/>
                </a:lnTo>
                <a:lnTo>
                  <a:pt x="306526" y="340291"/>
                </a:lnTo>
                <a:lnTo>
                  <a:pt x="296002" y="348304"/>
                </a:lnTo>
                <a:lnTo>
                  <a:pt x="285167" y="355510"/>
                </a:lnTo>
                <a:lnTo>
                  <a:pt x="274022" y="361909"/>
                </a:lnTo>
                <a:lnTo>
                  <a:pt x="250801" y="372293"/>
                </a:lnTo>
                <a:lnTo>
                  <a:pt x="226343" y="379463"/>
                </a:lnTo>
                <a:lnTo>
                  <a:pt x="213652" y="381845"/>
                </a:lnTo>
                <a:lnTo>
                  <a:pt x="200653" y="383427"/>
                </a:lnTo>
                <a:lnTo>
                  <a:pt x="187347" y="384209"/>
                </a:lnTo>
                <a:lnTo>
                  <a:pt x="180848" y="384301"/>
                </a:lnTo>
                <a:lnTo>
                  <a:pt x="167195" y="383885"/>
                </a:lnTo>
                <a:lnTo>
                  <a:pt x="153906" y="382636"/>
                </a:lnTo>
                <a:lnTo>
                  <a:pt x="140980" y="380554"/>
                </a:lnTo>
                <a:lnTo>
                  <a:pt x="128417" y="377637"/>
                </a:lnTo>
                <a:lnTo>
                  <a:pt x="104382" y="369299"/>
                </a:lnTo>
                <a:lnTo>
                  <a:pt x="81800" y="357618"/>
                </a:lnTo>
                <a:lnTo>
                  <a:pt x="71054" y="350521"/>
                </a:lnTo>
                <a:lnTo>
                  <a:pt x="60671" y="34258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3"/>
                </a:lnTo>
                <a:lnTo>
                  <a:pt x="374" y="185699"/>
                </a:lnTo>
                <a:lnTo>
                  <a:pt x="1498" y="171390"/>
                </a:lnTo>
                <a:lnTo>
                  <a:pt x="3371" y="157606"/>
                </a:lnTo>
                <a:lnTo>
                  <a:pt x="5991" y="144349"/>
                </a:lnTo>
                <a:lnTo>
                  <a:pt x="9358" y="131617"/>
                </a:lnTo>
                <a:lnTo>
                  <a:pt x="13471" y="119412"/>
                </a:lnTo>
                <a:lnTo>
                  <a:pt x="23933" y="96582"/>
                </a:lnTo>
                <a:lnTo>
                  <a:pt x="37369" y="75863"/>
                </a:lnTo>
                <a:lnTo>
                  <a:pt x="53774" y="57258"/>
                </a:lnTo>
                <a:lnTo>
                  <a:pt x="68279" y="44384"/>
                </a:lnTo>
                <a:lnTo>
                  <a:pt x="78823" y="36353"/>
                </a:lnTo>
                <a:lnTo>
                  <a:pt x="89670" y="29123"/>
                </a:lnTo>
                <a:lnTo>
                  <a:pt x="100820" y="22691"/>
                </a:lnTo>
                <a:lnTo>
                  <a:pt x="124027" y="12230"/>
                </a:lnTo>
                <a:lnTo>
                  <a:pt x="148440" y="4974"/>
                </a:lnTo>
                <a:lnTo>
                  <a:pt x="161097" y="2549"/>
                </a:lnTo>
                <a:lnTo>
                  <a:pt x="174054" y="927"/>
                </a:lnTo>
                <a:lnTo>
                  <a:pt x="187311" y="108"/>
                </a:lnTo>
                <a:lnTo>
                  <a:pt x="19430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0877" y="2675128"/>
            <a:ext cx="374396" cy="384301"/>
          </a:xfrm>
          <a:custGeom>
            <a:avLst/>
            <a:gdLst/>
            <a:ahLst/>
            <a:cxnLst/>
            <a:rect l="l" t="t" r="r" b="b"/>
            <a:pathLst>
              <a:path w="374396" h="384301">
                <a:moveTo>
                  <a:pt x="194310" y="0"/>
                </a:moveTo>
                <a:lnTo>
                  <a:pt x="207939" y="422"/>
                </a:lnTo>
                <a:lnTo>
                  <a:pt x="221209" y="1689"/>
                </a:lnTo>
                <a:lnTo>
                  <a:pt x="234117" y="3803"/>
                </a:lnTo>
                <a:lnTo>
                  <a:pt x="246662" y="6762"/>
                </a:lnTo>
                <a:lnTo>
                  <a:pt x="270658" y="15223"/>
                </a:lnTo>
                <a:lnTo>
                  <a:pt x="293189" y="27077"/>
                </a:lnTo>
                <a:lnTo>
                  <a:pt x="303901" y="34277"/>
                </a:lnTo>
                <a:lnTo>
                  <a:pt x="314244" y="42328"/>
                </a:lnTo>
                <a:lnTo>
                  <a:pt x="330132" y="57239"/>
                </a:lnTo>
                <a:lnTo>
                  <a:pt x="345368" y="76463"/>
                </a:lnTo>
                <a:lnTo>
                  <a:pt x="357398" y="98051"/>
                </a:lnTo>
                <a:lnTo>
                  <a:pt x="366224" y="122002"/>
                </a:lnTo>
                <a:lnTo>
                  <a:pt x="369438" y="134864"/>
                </a:lnTo>
                <a:lnTo>
                  <a:pt x="371853" y="148317"/>
                </a:lnTo>
                <a:lnTo>
                  <a:pt x="373468" y="162361"/>
                </a:lnTo>
                <a:lnTo>
                  <a:pt x="374286" y="176995"/>
                </a:lnTo>
                <a:lnTo>
                  <a:pt x="374396" y="184912"/>
                </a:lnTo>
                <a:lnTo>
                  <a:pt x="374019" y="199762"/>
                </a:lnTo>
                <a:lnTo>
                  <a:pt x="372890" y="214083"/>
                </a:lnTo>
                <a:lnTo>
                  <a:pt x="371010" y="227872"/>
                </a:lnTo>
                <a:lnTo>
                  <a:pt x="368379" y="241130"/>
                </a:lnTo>
                <a:lnTo>
                  <a:pt x="364998" y="253856"/>
                </a:lnTo>
                <a:lnTo>
                  <a:pt x="360867" y="266049"/>
                </a:lnTo>
                <a:lnTo>
                  <a:pt x="350362" y="288839"/>
                </a:lnTo>
                <a:lnTo>
                  <a:pt x="336870" y="309495"/>
                </a:lnTo>
                <a:lnTo>
                  <a:pt x="320398" y="328014"/>
                </a:lnTo>
                <a:lnTo>
                  <a:pt x="306526" y="340291"/>
                </a:lnTo>
                <a:lnTo>
                  <a:pt x="296002" y="348304"/>
                </a:lnTo>
                <a:lnTo>
                  <a:pt x="285167" y="355510"/>
                </a:lnTo>
                <a:lnTo>
                  <a:pt x="274022" y="361909"/>
                </a:lnTo>
                <a:lnTo>
                  <a:pt x="250801" y="372293"/>
                </a:lnTo>
                <a:lnTo>
                  <a:pt x="226343" y="379463"/>
                </a:lnTo>
                <a:lnTo>
                  <a:pt x="213652" y="381845"/>
                </a:lnTo>
                <a:lnTo>
                  <a:pt x="200653" y="383427"/>
                </a:lnTo>
                <a:lnTo>
                  <a:pt x="187347" y="384209"/>
                </a:lnTo>
                <a:lnTo>
                  <a:pt x="180848" y="384301"/>
                </a:lnTo>
                <a:lnTo>
                  <a:pt x="167195" y="383885"/>
                </a:lnTo>
                <a:lnTo>
                  <a:pt x="153906" y="382636"/>
                </a:lnTo>
                <a:lnTo>
                  <a:pt x="140980" y="380554"/>
                </a:lnTo>
                <a:lnTo>
                  <a:pt x="128417" y="377637"/>
                </a:lnTo>
                <a:lnTo>
                  <a:pt x="104382" y="369299"/>
                </a:lnTo>
                <a:lnTo>
                  <a:pt x="81800" y="357618"/>
                </a:lnTo>
                <a:lnTo>
                  <a:pt x="71054" y="350521"/>
                </a:lnTo>
                <a:lnTo>
                  <a:pt x="60671" y="34258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3"/>
                </a:lnTo>
                <a:lnTo>
                  <a:pt x="374" y="185699"/>
                </a:lnTo>
                <a:lnTo>
                  <a:pt x="1498" y="171390"/>
                </a:lnTo>
                <a:lnTo>
                  <a:pt x="3371" y="157606"/>
                </a:lnTo>
                <a:lnTo>
                  <a:pt x="5991" y="144349"/>
                </a:lnTo>
                <a:lnTo>
                  <a:pt x="9358" y="131617"/>
                </a:lnTo>
                <a:lnTo>
                  <a:pt x="13471" y="119412"/>
                </a:lnTo>
                <a:lnTo>
                  <a:pt x="23933" y="96582"/>
                </a:lnTo>
                <a:lnTo>
                  <a:pt x="37369" y="75863"/>
                </a:lnTo>
                <a:lnTo>
                  <a:pt x="53774" y="57258"/>
                </a:lnTo>
                <a:lnTo>
                  <a:pt x="68279" y="44384"/>
                </a:lnTo>
                <a:lnTo>
                  <a:pt x="78823" y="36353"/>
                </a:lnTo>
                <a:lnTo>
                  <a:pt x="89670" y="29123"/>
                </a:lnTo>
                <a:lnTo>
                  <a:pt x="100820" y="22691"/>
                </a:lnTo>
                <a:lnTo>
                  <a:pt x="124027" y="12230"/>
                </a:lnTo>
                <a:lnTo>
                  <a:pt x="148440" y="4974"/>
                </a:lnTo>
                <a:lnTo>
                  <a:pt x="161097" y="2549"/>
                </a:lnTo>
                <a:lnTo>
                  <a:pt x="174054" y="927"/>
                </a:lnTo>
                <a:lnTo>
                  <a:pt x="187311" y="108"/>
                </a:lnTo>
                <a:lnTo>
                  <a:pt x="19431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68905" y="2675128"/>
            <a:ext cx="374395" cy="384301"/>
          </a:xfrm>
          <a:custGeom>
            <a:avLst/>
            <a:gdLst/>
            <a:ahLst/>
            <a:cxnLst/>
            <a:rect l="l" t="t" r="r" b="b"/>
            <a:pathLst>
              <a:path w="374395" h="384301">
                <a:moveTo>
                  <a:pt x="194309" y="0"/>
                </a:moveTo>
                <a:lnTo>
                  <a:pt x="207939" y="422"/>
                </a:lnTo>
                <a:lnTo>
                  <a:pt x="221209" y="1689"/>
                </a:lnTo>
                <a:lnTo>
                  <a:pt x="234117" y="3803"/>
                </a:lnTo>
                <a:lnTo>
                  <a:pt x="246662" y="6762"/>
                </a:lnTo>
                <a:lnTo>
                  <a:pt x="270658" y="15223"/>
                </a:lnTo>
                <a:lnTo>
                  <a:pt x="293189" y="27077"/>
                </a:lnTo>
                <a:lnTo>
                  <a:pt x="303901" y="34277"/>
                </a:lnTo>
                <a:lnTo>
                  <a:pt x="314244" y="42328"/>
                </a:lnTo>
                <a:lnTo>
                  <a:pt x="330132" y="57239"/>
                </a:lnTo>
                <a:lnTo>
                  <a:pt x="345368" y="76463"/>
                </a:lnTo>
                <a:lnTo>
                  <a:pt x="357398" y="98051"/>
                </a:lnTo>
                <a:lnTo>
                  <a:pt x="366224" y="122002"/>
                </a:lnTo>
                <a:lnTo>
                  <a:pt x="369438" y="134864"/>
                </a:lnTo>
                <a:lnTo>
                  <a:pt x="371853" y="148317"/>
                </a:lnTo>
                <a:lnTo>
                  <a:pt x="373468" y="162361"/>
                </a:lnTo>
                <a:lnTo>
                  <a:pt x="374286" y="176995"/>
                </a:lnTo>
                <a:lnTo>
                  <a:pt x="374395" y="184912"/>
                </a:lnTo>
                <a:lnTo>
                  <a:pt x="374019" y="199762"/>
                </a:lnTo>
                <a:lnTo>
                  <a:pt x="372890" y="214083"/>
                </a:lnTo>
                <a:lnTo>
                  <a:pt x="371010" y="227872"/>
                </a:lnTo>
                <a:lnTo>
                  <a:pt x="368379" y="241130"/>
                </a:lnTo>
                <a:lnTo>
                  <a:pt x="364998" y="253856"/>
                </a:lnTo>
                <a:lnTo>
                  <a:pt x="360867" y="266049"/>
                </a:lnTo>
                <a:lnTo>
                  <a:pt x="350362" y="288839"/>
                </a:lnTo>
                <a:lnTo>
                  <a:pt x="336870" y="309495"/>
                </a:lnTo>
                <a:lnTo>
                  <a:pt x="320398" y="328014"/>
                </a:lnTo>
                <a:lnTo>
                  <a:pt x="306526" y="340291"/>
                </a:lnTo>
                <a:lnTo>
                  <a:pt x="296002" y="348304"/>
                </a:lnTo>
                <a:lnTo>
                  <a:pt x="285167" y="355510"/>
                </a:lnTo>
                <a:lnTo>
                  <a:pt x="274022" y="361909"/>
                </a:lnTo>
                <a:lnTo>
                  <a:pt x="250801" y="372293"/>
                </a:lnTo>
                <a:lnTo>
                  <a:pt x="226343" y="379463"/>
                </a:lnTo>
                <a:lnTo>
                  <a:pt x="213652" y="381845"/>
                </a:lnTo>
                <a:lnTo>
                  <a:pt x="200653" y="383427"/>
                </a:lnTo>
                <a:lnTo>
                  <a:pt x="187347" y="384209"/>
                </a:lnTo>
                <a:lnTo>
                  <a:pt x="180847" y="384301"/>
                </a:lnTo>
                <a:lnTo>
                  <a:pt x="167195" y="383885"/>
                </a:lnTo>
                <a:lnTo>
                  <a:pt x="153906" y="382636"/>
                </a:lnTo>
                <a:lnTo>
                  <a:pt x="140980" y="380554"/>
                </a:lnTo>
                <a:lnTo>
                  <a:pt x="128417" y="377637"/>
                </a:lnTo>
                <a:lnTo>
                  <a:pt x="104382" y="369299"/>
                </a:lnTo>
                <a:lnTo>
                  <a:pt x="81800" y="357618"/>
                </a:lnTo>
                <a:lnTo>
                  <a:pt x="71054" y="350521"/>
                </a:lnTo>
                <a:lnTo>
                  <a:pt x="60671" y="34258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3"/>
                </a:lnTo>
                <a:lnTo>
                  <a:pt x="374" y="185699"/>
                </a:lnTo>
                <a:lnTo>
                  <a:pt x="1498" y="171390"/>
                </a:lnTo>
                <a:lnTo>
                  <a:pt x="3371" y="157606"/>
                </a:lnTo>
                <a:lnTo>
                  <a:pt x="5991" y="144349"/>
                </a:lnTo>
                <a:lnTo>
                  <a:pt x="9358" y="131617"/>
                </a:lnTo>
                <a:lnTo>
                  <a:pt x="13471" y="119412"/>
                </a:lnTo>
                <a:lnTo>
                  <a:pt x="23933" y="96582"/>
                </a:lnTo>
                <a:lnTo>
                  <a:pt x="37369" y="75863"/>
                </a:lnTo>
                <a:lnTo>
                  <a:pt x="53774" y="57258"/>
                </a:lnTo>
                <a:lnTo>
                  <a:pt x="68279" y="44384"/>
                </a:lnTo>
                <a:lnTo>
                  <a:pt x="78823" y="36353"/>
                </a:lnTo>
                <a:lnTo>
                  <a:pt x="89670" y="29123"/>
                </a:lnTo>
                <a:lnTo>
                  <a:pt x="100820" y="22691"/>
                </a:lnTo>
                <a:lnTo>
                  <a:pt x="124027" y="12230"/>
                </a:lnTo>
                <a:lnTo>
                  <a:pt x="148440" y="4974"/>
                </a:lnTo>
                <a:lnTo>
                  <a:pt x="161097" y="2549"/>
                </a:lnTo>
                <a:lnTo>
                  <a:pt x="174054" y="927"/>
                </a:lnTo>
                <a:lnTo>
                  <a:pt x="187311" y="108"/>
                </a:lnTo>
                <a:lnTo>
                  <a:pt x="194309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67651" y="2583179"/>
            <a:ext cx="243713" cy="469646"/>
          </a:xfrm>
          <a:custGeom>
            <a:avLst/>
            <a:gdLst/>
            <a:ahLst/>
            <a:cxnLst/>
            <a:rect l="l" t="t" r="r" b="b"/>
            <a:pathLst>
              <a:path w="243713" h="469646">
                <a:moveTo>
                  <a:pt x="146939" y="0"/>
                </a:moveTo>
                <a:lnTo>
                  <a:pt x="145782" y="15983"/>
                </a:lnTo>
                <a:lnTo>
                  <a:pt x="144757" y="31146"/>
                </a:lnTo>
                <a:lnTo>
                  <a:pt x="143864" y="45488"/>
                </a:lnTo>
                <a:lnTo>
                  <a:pt x="143105" y="59010"/>
                </a:lnTo>
                <a:lnTo>
                  <a:pt x="142481" y="71712"/>
                </a:lnTo>
                <a:lnTo>
                  <a:pt x="141992" y="83593"/>
                </a:lnTo>
                <a:lnTo>
                  <a:pt x="141640" y="94654"/>
                </a:lnTo>
                <a:lnTo>
                  <a:pt x="141426" y="104894"/>
                </a:lnTo>
                <a:lnTo>
                  <a:pt x="141351" y="114314"/>
                </a:lnTo>
                <a:lnTo>
                  <a:pt x="141350" y="114681"/>
                </a:lnTo>
                <a:lnTo>
                  <a:pt x="150418" y="114624"/>
                </a:lnTo>
                <a:lnTo>
                  <a:pt x="160627" y="114455"/>
                </a:lnTo>
                <a:lnTo>
                  <a:pt x="171976" y="114173"/>
                </a:lnTo>
                <a:lnTo>
                  <a:pt x="184468" y="113779"/>
                </a:lnTo>
                <a:lnTo>
                  <a:pt x="198100" y="113271"/>
                </a:lnTo>
                <a:lnTo>
                  <a:pt x="212874" y="112652"/>
                </a:lnTo>
                <a:lnTo>
                  <a:pt x="228789" y="111919"/>
                </a:lnTo>
                <a:lnTo>
                  <a:pt x="234696" y="111633"/>
                </a:lnTo>
                <a:lnTo>
                  <a:pt x="231775" y="185674"/>
                </a:lnTo>
                <a:lnTo>
                  <a:pt x="216556" y="185092"/>
                </a:lnTo>
                <a:lnTo>
                  <a:pt x="202149" y="184609"/>
                </a:lnTo>
                <a:lnTo>
                  <a:pt x="188551" y="184219"/>
                </a:lnTo>
                <a:lnTo>
                  <a:pt x="175762" y="183919"/>
                </a:lnTo>
                <a:lnTo>
                  <a:pt x="163778" y="183705"/>
                </a:lnTo>
                <a:lnTo>
                  <a:pt x="152597" y="183572"/>
                </a:lnTo>
                <a:lnTo>
                  <a:pt x="142218" y="183517"/>
                </a:lnTo>
                <a:lnTo>
                  <a:pt x="139826" y="183515"/>
                </a:lnTo>
                <a:lnTo>
                  <a:pt x="139657" y="195672"/>
                </a:lnTo>
                <a:lnTo>
                  <a:pt x="139518" y="207986"/>
                </a:lnTo>
                <a:lnTo>
                  <a:pt x="139408" y="220455"/>
                </a:lnTo>
                <a:lnTo>
                  <a:pt x="139325" y="233075"/>
                </a:lnTo>
                <a:lnTo>
                  <a:pt x="139264" y="245844"/>
                </a:lnTo>
                <a:lnTo>
                  <a:pt x="139223" y="258759"/>
                </a:lnTo>
                <a:lnTo>
                  <a:pt x="139200" y="271816"/>
                </a:lnTo>
                <a:lnTo>
                  <a:pt x="139192" y="285014"/>
                </a:lnTo>
                <a:lnTo>
                  <a:pt x="139192" y="287274"/>
                </a:lnTo>
                <a:lnTo>
                  <a:pt x="139458" y="305154"/>
                </a:lnTo>
                <a:lnTo>
                  <a:pt x="140259" y="321281"/>
                </a:lnTo>
                <a:lnTo>
                  <a:pt x="141594" y="335654"/>
                </a:lnTo>
                <a:lnTo>
                  <a:pt x="143462" y="348273"/>
                </a:lnTo>
                <a:lnTo>
                  <a:pt x="145864" y="359139"/>
                </a:lnTo>
                <a:lnTo>
                  <a:pt x="148800" y="368250"/>
                </a:lnTo>
                <a:lnTo>
                  <a:pt x="152270" y="375607"/>
                </a:lnTo>
                <a:lnTo>
                  <a:pt x="160213" y="385635"/>
                </a:lnTo>
                <a:lnTo>
                  <a:pt x="170323" y="392575"/>
                </a:lnTo>
                <a:lnTo>
                  <a:pt x="182859" y="396865"/>
                </a:lnTo>
                <a:lnTo>
                  <a:pt x="197819" y="398507"/>
                </a:lnTo>
                <a:lnTo>
                  <a:pt x="199771" y="398525"/>
                </a:lnTo>
                <a:lnTo>
                  <a:pt x="211706" y="397999"/>
                </a:lnTo>
                <a:lnTo>
                  <a:pt x="224168" y="396429"/>
                </a:lnTo>
                <a:lnTo>
                  <a:pt x="237119" y="393836"/>
                </a:lnTo>
                <a:lnTo>
                  <a:pt x="243713" y="392175"/>
                </a:lnTo>
                <a:lnTo>
                  <a:pt x="237363" y="458470"/>
                </a:lnTo>
                <a:lnTo>
                  <a:pt x="226904" y="462300"/>
                </a:lnTo>
                <a:lnTo>
                  <a:pt x="215472" y="465341"/>
                </a:lnTo>
                <a:lnTo>
                  <a:pt x="203067" y="467582"/>
                </a:lnTo>
                <a:lnTo>
                  <a:pt x="189689" y="469013"/>
                </a:lnTo>
                <a:lnTo>
                  <a:pt x="175337" y="469623"/>
                </a:lnTo>
                <a:lnTo>
                  <a:pt x="171830" y="469646"/>
                </a:lnTo>
                <a:lnTo>
                  <a:pt x="156506" y="469078"/>
                </a:lnTo>
                <a:lnTo>
                  <a:pt x="142208" y="467377"/>
                </a:lnTo>
                <a:lnTo>
                  <a:pt x="128935" y="464542"/>
                </a:lnTo>
                <a:lnTo>
                  <a:pt x="116685" y="460572"/>
                </a:lnTo>
                <a:lnTo>
                  <a:pt x="105458" y="455468"/>
                </a:lnTo>
                <a:lnTo>
                  <a:pt x="95250" y="449230"/>
                </a:lnTo>
                <a:lnTo>
                  <a:pt x="86061" y="441858"/>
                </a:lnTo>
                <a:lnTo>
                  <a:pt x="75350" y="429884"/>
                </a:lnTo>
                <a:lnTo>
                  <a:pt x="70259" y="421728"/>
                </a:lnTo>
                <a:lnTo>
                  <a:pt x="65752" y="412411"/>
                </a:lnTo>
                <a:lnTo>
                  <a:pt x="61830" y="401933"/>
                </a:lnTo>
                <a:lnTo>
                  <a:pt x="58491" y="390295"/>
                </a:lnTo>
                <a:lnTo>
                  <a:pt x="55736" y="377495"/>
                </a:lnTo>
                <a:lnTo>
                  <a:pt x="53566" y="363534"/>
                </a:lnTo>
                <a:lnTo>
                  <a:pt x="51980" y="348413"/>
                </a:lnTo>
                <a:lnTo>
                  <a:pt x="50977" y="332130"/>
                </a:lnTo>
                <a:lnTo>
                  <a:pt x="50559" y="314687"/>
                </a:lnTo>
                <a:lnTo>
                  <a:pt x="50546" y="310769"/>
                </a:lnTo>
                <a:lnTo>
                  <a:pt x="50553" y="299404"/>
                </a:lnTo>
                <a:lnTo>
                  <a:pt x="50576" y="287743"/>
                </a:lnTo>
                <a:lnTo>
                  <a:pt x="50614" y="275786"/>
                </a:lnTo>
                <a:lnTo>
                  <a:pt x="50667" y="263533"/>
                </a:lnTo>
                <a:lnTo>
                  <a:pt x="50735" y="250984"/>
                </a:lnTo>
                <a:lnTo>
                  <a:pt x="50819" y="238140"/>
                </a:lnTo>
                <a:lnTo>
                  <a:pt x="50917" y="224999"/>
                </a:lnTo>
                <a:lnTo>
                  <a:pt x="51031" y="211562"/>
                </a:lnTo>
                <a:lnTo>
                  <a:pt x="51160" y="197829"/>
                </a:lnTo>
                <a:lnTo>
                  <a:pt x="51304" y="183801"/>
                </a:lnTo>
                <a:lnTo>
                  <a:pt x="51307" y="183515"/>
                </a:lnTo>
                <a:lnTo>
                  <a:pt x="41089" y="183635"/>
                </a:lnTo>
                <a:lnTo>
                  <a:pt x="29263" y="184011"/>
                </a:lnTo>
                <a:lnTo>
                  <a:pt x="15806" y="184667"/>
                </a:lnTo>
                <a:lnTo>
                  <a:pt x="696" y="185625"/>
                </a:lnTo>
                <a:lnTo>
                  <a:pt x="0" y="185674"/>
                </a:lnTo>
                <a:lnTo>
                  <a:pt x="2540" y="112395"/>
                </a:lnTo>
                <a:lnTo>
                  <a:pt x="16001" y="113355"/>
                </a:lnTo>
                <a:lnTo>
                  <a:pt x="28963" y="114055"/>
                </a:lnTo>
                <a:lnTo>
                  <a:pt x="41447" y="114495"/>
                </a:lnTo>
                <a:lnTo>
                  <a:pt x="53472" y="114676"/>
                </a:lnTo>
                <a:lnTo>
                  <a:pt x="55752" y="114681"/>
                </a:lnTo>
                <a:lnTo>
                  <a:pt x="55880" y="108882"/>
                </a:lnTo>
                <a:lnTo>
                  <a:pt x="56075" y="101170"/>
                </a:lnTo>
                <a:lnTo>
                  <a:pt x="56339" y="91540"/>
                </a:lnTo>
                <a:lnTo>
                  <a:pt x="56671" y="79991"/>
                </a:lnTo>
                <a:lnTo>
                  <a:pt x="57071" y="66519"/>
                </a:lnTo>
                <a:lnTo>
                  <a:pt x="57540" y="51121"/>
                </a:lnTo>
                <a:lnTo>
                  <a:pt x="58077" y="33795"/>
                </a:lnTo>
                <a:lnTo>
                  <a:pt x="58682" y="14538"/>
                </a:lnTo>
                <a:lnTo>
                  <a:pt x="58800" y="10795"/>
                </a:lnTo>
                <a:lnTo>
                  <a:pt x="14693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7167" y="2583179"/>
            <a:ext cx="243712" cy="469646"/>
          </a:xfrm>
          <a:custGeom>
            <a:avLst/>
            <a:gdLst/>
            <a:ahLst/>
            <a:cxnLst/>
            <a:rect l="l" t="t" r="r" b="b"/>
            <a:pathLst>
              <a:path w="243712" h="469646">
                <a:moveTo>
                  <a:pt x="146938" y="0"/>
                </a:moveTo>
                <a:lnTo>
                  <a:pt x="145782" y="15983"/>
                </a:lnTo>
                <a:lnTo>
                  <a:pt x="144757" y="31146"/>
                </a:lnTo>
                <a:lnTo>
                  <a:pt x="143864" y="45488"/>
                </a:lnTo>
                <a:lnTo>
                  <a:pt x="143105" y="59010"/>
                </a:lnTo>
                <a:lnTo>
                  <a:pt x="142481" y="71712"/>
                </a:lnTo>
                <a:lnTo>
                  <a:pt x="141992" y="83593"/>
                </a:lnTo>
                <a:lnTo>
                  <a:pt x="141640" y="94654"/>
                </a:lnTo>
                <a:lnTo>
                  <a:pt x="141426" y="104894"/>
                </a:lnTo>
                <a:lnTo>
                  <a:pt x="141351" y="114314"/>
                </a:lnTo>
                <a:lnTo>
                  <a:pt x="141350" y="114681"/>
                </a:lnTo>
                <a:lnTo>
                  <a:pt x="150418" y="114624"/>
                </a:lnTo>
                <a:lnTo>
                  <a:pt x="160627" y="114455"/>
                </a:lnTo>
                <a:lnTo>
                  <a:pt x="171976" y="114173"/>
                </a:lnTo>
                <a:lnTo>
                  <a:pt x="184468" y="113779"/>
                </a:lnTo>
                <a:lnTo>
                  <a:pt x="198100" y="113271"/>
                </a:lnTo>
                <a:lnTo>
                  <a:pt x="212874" y="112652"/>
                </a:lnTo>
                <a:lnTo>
                  <a:pt x="228789" y="111919"/>
                </a:lnTo>
                <a:lnTo>
                  <a:pt x="234696" y="111633"/>
                </a:lnTo>
                <a:lnTo>
                  <a:pt x="231775" y="185674"/>
                </a:lnTo>
                <a:lnTo>
                  <a:pt x="216556" y="185092"/>
                </a:lnTo>
                <a:lnTo>
                  <a:pt x="202149" y="184609"/>
                </a:lnTo>
                <a:lnTo>
                  <a:pt x="188551" y="184219"/>
                </a:lnTo>
                <a:lnTo>
                  <a:pt x="175762" y="183919"/>
                </a:lnTo>
                <a:lnTo>
                  <a:pt x="163778" y="183705"/>
                </a:lnTo>
                <a:lnTo>
                  <a:pt x="152597" y="183572"/>
                </a:lnTo>
                <a:lnTo>
                  <a:pt x="142218" y="183517"/>
                </a:lnTo>
                <a:lnTo>
                  <a:pt x="139827" y="183515"/>
                </a:lnTo>
                <a:lnTo>
                  <a:pt x="139657" y="195672"/>
                </a:lnTo>
                <a:lnTo>
                  <a:pt x="139518" y="207986"/>
                </a:lnTo>
                <a:lnTo>
                  <a:pt x="139408" y="220455"/>
                </a:lnTo>
                <a:lnTo>
                  <a:pt x="139325" y="233075"/>
                </a:lnTo>
                <a:lnTo>
                  <a:pt x="139264" y="245844"/>
                </a:lnTo>
                <a:lnTo>
                  <a:pt x="139223" y="258759"/>
                </a:lnTo>
                <a:lnTo>
                  <a:pt x="139200" y="271816"/>
                </a:lnTo>
                <a:lnTo>
                  <a:pt x="139192" y="285014"/>
                </a:lnTo>
                <a:lnTo>
                  <a:pt x="139192" y="287274"/>
                </a:lnTo>
                <a:lnTo>
                  <a:pt x="139458" y="305154"/>
                </a:lnTo>
                <a:lnTo>
                  <a:pt x="140259" y="321281"/>
                </a:lnTo>
                <a:lnTo>
                  <a:pt x="141594" y="335654"/>
                </a:lnTo>
                <a:lnTo>
                  <a:pt x="143462" y="348273"/>
                </a:lnTo>
                <a:lnTo>
                  <a:pt x="145864" y="359139"/>
                </a:lnTo>
                <a:lnTo>
                  <a:pt x="148800" y="368250"/>
                </a:lnTo>
                <a:lnTo>
                  <a:pt x="152270" y="375607"/>
                </a:lnTo>
                <a:lnTo>
                  <a:pt x="160213" y="385635"/>
                </a:lnTo>
                <a:lnTo>
                  <a:pt x="170323" y="392575"/>
                </a:lnTo>
                <a:lnTo>
                  <a:pt x="182859" y="396865"/>
                </a:lnTo>
                <a:lnTo>
                  <a:pt x="197819" y="398507"/>
                </a:lnTo>
                <a:lnTo>
                  <a:pt x="199771" y="398525"/>
                </a:lnTo>
                <a:lnTo>
                  <a:pt x="211706" y="397999"/>
                </a:lnTo>
                <a:lnTo>
                  <a:pt x="224168" y="396429"/>
                </a:lnTo>
                <a:lnTo>
                  <a:pt x="237119" y="393836"/>
                </a:lnTo>
                <a:lnTo>
                  <a:pt x="243712" y="392175"/>
                </a:lnTo>
                <a:lnTo>
                  <a:pt x="237362" y="458470"/>
                </a:lnTo>
                <a:lnTo>
                  <a:pt x="226904" y="462300"/>
                </a:lnTo>
                <a:lnTo>
                  <a:pt x="215472" y="465341"/>
                </a:lnTo>
                <a:lnTo>
                  <a:pt x="203067" y="467582"/>
                </a:lnTo>
                <a:lnTo>
                  <a:pt x="189689" y="469013"/>
                </a:lnTo>
                <a:lnTo>
                  <a:pt x="175337" y="469623"/>
                </a:lnTo>
                <a:lnTo>
                  <a:pt x="171831" y="469646"/>
                </a:lnTo>
                <a:lnTo>
                  <a:pt x="156506" y="469078"/>
                </a:lnTo>
                <a:lnTo>
                  <a:pt x="142208" y="467377"/>
                </a:lnTo>
                <a:lnTo>
                  <a:pt x="128935" y="464542"/>
                </a:lnTo>
                <a:lnTo>
                  <a:pt x="116685" y="460572"/>
                </a:lnTo>
                <a:lnTo>
                  <a:pt x="105458" y="455468"/>
                </a:lnTo>
                <a:lnTo>
                  <a:pt x="95250" y="449230"/>
                </a:lnTo>
                <a:lnTo>
                  <a:pt x="86061" y="441858"/>
                </a:lnTo>
                <a:lnTo>
                  <a:pt x="75350" y="429884"/>
                </a:lnTo>
                <a:lnTo>
                  <a:pt x="70259" y="421728"/>
                </a:lnTo>
                <a:lnTo>
                  <a:pt x="65752" y="412411"/>
                </a:lnTo>
                <a:lnTo>
                  <a:pt x="61830" y="401933"/>
                </a:lnTo>
                <a:lnTo>
                  <a:pt x="58491" y="390295"/>
                </a:lnTo>
                <a:lnTo>
                  <a:pt x="55736" y="377495"/>
                </a:lnTo>
                <a:lnTo>
                  <a:pt x="53566" y="363534"/>
                </a:lnTo>
                <a:lnTo>
                  <a:pt x="51980" y="348413"/>
                </a:lnTo>
                <a:lnTo>
                  <a:pt x="50977" y="332130"/>
                </a:lnTo>
                <a:lnTo>
                  <a:pt x="50559" y="314687"/>
                </a:lnTo>
                <a:lnTo>
                  <a:pt x="50546" y="310769"/>
                </a:lnTo>
                <a:lnTo>
                  <a:pt x="50553" y="299404"/>
                </a:lnTo>
                <a:lnTo>
                  <a:pt x="50576" y="287743"/>
                </a:lnTo>
                <a:lnTo>
                  <a:pt x="50614" y="275786"/>
                </a:lnTo>
                <a:lnTo>
                  <a:pt x="50667" y="263533"/>
                </a:lnTo>
                <a:lnTo>
                  <a:pt x="50735" y="250984"/>
                </a:lnTo>
                <a:lnTo>
                  <a:pt x="50819" y="238140"/>
                </a:lnTo>
                <a:lnTo>
                  <a:pt x="50917" y="224999"/>
                </a:lnTo>
                <a:lnTo>
                  <a:pt x="51031" y="211562"/>
                </a:lnTo>
                <a:lnTo>
                  <a:pt x="51160" y="197829"/>
                </a:lnTo>
                <a:lnTo>
                  <a:pt x="51304" y="183801"/>
                </a:lnTo>
                <a:lnTo>
                  <a:pt x="51308" y="183515"/>
                </a:lnTo>
                <a:lnTo>
                  <a:pt x="41089" y="183635"/>
                </a:lnTo>
                <a:lnTo>
                  <a:pt x="29263" y="184011"/>
                </a:lnTo>
                <a:lnTo>
                  <a:pt x="15806" y="184667"/>
                </a:lnTo>
                <a:lnTo>
                  <a:pt x="696" y="185625"/>
                </a:lnTo>
                <a:lnTo>
                  <a:pt x="0" y="185674"/>
                </a:lnTo>
                <a:lnTo>
                  <a:pt x="2540" y="112395"/>
                </a:lnTo>
                <a:lnTo>
                  <a:pt x="16001" y="113355"/>
                </a:lnTo>
                <a:lnTo>
                  <a:pt x="28963" y="114055"/>
                </a:lnTo>
                <a:lnTo>
                  <a:pt x="41447" y="114495"/>
                </a:lnTo>
                <a:lnTo>
                  <a:pt x="53472" y="114676"/>
                </a:lnTo>
                <a:lnTo>
                  <a:pt x="55753" y="114681"/>
                </a:lnTo>
                <a:lnTo>
                  <a:pt x="55880" y="108882"/>
                </a:lnTo>
                <a:lnTo>
                  <a:pt x="56075" y="101170"/>
                </a:lnTo>
                <a:lnTo>
                  <a:pt x="56339" y="91540"/>
                </a:lnTo>
                <a:lnTo>
                  <a:pt x="56671" y="79991"/>
                </a:lnTo>
                <a:lnTo>
                  <a:pt x="57071" y="66519"/>
                </a:lnTo>
                <a:lnTo>
                  <a:pt x="57540" y="51121"/>
                </a:lnTo>
                <a:lnTo>
                  <a:pt x="58077" y="33795"/>
                </a:lnTo>
                <a:lnTo>
                  <a:pt x="58682" y="14538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1563" y="2583179"/>
            <a:ext cx="243712" cy="469646"/>
          </a:xfrm>
          <a:custGeom>
            <a:avLst/>
            <a:gdLst/>
            <a:ahLst/>
            <a:cxnLst/>
            <a:rect l="l" t="t" r="r" b="b"/>
            <a:pathLst>
              <a:path w="243712" h="469646">
                <a:moveTo>
                  <a:pt x="146938" y="0"/>
                </a:moveTo>
                <a:lnTo>
                  <a:pt x="145782" y="15983"/>
                </a:lnTo>
                <a:lnTo>
                  <a:pt x="144757" y="31146"/>
                </a:lnTo>
                <a:lnTo>
                  <a:pt x="143864" y="45488"/>
                </a:lnTo>
                <a:lnTo>
                  <a:pt x="143105" y="59010"/>
                </a:lnTo>
                <a:lnTo>
                  <a:pt x="142481" y="71712"/>
                </a:lnTo>
                <a:lnTo>
                  <a:pt x="141992" y="83593"/>
                </a:lnTo>
                <a:lnTo>
                  <a:pt x="141640" y="94654"/>
                </a:lnTo>
                <a:lnTo>
                  <a:pt x="141426" y="104894"/>
                </a:lnTo>
                <a:lnTo>
                  <a:pt x="141351" y="114314"/>
                </a:lnTo>
                <a:lnTo>
                  <a:pt x="141350" y="114681"/>
                </a:lnTo>
                <a:lnTo>
                  <a:pt x="150418" y="114624"/>
                </a:lnTo>
                <a:lnTo>
                  <a:pt x="160627" y="114455"/>
                </a:lnTo>
                <a:lnTo>
                  <a:pt x="171976" y="114173"/>
                </a:lnTo>
                <a:lnTo>
                  <a:pt x="184468" y="113779"/>
                </a:lnTo>
                <a:lnTo>
                  <a:pt x="198100" y="113271"/>
                </a:lnTo>
                <a:lnTo>
                  <a:pt x="212874" y="112652"/>
                </a:lnTo>
                <a:lnTo>
                  <a:pt x="228789" y="111919"/>
                </a:lnTo>
                <a:lnTo>
                  <a:pt x="234695" y="111633"/>
                </a:lnTo>
                <a:lnTo>
                  <a:pt x="231775" y="185674"/>
                </a:lnTo>
                <a:lnTo>
                  <a:pt x="216556" y="185092"/>
                </a:lnTo>
                <a:lnTo>
                  <a:pt x="202149" y="184609"/>
                </a:lnTo>
                <a:lnTo>
                  <a:pt x="188551" y="184219"/>
                </a:lnTo>
                <a:lnTo>
                  <a:pt x="175762" y="183919"/>
                </a:lnTo>
                <a:lnTo>
                  <a:pt x="163778" y="183705"/>
                </a:lnTo>
                <a:lnTo>
                  <a:pt x="152597" y="183572"/>
                </a:lnTo>
                <a:lnTo>
                  <a:pt x="142218" y="183517"/>
                </a:lnTo>
                <a:lnTo>
                  <a:pt x="139826" y="183515"/>
                </a:lnTo>
                <a:lnTo>
                  <a:pt x="139657" y="195672"/>
                </a:lnTo>
                <a:lnTo>
                  <a:pt x="139518" y="207986"/>
                </a:lnTo>
                <a:lnTo>
                  <a:pt x="139408" y="220455"/>
                </a:lnTo>
                <a:lnTo>
                  <a:pt x="139325" y="233075"/>
                </a:lnTo>
                <a:lnTo>
                  <a:pt x="139264" y="245844"/>
                </a:lnTo>
                <a:lnTo>
                  <a:pt x="139223" y="258759"/>
                </a:lnTo>
                <a:lnTo>
                  <a:pt x="139200" y="271816"/>
                </a:lnTo>
                <a:lnTo>
                  <a:pt x="139192" y="285014"/>
                </a:lnTo>
                <a:lnTo>
                  <a:pt x="139192" y="287274"/>
                </a:lnTo>
                <a:lnTo>
                  <a:pt x="139458" y="305154"/>
                </a:lnTo>
                <a:lnTo>
                  <a:pt x="140259" y="321281"/>
                </a:lnTo>
                <a:lnTo>
                  <a:pt x="141594" y="335654"/>
                </a:lnTo>
                <a:lnTo>
                  <a:pt x="143462" y="348273"/>
                </a:lnTo>
                <a:lnTo>
                  <a:pt x="145864" y="359139"/>
                </a:lnTo>
                <a:lnTo>
                  <a:pt x="148800" y="368250"/>
                </a:lnTo>
                <a:lnTo>
                  <a:pt x="152270" y="375607"/>
                </a:lnTo>
                <a:lnTo>
                  <a:pt x="160213" y="385635"/>
                </a:lnTo>
                <a:lnTo>
                  <a:pt x="170323" y="392575"/>
                </a:lnTo>
                <a:lnTo>
                  <a:pt x="182859" y="396865"/>
                </a:lnTo>
                <a:lnTo>
                  <a:pt x="197819" y="398507"/>
                </a:lnTo>
                <a:lnTo>
                  <a:pt x="199770" y="398525"/>
                </a:lnTo>
                <a:lnTo>
                  <a:pt x="211706" y="397999"/>
                </a:lnTo>
                <a:lnTo>
                  <a:pt x="224168" y="396429"/>
                </a:lnTo>
                <a:lnTo>
                  <a:pt x="237119" y="393836"/>
                </a:lnTo>
                <a:lnTo>
                  <a:pt x="243712" y="392175"/>
                </a:lnTo>
                <a:lnTo>
                  <a:pt x="237362" y="458470"/>
                </a:lnTo>
                <a:lnTo>
                  <a:pt x="226904" y="462300"/>
                </a:lnTo>
                <a:lnTo>
                  <a:pt x="215472" y="465341"/>
                </a:lnTo>
                <a:lnTo>
                  <a:pt x="203067" y="467582"/>
                </a:lnTo>
                <a:lnTo>
                  <a:pt x="189689" y="469013"/>
                </a:lnTo>
                <a:lnTo>
                  <a:pt x="175337" y="469623"/>
                </a:lnTo>
                <a:lnTo>
                  <a:pt x="171831" y="469646"/>
                </a:lnTo>
                <a:lnTo>
                  <a:pt x="156506" y="469078"/>
                </a:lnTo>
                <a:lnTo>
                  <a:pt x="142208" y="467377"/>
                </a:lnTo>
                <a:lnTo>
                  <a:pt x="128935" y="464542"/>
                </a:lnTo>
                <a:lnTo>
                  <a:pt x="116685" y="460572"/>
                </a:lnTo>
                <a:lnTo>
                  <a:pt x="105458" y="455468"/>
                </a:lnTo>
                <a:lnTo>
                  <a:pt x="95250" y="449230"/>
                </a:lnTo>
                <a:lnTo>
                  <a:pt x="86061" y="441858"/>
                </a:lnTo>
                <a:lnTo>
                  <a:pt x="75350" y="429884"/>
                </a:lnTo>
                <a:lnTo>
                  <a:pt x="70259" y="421728"/>
                </a:lnTo>
                <a:lnTo>
                  <a:pt x="65752" y="412411"/>
                </a:lnTo>
                <a:lnTo>
                  <a:pt x="61830" y="401933"/>
                </a:lnTo>
                <a:lnTo>
                  <a:pt x="58491" y="390295"/>
                </a:lnTo>
                <a:lnTo>
                  <a:pt x="55736" y="377495"/>
                </a:lnTo>
                <a:lnTo>
                  <a:pt x="53566" y="363534"/>
                </a:lnTo>
                <a:lnTo>
                  <a:pt x="51980" y="348413"/>
                </a:lnTo>
                <a:lnTo>
                  <a:pt x="50977" y="332130"/>
                </a:lnTo>
                <a:lnTo>
                  <a:pt x="50559" y="314687"/>
                </a:lnTo>
                <a:lnTo>
                  <a:pt x="50545" y="310769"/>
                </a:lnTo>
                <a:lnTo>
                  <a:pt x="50553" y="299404"/>
                </a:lnTo>
                <a:lnTo>
                  <a:pt x="50576" y="287743"/>
                </a:lnTo>
                <a:lnTo>
                  <a:pt x="50614" y="275786"/>
                </a:lnTo>
                <a:lnTo>
                  <a:pt x="50667" y="263533"/>
                </a:lnTo>
                <a:lnTo>
                  <a:pt x="50735" y="250984"/>
                </a:lnTo>
                <a:lnTo>
                  <a:pt x="50819" y="238140"/>
                </a:lnTo>
                <a:lnTo>
                  <a:pt x="50917" y="224999"/>
                </a:lnTo>
                <a:lnTo>
                  <a:pt x="51031" y="211562"/>
                </a:lnTo>
                <a:lnTo>
                  <a:pt x="51160" y="197829"/>
                </a:lnTo>
                <a:lnTo>
                  <a:pt x="51304" y="183801"/>
                </a:lnTo>
                <a:lnTo>
                  <a:pt x="51307" y="183515"/>
                </a:lnTo>
                <a:lnTo>
                  <a:pt x="41089" y="183635"/>
                </a:lnTo>
                <a:lnTo>
                  <a:pt x="29263" y="184011"/>
                </a:lnTo>
                <a:lnTo>
                  <a:pt x="15806" y="184667"/>
                </a:lnTo>
                <a:lnTo>
                  <a:pt x="696" y="185625"/>
                </a:lnTo>
                <a:lnTo>
                  <a:pt x="0" y="185674"/>
                </a:lnTo>
                <a:lnTo>
                  <a:pt x="2539" y="112395"/>
                </a:lnTo>
                <a:lnTo>
                  <a:pt x="16001" y="113355"/>
                </a:lnTo>
                <a:lnTo>
                  <a:pt x="28963" y="114055"/>
                </a:lnTo>
                <a:lnTo>
                  <a:pt x="41447" y="114495"/>
                </a:lnTo>
                <a:lnTo>
                  <a:pt x="53472" y="114676"/>
                </a:lnTo>
                <a:lnTo>
                  <a:pt x="55753" y="114681"/>
                </a:lnTo>
                <a:lnTo>
                  <a:pt x="55880" y="108882"/>
                </a:lnTo>
                <a:lnTo>
                  <a:pt x="56075" y="101170"/>
                </a:lnTo>
                <a:lnTo>
                  <a:pt x="56339" y="91540"/>
                </a:lnTo>
                <a:lnTo>
                  <a:pt x="56671" y="79991"/>
                </a:lnTo>
                <a:lnTo>
                  <a:pt x="57071" y="66519"/>
                </a:lnTo>
                <a:lnTo>
                  <a:pt x="57540" y="51121"/>
                </a:lnTo>
                <a:lnTo>
                  <a:pt x="58077" y="33795"/>
                </a:lnTo>
                <a:lnTo>
                  <a:pt x="58682" y="14538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5933" y="2560574"/>
            <a:ext cx="105282" cy="484377"/>
          </a:xfrm>
          <a:custGeom>
            <a:avLst/>
            <a:gdLst/>
            <a:ahLst/>
            <a:cxnLst/>
            <a:rect l="l" t="t" r="r" b="b"/>
            <a:pathLst>
              <a:path w="105282" h="484377">
                <a:moveTo>
                  <a:pt x="0" y="0"/>
                </a:moveTo>
                <a:lnTo>
                  <a:pt x="105282" y="0"/>
                </a:lnTo>
                <a:lnTo>
                  <a:pt x="104773" y="10434"/>
                </a:lnTo>
                <a:lnTo>
                  <a:pt x="104291" y="21130"/>
                </a:lnTo>
                <a:lnTo>
                  <a:pt x="103411" y="43312"/>
                </a:lnTo>
                <a:lnTo>
                  <a:pt x="102643" y="66546"/>
                </a:lnTo>
                <a:lnTo>
                  <a:pt x="101989" y="90832"/>
                </a:lnTo>
                <a:lnTo>
                  <a:pt x="101450" y="116172"/>
                </a:lnTo>
                <a:lnTo>
                  <a:pt x="101026" y="142566"/>
                </a:lnTo>
                <a:lnTo>
                  <a:pt x="100718" y="170017"/>
                </a:lnTo>
                <a:lnTo>
                  <a:pt x="100528" y="198524"/>
                </a:lnTo>
                <a:lnTo>
                  <a:pt x="100457" y="228089"/>
                </a:lnTo>
                <a:lnTo>
                  <a:pt x="100456" y="231012"/>
                </a:lnTo>
                <a:lnTo>
                  <a:pt x="100469" y="244998"/>
                </a:lnTo>
                <a:lnTo>
                  <a:pt x="100568" y="272561"/>
                </a:lnTo>
                <a:lnTo>
                  <a:pt x="100766" y="299581"/>
                </a:lnTo>
                <a:lnTo>
                  <a:pt x="101061" y="326057"/>
                </a:lnTo>
                <a:lnTo>
                  <a:pt x="101452" y="351990"/>
                </a:lnTo>
                <a:lnTo>
                  <a:pt x="101940" y="377379"/>
                </a:lnTo>
                <a:lnTo>
                  <a:pt x="102524" y="402224"/>
                </a:lnTo>
                <a:lnTo>
                  <a:pt x="103202" y="426526"/>
                </a:lnTo>
                <a:lnTo>
                  <a:pt x="103973" y="450285"/>
                </a:lnTo>
                <a:lnTo>
                  <a:pt x="104838" y="473500"/>
                </a:lnTo>
                <a:lnTo>
                  <a:pt x="105282" y="484377"/>
                </a:lnTo>
                <a:lnTo>
                  <a:pt x="0" y="484377"/>
                </a:lnTo>
                <a:lnTo>
                  <a:pt x="939" y="461040"/>
                </a:lnTo>
                <a:lnTo>
                  <a:pt x="1773" y="437238"/>
                </a:lnTo>
                <a:lnTo>
                  <a:pt x="2503" y="412974"/>
                </a:lnTo>
                <a:lnTo>
                  <a:pt x="3130" y="388250"/>
                </a:lnTo>
                <a:lnTo>
                  <a:pt x="3656" y="363068"/>
                </a:lnTo>
                <a:lnTo>
                  <a:pt x="4083" y="337430"/>
                </a:lnTo>
                <a:lnTo>
                  <a:pt x="4412" y="311339"/>
                </a:lnTo>
                <a:lnTo>
                  <a:pt x="4644" y="284798"/>
                </a:lnTo>
                <a:lnTo>
                  <a:pt x="4781" y="257808"/>
                </a:lnTo>
                <a:lnTo>
                  <a:pt x="4825" y="231012"/>
                </a:lnTo>
                <a:lnTo>
                  <a:pt x="4812" y="216205"/>
                </a:lnTo>
                <a:lnTo>
                  <a:pt x="4700" y="187328"/>
                </a:lnTo>
                <a:lnTo>
                  <a:pt x="4475" y="159434"/>
                </a:lnTo>
                <a:lnTo>
                  <a:pt x="4134" y="132523"/>
                </a:lnTo>
                <a:lnTo>
                  <a:pt x="3676" y="106594"/>
                </a:lnTo>
                <a:lnTo>
                  <a:pt x="3098" y="81646"/>
                </a:lnTo>
                <a:lnTo>
                  <a:pt x="2399" y="57677"/>
                </a:lnTo>
                <a:lnTo>
                  <a:pt x="1575" y="34687"/>
                </a:lnTo>
                <a:lnTo>
                  <a:pt x="627" y="12675"/>
                </a:lnTo>
                <a:lnTo>
                  <a:pt x="105" y="203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7903" y="2523998"/>
            <a:ext cx="120904" cy="118363"/>
          </a:xfrm>
          <a:custGeom>
            <a:avLst/>
            <a:gdLst/>
            <a:ahLst/>
            <a:cxnLst/>
            <a:rect l="l" t="t" r="r" b="b"/>
            <a:pathLst>
              <a:path w="120904" h="118363">
                <a:moveTo>
                  <a:pt x="65912" y="0"/>
                </a:moveTo>
                <a:lnTo>
                  <a:pt x="80171" y="1376"/>
                </a:lnTo>
                <a:lnTo>
                  <a:pt x="92421" y="5492"/>
                </a:lnTo>
                <a:lnTo>
                  <a:pt x="102646" y="12329"/>
                </a:lnTo>
                <a:lnTo>
                  <a:pt x="106552" y="16255"/>
                </a:lnTo>
                <a:lnTo>
                  <a:pt x="114040" y="26792"/>
                </a:lnTo>
                <a:lnTo>
                  <a:pt x="118779" y="38546"/>
                </a:lnTo>
                <a:lnTo>
                  <a:pt x="120812" y="51518"/>
                </a:lnTo>
                <a:lnTo>
                  <a:pt x="120904" y="55117"/>
                </a:lnTo>
                <a:lnTo>
                  <a:pt x="119679" y="68187"/>
                </a:lnTo>
                <a:lnTo>
                  <a:pt x="115996" y="80347"/>
                </a:lnTo>
                <a:lnTo>
                  <a:pt x="109840" y="91614"/>
                </a:lnTo>
                <a:lnTo>
                  <a:pt x="103632" y="99440"/>
                </a:lnTo>
                <a:lnTo>
                  <a:pt x="94312" y="107575"/>
                </a:lnTo>
                <a:lnTo>
                  <a:pt x="83373" y="113447"/>
                </a:lnTo>
                <a:lnTo>
                  <a:pt x="70803" y="117045"/>
                </a:lnTo>
                <a:lnTo>
                  <a:pt x="56591" y="118357"/>
                </a:lnTo>
                <a:lnTo>
                  <a:pt x="55499" y="118363"/>
                </a:lnTo>
                <a:lnTo>
                  <a:pt x="41366" y="116995"/>
                </a:lnTo>
                <a:lnTo>
                  <a:pt x="29143" y="112888"/>
                </a:lnTo>
                <a:lnTo>
                  <a:pt x="18830" y="106044"/>
                </a:lnTo>
                <a:lnTo>
                  <a:pt x="14732" y="101980"/>
                </a:lnTo>
                <a:lnTo>
                  <a:pt x="7193" y="91486"/>
                </a:lnTo>
                <a:lnTo>
                  <a:pt x="2319" y="79789"/>
                </a:lnTo>
                <a:lnTo>
                  <a:pt x="130" y="66867"/>
                </a:lnTo>
                <a:lnTo>
                  <a:pt x="0" y="62611"/>
                </a:lnTo>
                <a:lnTo>
                  <a:pt x="1263" y="49474"/>
                </a:lnTo>
                <a:lnTo>
                  <a:pt x="5032" y="37315"/>
                </a:lnTo>
                <a:lnTo>
                  <a:pt x="11278" y="26119"/>
                </a:lnTo>
                <a:lnTo>
                  <a:pt x="17272" y="18668"/>
                </a:lnTo>
                <a:lnTo>
                  <a:pt x="26559" y="10676"/>
                </a:lnTo>
                <a:lnTo>
                  <a:pt x="37510" y="4903"/>
                </a:lnTo>
                <a:lnTo>
                  <a:pt x="50115" y="1348"/>
                </a:lnTo>
                <a:lnTo>
                  <a:pt x="64361" y="11"/>
                </a:lnTo>
                <a:lnTo>
                  <a:pt x="6591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4101" y="2518791"/>
            <a:ext cx="356488" cy="536956"/>
          </a:xfrm>
          <a:custGeom>
            <a:avLst/>
            <a:gdLst/>
            <a:ahLst/>
            <a:cxnLst/>
            <a:rect l="l" t="t" r="r" b="b"/>
            <a:pathLst>
              <a:path w="356488" h="536956">
                <a:moveTo>
                  <a:pt x="354202" y="0"/>
                </a:moveTo>
                <a:lnTo>
                  <a:pt x="353063" y="18479"/>
                </a:lnTo>
                <a:lnTo>
                  <a:pt x="352048" y="38524"/>
                </a:lnTo>
                <a:lnTo>
                  <a:pt x="351159" y="60136"/>
                </a:lnTo>
                <a:lnTo>
                  <a:pt x="350394" y="83315"/>
                </a:lnTo>
                <a:lnTo>
                  <a:pt x="349752" y="108064"/>
                </a:lnTo>
                <a:lnTo>
                  <a:pt x="349232" y="134381"/>
                </a:lnTo>
                <a:lnTo>
                  <a:pt x="348834" y="162269"/>
                </a:lnTo>
                <a:lnTo>
                  <a:pt x="348557" y="191728"/>
                </a:lnTo>
                <a:lnTo>
                  <a:pt x="348400" y="222758"/>
                </a:lnTo>
                <a:lnTo>
                  <a:pt x="348361" y="249300"/>
                </a:lnTo>
                <a:lnTo>
                  <a:pt x="348381" y="265664"/>
                </a:lnTo>
                <a:lnTo>
                  <a:pt x="348541" y="297585"/>
                </a:lnTo>
                <a:lnTo>
                  <a:pt x="348863" y="328433"/>
                </a:lnTo>
                <a:lnTo>
                  <a:pt x="349346" y="358212"/>
                </a:lnTo>
                <a:lnTo>
                  <a:pt x="349992" y="386921"/>
                </a:lnTo>
                <a:lnTo>
                  <a:pt x="350802" y="414562"/>
                </a:lnTo>
                <a:lnTo>
                  <a:pt x="351776" y="441138"/>
                </a:lnTo>
                <a:lnTo>
                  <a:pt x="352915" y="466649"/>
                </a:lnTo>
                <a:lnTo>
                  <a:pt x="354219" y="491097"/>
                </a:lnTo>
                <a:lnTo>
                  <a:pt x="355690" y="514484"/>
                </a:lnTo>
                <a:lnTo>
                  <a:pt x="356488" y="525780"/>
                </a:lnTo>
                <a:lnTo>
                  <a:pt x="268350" y="528828"/>
                </a:lnTo>
                <a:lnTo>
                  <a:pt x="266447" y="516424"/>
                </a:lnTo>
                <a:lnTo>
                  <a:pt x="265697" y="503614"/>
                </a:lnTo>
                <a:lnTo>
                  <a:pt x="265684" y="501650"/>
                </a:lnTo>
                <a:lnTo>
                  <a:pt x="260096" y="501650"/>
                </a:lnTo>
                <a:lnTo>
                  <a:pt x="240043" y="516018"/>
                </a:lnTo>
                <a:lnTo>
                  <a:pt x="217598" y="526661"/>
                </a:lnTo>
                <a:lnTo>
                  <a:pt x="205475" y="530583"/>
                </a:lnTo>
                <a:lnTo>
                  <a:pt x="192751" y="533569"/>
                </a:lnTo>
                <a:lnTo>
                  <a:pt x="179424" y="535620"/>
                </a:lnTo>
                <a:lnTo>
                  <a:pt x="165493" y="536734"/>
                </a:lnTo>
                <a:lnTo>
                  <a:pt x="155575" y="536956"/>
                </a:lnTo>
                <a:lnTo>
                  <a:pt x="141333" y="536419"/>
                </a:lnTo>
                <a:lnTo>
                  <a:pt x="127700" y="534809"/>
                </a:lnTo>
                <a:lnTo>
                  <a:pt x="114675" y="532126"/>
                </a:lnTo>
                <a:lnTo>
                  <a:pt x="102259" y="528372"/>
                </a:lnTo>
                <a:lnTo>
                  <a:pt x="90450" y="523547"/>
                </a:lnTo>
                <a:lnTo>
                  <a:pt x="79249" y="517652"/>
                </a:lnTo>
                <a:lnTo>
                  <a:pt x="68657" y="510688"/>
                </a:lnTo>
                <a:lnTo>
                  <a:pt x="58672" y="502655"/>
                </a:lnTo>
                <a:lnTo>
                  <a:pt x="49296" y="493555"/>
                </a:lnTo>
                <a:lnTo>
                  <a:pt x="34233" y="474945"/>
                </a:lnTo>
                <a:lnTo>
                  <a:pt x="27227" y="464257"/>
                </a:lnTo>
                <a:lnTo>
                  <a:pt x="21018" y="453204"/>
                </a:lnTo>
                <a:lnTo>
                  <a:pt x="15609" y="441784"/>
                </a:lnTo>
                <a:lnTo>
                  <a:pt x="11000" y="429996"/>
                </a:lnTo>
                <a:lnTo>
                  <a:pt x="7194" y="417840"/>
                </a:lnTo>
                <a:lnTo>
                  <a:pt x="4191" y="405315"/>
                </a:lnTo>
                <a:lnTo>
                  <a:pt x="1994" y="392420"/>
                </a:lnTo>
                <a:lnTo>
                  <a:pt x="602" y="379155"/>
                </a:lnTo>
                <a:lnTo>
                  <a:pt x="19" y="365519"/>
                </a:lnTo>
                <a:lnTo>
                  <a:pt x="0" y="362458"/>
                </a:lnTo>
                <a:lnTo>
                  <a:pt x="333" y="348732"/>
                </a:lnTo>
                <a:lnTo>
                  <a:pt x="1334" y="335314"/>
                </a:lnTo>
                <a:lnTo>
                  <a:pt x="3001" y="322204"/>
                </a:lnTo>
                <a:lnTo>
                  <a:pt x="5334" y="309401"/>
                </a:lnTo>
                <a:lnTo>
                  <a:pt x="8330" y="296902"/>
                </a:lnTo>
                <a:lnTo>
                  <a:pt x="11990" y="284708"/>
                </a:lnTo>
                <a:lnTo>
                  <a:pt x="16312" y="272818"/>
                </a:lnTo>
                <a:lnTo>
                  <a:pt x="21296" y="261230"/>
                </a:lnTo>
                <a:lnTo>
                  <a:pt x="26940" y="249944"/>
                </a:lnTo>
                <a:lnTo>
                  <a:pt x="33243" y="238959"/>
                </a:lnTo>
                <a:lnTo>
                  <a:pt x="40206" y="228273"/>
                </a:lnTo>
                <a:lnTo>
                  <a:pt x="54380" y="210073"/>
                </a:lnTo>
                <a:lnTo>
                  <a:pt x="63496" y="200654"/>
                </a:lnTo>
                <a:lnTo>
                  <a:pt x="73195" y="192214"/>
                </a:lnTo>
                <a:lnTo>
                  <a:pt x="83475" y="184754"/>
                </a:lnTo>
                <a:lnTo>
                  <a:pt x="94337" y="178275"/>
                </a:lnTo>
                <a:lnTo>
                  <a:pt x="105781" y="172777"/>
                </a:lnTo>
                <a:lnTo>
                  <a:pt x="117808" y="168261"/>
                </a:lnTo>
                <a:lnTo>
                  <a:pt x="130416" y="164727"/>
                </a:lnTo>
                <a:lnTo>
                  <a:pt x="143607" y="162175"/>
                </a:lnTo>
                <a:lnTo>
                  <a:pt x="157379" y="160608"/>
                </a:lnTo>
                <a:lnTo>
                  <a:pt x="171734" y="160024"/>
                </a:lnTo>
                <a:lnTo>
                  <a:pt x="173100" y="160020"/>
                </a:lnTo>
                <a:lnTo>
                  <a:pt x="188879" y="160498"/>
                </a:lnTo>
                <a:lnTo>
                  <a:pt x="203385" y="161933"/>
                </a:lnTo>
                <a:lnTo>
                  <a:pt x="216620" y="164320"/>
                </a:lnTo>
                <a:lnTo>
                  <a:pt x="239273" y="171941"/>
                </a:lnTo>
                <a:lnTo>
                  <a:pt x="252349" y="179705"/>
                </a:lnTo>
                <a:lnTo>
                  <a:pt x="257556" y="179705"/>
                </a:lnTo>
                <a:lnTo>
                  <a:pt x="257510" y="167112"/>
                </a:lnTo>
                <a:lnTo>
                  <a:pt x="257375" y="154504"/>
                </a:lnTo>
                <a:lnTo>
                  <a:pt x="257150" y="141881"/>
                </a:lnTo>
                <a:lnTo>
                  <a:pt x="256836" y="129244"/>
                </a:lnTo>
                <a:lnTo>
                  <a:pt x="256432" y="116591"/>
                </a:lnTo>
                <a:lnTo>
                  <a:pt x="255939" y="103925"/>
                </a:lnTo>
                <a:lnTo>
                  <a:pt x="255358" y="91244"/>
                </a:lnTo>
                <a:lnTo>
                  <a:pt x="254688" y="78549"/>
                </a:lnTo>
                <a:lnTo>
                  <a:pt x="253930" y="65841"/>
                </a:lnTo>
                <a:lnTo>
                  <a:pt x="253084" y="53120"/>
                </a:lnTo>
                <a:lnTo>
                  <a:pt x="252151" y="40386"/>
                </a:lnTo>
                <a:lnTo>
                  <a:pt x="251131" y="27640"/>
                </a:lnTo>
                <a:lnTo>
                  <a:pt x="250023" y="14881"/>
                </a:lnTo>
                <a:lnTo>
                  <a:pt x="248920" y="3048"/>
                </a:lnTo>
                <a:lnTo>
                  <a:pt x="35420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3305" y="2515870"/>
            <a:ext cx="364236" cy="539876"/>
          </a:xfrm>
          <a:custGeom>
            <a:avLst/>
            <a:gdLst/>
            <a:ahLst/>
            <a:cxnLst/>
            <a:rect l="l" t="t" r="r" b="b"/>
            <a:pathLst>
              <a:path w="364236" h="539876">
                <a:moveTo>
                  <a:pt x="106807" y="0"/>
                </a:moveTo>
                <a:lnTo>
                  <a:pt x="106331" y="11321"/>
                </a:lnTo>
                <a:lnTo>
                  <a:pt x="105889" y="22834"/>
                </a:lnTo>
                <a:lnTo>
                  <a:pt x="105482" y="34538"/>
                </a:lnTo>
                <a:lnTo>
                  <a:pt x="105110" y="46434"/>
                </a:lnTo>
                <a:lnTo>
                  <a:pt x="104770" y="58520"/>
                </a:lnTo>
                <a:lnTo>
                  <a:pt x="104464" y="70797"/>
                </a:lnTo>
                <a:lnTo>
                  <a:pt x="104190" y="83264"/>
                </a:lnTo>
                <a:lnTo>
                  <a:pt x="103948" y="95922"/>
                </a:lnTo>
                <a:lnTo>
                  <a:pt x="103739" y="108770"/>
                </a:lnTo>
                <a:lnTo>
                  <a:pt x="103561" y="121808"/>
                </a:lnTo>
                <a:lnTo>
                  <a:pt x="103413" y="135035"/>
                </a:lnTo>
                <a:lnTo>
                  <a:pt x="103297" y="148452"/>
                </a:lnTo>
                <a:lnTo>
                  <a:pt x="103210" y="162058"/>
                </a:lnTo>
                <a:lnTo>
                  <a:pt x="103154" y="175853"/>
                </a:lnTo>
                <a:lnTo>
                  <a:pt x="103126" y="189836"/>
                </a:lnTo>
                <a:lnTo>
                  <a:pt x="103124" y="196087"/>
                </a:lnTo>
                <a:lnTo>
                  <a:pt x="107569" y="196087"/>
                </a:lnTo>
                <a:lnTo>
                  <a:pt x="116864" y="188678"/>
                </a:lnTo>
                <a:lnTo>
                  <a:pt x="126912" y="182204"/>
                </a:lnTo>
                <a:lnTo>
                  <a:pt x="149259" y="172065"/>
                </a:lnTo>
                <a:lnTo>
                  <a:pt x="161555" y="168400"/>
                </a:lnTo>
                <a:lnTo>
                  <a:pt x="174598" y="165671"/>
                </a:lnTo>
                <a:lnTo>
                  <a:pt x="188386" y="163878"/>
                </a:lnTo>
                <a:lnTo>
                  <a:pt x="202919" y="163021"/>
                </a:lnTo>
                <a:lnTo>
                  <a:pt x="209169" y="162940"/>
                </a:lnTo>
                <a:lnTo>
                  <a:pt x="223438" y="163476"/>
                </a:lnTo>
                <a:lnTo>
                  <a:pt x="237089" y="165084"/>
                </a:lnTo>
                <a:lnTo>
                  <a:pt x="250122" y="167764"/>
                </a:lnTo>
                <a:lnTo>
                  <a:pt x="262540" y="171517"/>
                </a:lnTo>
                <a:lnTo>
                  <a:pt x="274342" y="176345"/>
                </a:lnTo>
                <a:lnTo>
                  <a:pt x="285529" y="182248"/>
                </a:lnTo>
                <a:lnTo>
                  <a:pt x="296102" y="189226"/>
                </a:lnTo>
                <a:lnTo>
                  <a:pt x="306062" y="197282"/>
                </a:lnTo>
                <a:lnTo>
                  <a:pt x="315410" y="206415"/>
                </a:lnTo>
                <a:lnTo>
                  <a:pt x="330237" y="224783"/>
                </a:lnTo>
                <a:lnTo>
                  <a:pt x="337221" y="235444"/>
                </a:lnTo>
                <a:lnTo>
                  <a:pt x="343405" y="246484"/>
                </a:lnTo>
                <a:lnTo>
                  <a:pt x="348788" y="257904"/>
                </a:lnTo>
                <a:lnTo>
                  <a:pt x="353369" y="269702"/>
                </a:lnTo>
                <a:lnTo>
                  <a:pt x="357148" y="281877"/>
                </a:lnTo>
                <a:lnTo>
                  <a:pt x="360123" y="294429"/>
                </a:lnTo>
                <a:lnTo>
                  <a:pt x="362293" y="307358"/>
                </a:lnTo>
                <a:lnTo>
                  <a:pt x="363660" y="320662"/>
                </a:lnTo>
                <a:lnTo>
                  <a:pt x="364220" y="334341"/>
                </a:lnTo>
                <a:lnTo>
                  <a:pt x="364236" y="337057"/>
                </a:lnTo>
                <a:lnTo>
                  <a:pt x="363901" y="350679"/>
                </a:lnTo>
                <a:lnTo>
                  <a:pt x="362897" y="364013"/>
                </a:lnTo>
                <a:lnTo>
                  <a:pt x="361223" y="377059"/>
                </a:lnTo>
                <a:lnTo>
                  <a:pt x="358880" y="389817"/>
                </a:lnTo>
                <a:lnTo>
                  <a:pt x="355867" y="402288"/>
                </a:lnTo>
                <a:lnTo>
                  <a:pt x="352185" y="414471"/>
                </a:lnTo>
                <a:lnTo>
                  <a:pt x="347833" y="426366"/>
                </a:lnTo>
                <a:lnTo>
                  <a:pt x="342812" y="437974"/>
                </a:lnTo>
                <a:lnTo>
                  <a:pt x="337122" y="449294"/>
                </a:lnTo>
                <a:lnTo>
                  <a:pt x="330762" y="460326"/>
                </a:lnTo>
                <a:lnTo>
                  <a:pt x="323732" y="471070"/>
                </a:lnTo>
                <a:lnTo>
                  <a:pt x="309537" y="489321"/>
                </a:lnTo>
                <a:lnTo>
                  <a:pt x="300375" y="498855"/>
                </a:lnTo>
                <a:lnTo>
                  <a:pt x="290649" y="507392"/>
                </a:lnTo>
                <a:lnTo>
                  <a:pt x="280359" y="514933"/>
                </a:lnTo>
                <a:lnTo>
                  <a:pt x="269505" y="521479"/>
                </a:lnTo>
                <a:lnTo>
                  <a:pt x="258087" y="527029"/>
                </a:lnTo>
                <a:lnTo>
                  <a:pt x="246105" y="531585"/>
                </a:lnTo>
                <a:lnTo>
                  <a:pt x="233559" y="535146"/>
                </a:lnTo>
                <a:lnTo>
                  <a:pt x="220449" y="537715"/>
                </a:lnTo>
                <a:lnTo>
                  <a:pt x="206775" y="539290"/>
                </a:lnTo>
                <a:lnTo>
                  <a:pt x="192537" y="539873"/>
                </a:lnTo>
                <a:lnTo>
                  <a:pt x="191262" y="539876"/>
                </a:lnTo>
                <a:lnTo>
                  <a:pt x="174751" y="539350"/>
                </a:lnTo>
                <a:lnTo>
                  <a:pt x="159718" y="537768"/>
                </a:lnTo>
                <a:lnTo>
                  <a:pt x="146160" y="535130"/>
                </a:lnTo>
                <a:lnTo>
                  <a:pt x="134071" y="531432"/>
                </a:lnTo>
                <a:lnTo>
                  <a:pt x="114281" y="520849"/>
                </a:lnTo>
                <a:lnTo>
                  <a:pt x="107187" y="514603"/>
                </a:lnTo>
                <a:lnTo>
                  <a:pt x="102362" y="514603"/>
                </a:lnTo>
                <a:lnTo>
                  <a:pt x="94869" y="529081"/>
                </a:lnTo>
                <a:lnTo>
                  <a:pt x="7493" y="529081"/>
                </a:lnTo>
                <a:lnTo>
                  <a:pt x="7957" y="515976"/>
                </a:lnTo>
                <a:lnTo>
                  <a:pt x="8399" y="502796"/>
                </a:lnTo>
                <a:lnTo>
                  <a:pt x="9214" y="476212"/>
                </a:lnTo>
                <a:lnTo>
                  <a:pt x="9935" y="449328"/>
                </a:lnTo>
                <a:lnTo>
                  <a:pt x="10563" y="422141"/>
                </a:lnTo>
                <a:lnTo>
                  <a:pt x="11096" y="394652"/>
                </a:lnTo>
                <a:lnTo>
                  <a:pt x="11534" y="366858"/>
                </a:lnTo>
                <a:lnTo>
                  <a:pt x="11876" y="338757"/>
                </a:lnTo>
                <a:lnTo>
                  <a:pt x="12121" y="310349"/>
                </a:lnTo>
                <a:lnTo>
                  <a:pt x="12269" y="281631"/>
                </a:lnTo>
                <a:lnTo>
                  <a:pt x="12319" y="252602"/>
                </a:lnTo>
                <a:lnTo>
                  <a:pt x="12286" y="238567"/>
                </a:lnTo>
                <a:lnTo>
                  <a:pt x="12028" y="210932"/>
                </a:lnTo>
                <a:lnTo>
                  <a:pt x="11510" y="183880"/>
                </a:lnTo>
                <a:lnTo>
                  <a:pt x="10732" y="157413"/>
                </a:lnTo>
                <a:lnTo>
                  <a:pt x="9694" y="131532"/>
                </a:lnTo>
                <a:lnTo>
                  <a:pt x="8394" y="106239"/>
                </a:lnTo>
                <a:lnTo>
                  <a:pt x="6831" y="81536"/>
                </a:lnTo>
                <a:lnTo>
                  <a:pt x="5005" y="57424"/>
                </a:lnTo>
                <a:lnTo>
                  <a:pt x="2914" y="33904"/>
                </a:lnTo>
                <a:lnTo>
                  <a:pt x="559" y="10979"/>
                </a:lnTo>
                <a:lnTo>
                  <a:pt x="0" y="5968"/>
                </a:lnTo>
                <a:lnTo>
                  <a:pt x="10680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9060" y="3450336"/>
            <a:ext cx="1247393" cy="57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50054" y="3474974"/>
            <a:ext cx="384301" cy="484377"/>
          </a:xfrm>
          <a:custGeom>
            <a:avLst/>
            <a:gdLst/>
            <a:ahLst/>
            <a:cxnLst/>
            <a:rect l="l" t="t" r="r" b="b"/>
            <a:pathLst>
              <a:path w="384301" h="484377">
                <a:moveTo>
                  <a:pt x="2921" y="0"/>
                </a:moveTo>
                <a:lnTo>
                  <a:pt x="384301" y="0"/>
                </a:lnTo>
                <a:lnTo>
                  <a:pt x="381762" y="79883"/>
                </a:lnTo>
                <a:lnTo>
                  <a:pt x="368362" y="78927"/>
                </a:lnTo>
                <a:lnTo>
                  <a:pt x="355106" y="78059"/>
                </a:lnTo>
                <a:lnTo>
                  <a:pt x="329019" y="76590"/>
                </a:lnTo>
                <a:lnTo>
                  <a:pt x="303496" y="75478"/>
                </a:lnTo>
                <a:lnTo>
                  <a:pt x="278532" y="74729"/>
                </a:lnTo>
                <a:lnTo>
                  <a:pt x="254124" y="74347"/>
                </a:lnTo>
                <a:lnTo>
                  <a:pt x="241426" y="74295"/>
                </a:lnTo>
                <a:lnTo>
                  <a:pt x="241308" y="85821"/>
                </a:lnTo>
                <a:lnTo>
                  <a:pt x="241101" y="109491"/>
                </a:lnTo>
                <a:lnTo>
                  <a:pt x="240934" y="133986"/>
                </a:lnTo>
                <a:lnTo>
                  <a:pt x="240807" y="159310"/>
                </a:lnTo>
                <a:lnTo>
                  <a:pt x="240720" y="185466"/>
                </a:lnTo>
                <a:lnTo>
                  <a:pt x="240673" y="212457"/>
                </a:lnTo>
                <a:lnTo>
                  <a:pt x="240665" y="226267"/>
                </a:lnTo>
                <a:lnTo>
                  <a:pt x="240665" y="231012"/>
                </a:lnTo>
                <a:lnTo>
                  <a:pt x="240675" y="244400"/>
                </a:lnTo>
                <a:lnTo>
                  <a:pt x="240759" y="270957"/>
                </a:lnTo>
                <a:lnTo>
                  <a:pt x="240926" y="297223"/>
                </a:lnTo>
                <a:lnTo>
                  <a:pt x="241175" y="323198"/>
                </a:lnTo>
                <a:lnTo>
                  <a:pt x="241506" y="348883"/>
                </a:lnTo>
                <a:lnTo>
                  <a:pt x="241917" y="374276"/>
                </a:lnTo>
                <a:lnTo>
                  <a:pt x="242408" y="399378"/>
                </a:lnTo>
                <a:lnTo>
                  <a:pt x="242979" y="424190"/>
                </a:lnTo>
                <a:lnTo>
                  <a:pt x="243628" y="448710"/>
                </a:lnTo>
                <a:lnTo>
                  <a:pt x="244355" y="472940"/>
                </a:lnTo>
                <a:lnTo>
                  <a:pt x="244729" y="484377"/>
                </a:lnTo>
                <a:lnTo>
                  <a:pt x="140588" y="484377"/>
                </a:lnTo>
                <a:lnTo>
                  <a:pt x="141528" y="460494"/>
                </a:lnTo>
                <a:lnTo>
                  <a:pt x="142362" y="436274"/>
                </a:lnTo>
                <a:lnTo>
                  <a:pt x="143092" y="411716"/>
                </a:lnTo>
                <a:lnTo>
                  <a:pt x="143719" y="386822"/>
                </a:lnTo>
                <a:lnTo>
                  <a:pt x="144245" y="361592"/>
                </a:lnTo>
                <a:lnTo>
                  <a:pt x="144672" y="336024"/>
                </a:lnTo>
                <a:lnTo>
                  <a:pt x="145001" y="310119"/>
                </a:lnTo>
                <a:lnTo>
                  <a:pt x="145233" y="283878"/>
                </a:lnTo>
                <a:lnTo>
                  <a:pt x="145370" y="257300"/>
                </a:lnTo>
                <a:lnTo>
                  <a:pt x="145415" y="231012"/>
                </a:lnTo>
                <a:lnTo>
                  <a:pt x="145404" y="217356"/>
                </a:lnTo>
                <a:lnTo>
                  <a:pt x="145324" y="190543"/>
                </a:lnTo>
                <a:lnTo>
                  <a:pt x="145164" y="164399"/>
                </a:lnTo>
                <a:lnTo>
                  <a:pt x="144924" y="138933"/>
                </a:lnTo>
                <a:lnTo>
                  <a:pt x="144604" y="114149"/>
                </a:lnTo>
                <a:lnTo>
                  <a:pt x="144204" y="90055"/>
                </a:lnTo>
                <a:lnTo>
                  <a:pt x="143891" y="74295"/>
                </a:lnTo>
                <a:lnTo>
                  <a:pt x="134346" y="74342"/>
                </a:lnTo>
                <a:lnTo>
                  <a:pt x="113427" y="74719"/>
                </a:lnTo>
                <a:lnTo>
                  <a:pt x="90074" y="75469"/>
                </a:lnTo>
                <a:lnTo>
                  <a:pt x="64289" y="76588"/>
                </a:lnTo>
                <a:lnTo>
                  <a:pt x="50487" y="77284"/>
                </a:lnTo>
                <a:lnTo>
                  <a:pt x="36078" y="78071"/>
                </a:lnTo>
                <a:lnTo>
                  <a:pt x="21063" y="78948"/>
                </a:lnTo>
                <a:lnTo>
                  <a:pt x="5444" y="79915"/>
                </a:lnTo>
                <a:lnTo>
                  <a:pt x="0" y="80263"/>
                </a:lnTo>
                <a:lnTo>
                  <a:pt x="29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2113" y="3468242"/>
            <a:ext cx="371728" cy="501142"/>
          </a:xfrm>
          <a:custGeom>
            <a:avLst/>
            <a:gdLst/>
            <a:ahLst/>
            <a:cxnLst/>
            <a:rect l="l" t="t" r="r" b="b"/>
            <a:pathLst>
              <a:path w="371728" h="501142">
                <a:moveTo>
                  <a:pt x="265302" y="0"/>
                </a:moveTo>
                <a:lnTo>
                  <a:pt x="278519" y="222"/>
                </a:lnTo>
                <a:lnTo>
                  <a:pt x="291534" y="890"/>
                </a:lnTo>
                <a:lnTo>
                  <a:pt x="304342" y="2007"/>
                </a:lnTo>
                <a:lnTo>
                  <a:pt x="316939" y="3575"/>
                </a:lnTo>
                <a:lnTo>
                  <a:pt x="329318" y="5596"/>
                </a:lnTo>
                <a:lnTo>
                  <a:pt x="341477" y="8073"/>
                </a:lnTo>
                <a:lnTo>
                  <a:pt x="351154" y="10414"/>
                </a:lnTo>
                <a:lnTo>
                  <a:pt x="338200" y="96393"/>
                </a:lnTo>
                <a:lnTo>
                  <a:pt x="325184" y="92457"/>
                </a:lnTo>
                <a:lnTo>
                  <a:pt x="312349" y="89162"/>
                </a:lnTo>
                <a:lnTo>
                  <a:pt x="299689" y="86504"/>
                </a:lnTo>
                <a:lnTo>
                  <a:pt x="287201" y="84480"/>
                </a:lnTo>
                <a:lnTo>
                  <a:pt x="274878" y="83089"/>
                </a:lnTo>
                <a:lnTo>
                  <a:pt x="262716" y="82328"/>
                </a:lnTo>
                <a:lnTo>
                  <a:pt x="254126" y="82169"/>
                </a:lnTo>
                <a:lnTo>
                  <a:pt x="238823" y="82687"/>
                </a:lnTo>
                <a:lnTo>
                  <a:pt x="224358" y="84242"/>
                </a:lnTo>
                <a:lnTo>
                  <a:pt x="210734" y="86834"/>
                </a:lnTo>
                <a:lnTo>
                  <a:pt x="197950" y="90460"/>
                </a:lnTo>
                <a:lnTo>
                  <a:pt x="186006" y="95120"/>
                </a:lnTo>
                <a:lnTo>
                  <a:pt x="174902" y="100814"/>
                </a:lnTo>
                <a:lnTo>
                  <a:pt x="164637" y="107540"/>
                </a:lnTo>
                <a:lnTo>
                  <a:pt x="155213" y="115298"/>
                </a:lnTo>
                <a:lnTo>
                  <a:pt x="146628" y="124086"/>
                </a:lnTo>
                <a:lnTo>
                  <a:pt x="134468" y="140234"/>
                </a:lnTo>
                <a:lnTo>
                  <a:pt x="127999" y="150867"/>
                </a:lnTo>
                <a:lnTo>
                  <a:pt x="122326" y="161946"/>
                </a:lnTo>
                <a:lnTo>
                  <a:pt x="117449" y="173473"/>
                </a:lnTo>
                <a:lnTo>
                  <a:pt x="113370" y="185445"/>
                </a:lnTo>
                <a:lnTo>
                  <a:pt x="110089" y="197865"/>
                </a:lnTo>
                <a:lnTo>
                  <a:pt x="107608" y="210731"/>
                </a:lnTo>
                <a:lnTo>
                  <a:pt x="105926" y="224044"/>
                </a:lnTo>
                <a:lnTo>
                  <a:pt x="105045" y="237803"/>
                </a:lnTo>
                <a:lnTo>
                  <a:pt x="104901" y="246253"/>
                </a:lnTo>
                <a:lnTo>
                  <a:pt x="105327" y="259850"/>
                </a:lnTo>
                <a:lnTo>
                  <a:pt x="106601" y="273091"/>
                </a:lnTo>
                <a:lnTo>
                  <a:pt x="108725" y="285974"/>
                </a:lnTo>
                <a:lnTo>
                  <a:pt x="111698" y="298498"/>
                </a:lnTo>
                <a:lnTo>
                  <a:pt x="115517" y="310661"/>
                </a:lnTo>
                <a:lnTo>
                  <a:pt x="120184" y="322461"/>
                </a:lnTo>
                <a:lnTo>
                  <a:pt x="125697" y="333898"/>
                </a:lnTo>
                <a:lnTo>
                  <a:pt x="132055" y="344970"/>
                </a:lnTo>
                <a:lnTo>
                  <a:pt x="139257" y="355675"/>
                </a:lnTo>
                <a:lnTo>
                  <a:pt x="147304" y="366012"/>
                </a:lnTo>
                <a:lnTo>
                  <a:pt x="157275" y="376890"/>
                </a:lnTo>
                <a:lnTo>
                  <a:pt x="166599" y="385304"/>
                </a:lnTo>
                <a:lnTo>
                  <a:pt x="176563" y="392781"/>
                </a:lnTo>
                <a:lnTo>
                  <a:pt x="187165" y="399320"/>
                </a:lnTo>
                <a:lnTo>
                  <a:pt x="198406" y="404922"/>
                </a:lnTo>
                <a:lnTo>
                  <a:pt x="210286" y="409586"/>
                </a:lnTo>
                <a:lnTo>
                  <a:pt x="222805" y="413313"/>
                </a:lnTo>
                <a:lnTo>
                  <a:pt x="235963" y="416102"/>
                </a:lnTo>
                <a:lnTo>
                  <a:pt x="249760" y="417953"/>
                </a:lnTo>
                <a:lnTo>
                  <a:pt x="264196" y="418867"/>
                </a:lnTo>
                <a:lnTo>
                  <a:pt x="271272" y="418973"/>
                </a:lnTo>
                <a:lnTo>
                  <a:pt x="282908" y="418723"/>
                </a:lnTo>
                <a:lnTo>
                  <a:pt x="294797" y="417975"/>
                </a:lnTo>
                <a:lnTo>
                  <a:pt x="306941" y="416728"/>
                </a:lnTo>
                <a:lnTo>
                  <a:pt x="319344" y="414982"/>
                </a:lnTo>
                <a:lnTo>
                  <a:pt x="332007" y="412737"/>
                </a:lnTo>
                <a:lnTo>
                  <a:pt x="344935" y="409993"/>
                </a:lnTo>
                <a:lnTo>
                  <a:pt x="358131" y="406751"/>
                </a:lnTo>
                <a:lnTo>
                  <a:pt x="371596" y="403009"/>
                </a:lnTo>
                <a:lnTo>
                  <a:pt x="371728" y="402971"/>
                </a:lnTo>
                <a:lnTo>
                  <a:pt x="365378" y="488442"/>
                </a:lnTo>
                <a:lnTo>
                  <a:pt x="339873" y="493859"/>
                </a:lnTo>
                <a:lnTo>
                  <a:pt x="314570" y="497772"/>
                </a:lnTo>
                <a:lnTo>
                  <a:pt x="289445" y="500191"/>
                </a:lnTo>
                <a:lnTo>
                  <a:pt x="264479" y="501128"/>
                </a:lnTo>
                <a:lnTo>
                  <a:pt x="261112" y="501142"/>
                </a:lnTo>
                <a:lnTo>
                  <a:pt x="245678" y="500875"/>
                </a:lnTo>
                <a:lnTo>
                  <a:pt x="216177" y="498747"/>
                </a:lnTo>
                <a:lnTo>
                  <a:pt x="188499" y="494489"/>
                </a:lnTo>
                <a:lnTo>
                  <a:pt x="162651" y="488103"/>
                </a:lnTo>
                <a:lnTo>
                  <a:pt x="138636" y="479588"/>
                </a:lnTo>
                <a:lnTo>
                  <a:pt x="116457" y="468945"/>
                </a:lnTo>
                <a:lnTo>
                  <a:pt x="96120" y="456172"/>
                </a:lnTo>
                <a:lnTo>
                  <a:pt x="77629" y="441271"/>
                </a:lnTo>
                <a:lnTo>
                  <a:pt x="57885" y="420775"/>
                </a:lnTo>
                <a:lnTo>
                  <a:pt x="41971" y="400141"/>
                </a:lnTo>
                <a:lnTo>
                  <a:pt x="28612" y="378347"/>
                </a:lnTo>
                <a:lnTo>
                  <a:pt x="17807" y="355395"/>
                </a:lnTo>
                <a:lnTo>
                  <a:pt x="9554" y="331286"/>
                </a:lnTo>
                <a:lnTo>
                  <a:pt x="3851" y="306024"/>
                </a:lnTo>
                <a:lnTo>
                  <a:pt x="696" y="279610"/>
                </a:lnTo>
                <a:lnTo>
                  <a:pt x="0" y="259334"/>
                </a:lnTo>
                <a:lnTo>
                  <a:pt x="299" y="245846"/>
                </a:lnTo>
                <a:lnTo>
                  <a:pt x="2696" y="219559"/>
                </a:lnTo>
                <a:lnTo>
                  <a:pt x="7491" y="194189"/>
                </a:lnTo>
                <a:lnTo>
                  <a:pt x="14683" y="169738"/>
                </a:lnTo>
                <a:lnTo>
                  <a:pt x="24272" y="146208"/>
                </a:lnTo>
                <a:lnTo>
                  <a:pt x="36259" y="123601"/>
                </a:lnTo>
                <a:lnTo>
                  <a:pt x="50643" y="101919"/>
                </a:lnTo>
                <a:lnTo>
                  <a:pt x="67424" y="81162"/>
                </a:lnTo>
                <a:lnTo>
                  <a:pt x="79661" y="68239"/>
                </a:lnTo>
                <a:lnTo>
                  <a:pt x="98415" y="51742"/>
                </a:lnTo>
                <a:lnTo>
                  <a:pt x="118720" y="37524"/>
                </a:lnTo>
                <a:lnTo>
                  <a:pt x="140578" y="25585"/>
                </a:lnTo>
                <a:lnTo>
                  <a:pt x="163991" y="15925"/>
                </a:lnTo>
                <a:lnTo>
                  <a:pt x="188958" y="8545"/>
                </a:lnTo>
                <a:lnTo>
                  <a:pt x="215483" y="3443"/>
                </a:lnTo>
                <a:lnTo>
                  <a:pt x="243566" y="621"/>
                </a:lnTo>
                <a:lnTo>
                  <a:pt x="258192" y="64"/>
                </a:lnTo>
                <a:lnTo>
                  <a:pt x="26530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2737" y="3467100"/>
            <a:ext cx="341122" cy="505587"/>
          </a:xfrm>
          <a:custGeom>
            <a:avLst/>
            <a:gdLst/>
            <a:ahLst/>
            <a:cxnLst/>
            <a:rect l="l" t="t" r="r" b="b"/>
            <a:pathLst>
              <a:path w="341122" h="505587">
                <a:moveTo>
                  <a:pt x="193421" y="0"/>
                </a:moveTo>
                <a:lnTo>
                  <a:pt x="208230" y="130"/>
                </a:lnTo>
                <a:lnTo>
                  <a:pt x="222537" y="520"/>
                </a:lnTo>
                <a:lnTo>
                  <a:pt x="236343" y="1172"/>
                </a:lnTo>
                <a:lnTo>
                  <a:pt x="249648" y="2087"/>
                </a:lnTo>
                <a:lnTo>
                  <a:pt x="262453" y="3264"/>
                </a:lnTo>
                <a:lnTo>
                  <a:pt x="274759" y="4705"/>
                </a:lnTo>
                <a:lnTo>
                  <a:pt x="286566" y="6412"/>
                </a:lnTo>
                <a:lnTo>
                  <a:pt x="297876" y="8383"/>
                </a:lnTo>
                <a:lnTo>
                  <a:pt x="308690" y="10622"/>
                </a:lnTo>
                <a:lnTo>
                  <a:pt x="315849" y="12319"/>
                </a:lnTo>
                <a:lnTo>
                  <a:pt x="302133" y="94869"/>
                </a:lnTo>
                <a:lnTo>
                  <a:pt x="290436" y="90901"/>
                </a:lnTo>
                <a:lnTo>
                  <a:pt x="278526" y="87428"/>
                </a:lnTo>
                <a:lnTo>
                  <a:pt x="266402" y="84445"/>
                </a:lnTo>
                <a:lnTo>
                  <a:pt x="254061" y="81952"/>
                </a:lnTo>
                <a:lnTo>
                  <a:pt x="241503" y="79944"/>
                </a:lnTo>
                <a:lnTo>
                  <a:pt x="228727" y="78421"/>
                </a:lnTo>
                <a:lnTo>
                  <a:pt x="215732" y="77379"/>
                </a:lnTo>
                <a:lnTo>
                  <a:pt x="202516" y="76817"/>
                </a:lnTo>
                <a:lnTo>
                  <a:pt x="193421" y="76708"/>
                </a:lnTo>
                <a:lnTo>
                  <a:pt x="172433" y="77471"/>
                </a:lnTo>
                <a:lnTo>
                  <a:pt x="154312" y="79762"/>
                </a:lnTo>
                <a:lnTo>
                  <a:pt x="139056" y="83581"/>
                </a:lnTo>
                <a:lnTo>
                  <a:pt x="126665" y="88926"/>
                </a:lnTo>
                <a:lnTo>
                  <a:pt x="117135" y="95800"/>
                </a:lnTo>
                <a:lnTo>
                  <a:pt x="110466" y="104200"/>
                </a:lnTo>
                <a:lnTo>
                  <a:pt x="106656" y="114128"/>
                </a:lnTo>
                <a:lnTo>
                  <a:pt x="105663" y="123571"/>
                </a:lnTo>
                <a:lnTo>
                  <a:pt x="107272" y="136795"/>
                </a:lnTo>
                <a:lnTo>
                  <a:pt x="112087" y="148545"/>
                </a:lnTo>
                <a:lnTo>
                  <a:pt x="120090" y="158835"/>
                </a:lnTo>
                <a:lnTo>
                  <a:pt x="126111" y="164083"/>
                </a:lnTo>
                <a:lnTo>
                  <a:pt x="132285" y="168245"/>
                </a:lnTo>
                <a:lnTo>
                  <a:pt x="140274" y="172883"/>
                </a:lnTo>
                <a:lnTo>
                  <a:pt x="150076" y="177993"/>
                </a:lnTo>
                <a:lnTo>
                  <a:pt x="161692" y="183575"/>
                </a:lnTo>
                <a:lnTo>
                  <a:pt x="175122" y="189625"/>
                </a:lnTo>
                <a:lnTo>
                  <a:pt x="190365" y="196141"/>
                </a:lnTo>
                <a:lnTo>
                  <a:pt x="203835" y="201675"/>
                </a:lnTo>
                <a:lnTo>
                  <a:pt x="218006" y="207639"/>
                </a:lnTo>
                <a:lnTo>
                  <a:pt x="231335" y="213733"/>
                </a:lnTo>
                <a:lnTo>
                  <a:pt x="243823" y="219961"/>
                </a:lnTo>
                <a:lnTo>
                  <a:pt x="255469" y="226322"/>
                </a:lnTo>
                <a:lnTo>
                  <a:pt x="266274" y="232817"/>
                </a:lnTo>
                <a:lnTo>
                  <a:pt x="276237" y="239449"/>
                </a:lnTo>
                <a:lnTo>
                  <a:pt x="293638" y="253125"/>
                </a:lnTo>
                <a:lnTo>
                  <a:pt x="308219" y="267967"/>
                </a:lnTo>
                <a:lnTo>
                  <a:pt x="316233" y="278257"/>
                </a:lnTo>
                <a:lnTo>
                  <a:pt x="323128" y="289061"/>
                </a:lnTo>
                <a:lnTo>
                  <a:pt x="328905" y="300375"/>
                </a:lnTo>
                <a:lnTo>
                  <a:pt x="333566" y="312201"/>
                </a:lnTo>
                <a:lnTo>
                  <a:pt x="337111" y="324536"/>
                </a:lnTo>
                <a:lnTo>
                  <a:pt x="339542" y="337379"/>
                </a:lnTo>
                <a:lnTo>
                  <a:pt x="340860" y="350729"/>
                </a:lnTo>
                <a:lnTo>
                  <a:pt x="341122" y="360172"/>
                </a:lnTo>
                <a:lnTo>
                  <a:pt x="340599" y="374361"/>
                </a:lnTo>
                <a:lnTo>
                  <a:pt x="339033" y="387821"/>
                </a:lnTo>
                <a:lnTo>
                  <a:pt x="336423" y="400552"/>
                </a:lnTo>
                <a:lnTo>
                  <a:pt x="332768" y="412553"/>
                </a:lnTo>
                <a:lnTo>
                  <a:pt x="328068" y="423826"/>
                </a:lnTo>
                <a:lnTo>
                  <a:pt x="322324" y="434370"/>
                </a:lnTo>
                <a:lnTo>
                  <a:pt x="315534" y="444186"/>
                </a:lnTo>
                <a:lnTo>
                  <a:pt x="307699" y="453274"/>
                </a:lnTo>
                <a:lnTo>
                  <a:pt x="298819" y="461633"/>
                </a:lnTo>
                <a:lnTo>
                  <a:pt x="288893" y="469265"/>
                </a:lnTo>
                <a:lnTo>
                  <a:pt x="277921" y="476168"/>
                </a:lnTo>
                <a:lnTo>
                  <a:pt x="265903" y="482344"/>
                </a:lnTo>
                <a:lnTo>
                  <a:pt x="252839" y="487793"/>
                </a:lnTo>
                <a:lnTo>
                  <a:pt x="238728" y="492515"/>
                </a:lnTo>
                <a:lnTo>
                  <a:pt x="223571" y="496510"/>
                </a:lnTo>
                <a:lnTo>
                  <a:pt x="207367" y="499778"/>
                </a:lnTo>
                <a:lnTo>
                  <a:pt x="190116" y="502320"/>
                </a:lnTo>
                <a:lnTo>
                  <a:pt x="171818" y="504135"/>
                </a:lnTo>
                <a:lnTo>
                  <a:pt x="152473" y="505224"/>
                </a:lnTo>
                <a:lnTo>
                  <a:pt x="132079" y="505587"/>
                </a:lnTo>
                <a:lnTo>
                  <a:pt x="118617" y="505434"/>
                </a:lnTo>
                <a:lnTo>
                  <a:pt x="105335" y="504975"/>
                </a:lnTo>
                <a:lnTo>
                  <a:pt x="92235" y="504208"/>
                </a:lnTo>
                <a:lnTo>
                  <a:pt x="79317" y="503133"/>
                </a:lnTo>
                <a:lnTo>
                  <a:pt x="66582" y="501747"/>
                </a:lnTo>
                <a:lnTo>
                  <a:pt x="54030" y="500050"/>
                </a:lnTo>
                <a:lnTo>
                  <a:pt x="41663" y="498040"/>
                </a:lnTo>
                <a:lnTo>
                  <a:pt x="29480" y="495716"/>
                </a:lnTo>
                <a:lnTo>
                  <a:pt x="17483" y="493077"/>
                </a:lnTo>
                <a:lnTo>
                  <a:pt x="5672" y="490120"/>
                </a:lnTo>
                <a:lnTo>
                  <a:pt x="0" y="488569"/>
                </a:lnTo>
                <a:lnTo>
                  <a:pt x="18161" y="405511"/>
                </a:lnTo>
                <a:lnTo>
                  <a:pt x="31323" y="409850"/>
                </a:lnTo>
                <a:lnTo>
                  <a:pt x="44321" y="413679"/>
                </a:lnTo>
                <a:lnTo>
                  <a:pt x="57153" y="416998"/>
                </a:lnTo>
                <a:lnTo>
                  <a:pt x="69821" y="419811"/>
                </a:lnTo>
                <a:lnTo>
                  <a:pt x="82324" y="422118"/>
                </a:lnTo>
                <a:lnTo>
                  <a:pt x="94661" y="423922"/>
                </a:lnTo>
                <a:lnTo>
                  <a:pt x="106834" y="425225"/>
                </a:lnTo>
                <a:lnTo>
                  <a:pt x="118842" y="426028"/>
                </a:lnTo>
                <a:lnTo>
                  <a:pt x="130685" y="426335"/>
                </a:lnTo>
                <a:lnTo>
                  <a:pt x="132079" y="426338"/>
                </a:lnTo>
                <a:lnTo>
                  <a:pt x="148844" y="426091"/>
                </a:lnTo>
                <a:lnTo>
                  <a:pt x="164172" y="425350"/>
                </a:lnTo>
                <a:lnTo>
                  <a:pt x="178062" y="424114"/>
                </a:lnTo>
                <a:lnTo>
                  <a:pt x="190510" y="422383"/>
                </a:lnTo>
                <a:lnTo>
                  <a:pt x="201515" y="420158"/>
                </a:lnTo>
                <a:lnTo>
                  <a:pt x="211074" y="417439"/>
                </a:lnTo>
                <a:lnTo>
                  <a:pt x="217677" y="414908"/>
                </a:lnTo>
                <a:lnTo>
                  <a:pt x="229882" y="407451"/>
                </a:lnTo>
                <a:lnTo>
                  <a:pt x="238276" y="397705"/>
                </a:lnTo>
                <a:lnTo>
                  <a:pt x="242827" y="385641"/>
                </a:lnTo>
                <a:lnTo>
                  <a:pt x="243712" y="376174"/>
                </a:lnTo>
                <a:lnTo>
                  <a:pt x="242325" y="363241"/>
                </a:lnTo>
                <a:lnTo>
                  <a:pt x="238169" y="351334"/>
                </a:lnTo>
                <a:lnTo>
                  <a:pt x="231255" y="340453"/>
                </a:lnTo>
                <a:lnTo>
                  <a:pt x="221592" y="330598"/>
                </a:lnTo>
                <a:lnTo>
                  <a:pt x="212778" y="323872"/>
                </a:lnTo>
                <a:lnTo>
                  <a:pt x="204984" y="318840"/>
                </a:lnTo>
                <a:lnTo>
                  <a:pt x="195691" y="313450"/>
                </a:lnTo>
                <a:lnTo>
                  <a:pt x="184897" y="307700"/>
                </a:lnTo>
                <a:lnTo>
                  <a:pt x="172601" y="301590"/>
                </a:lnTo>
                <a:lnTo>
                  <a:pt x="158801" y="295117"/>
                </a:lnTo>
                <a:lnTo>
                  <a:pt x="143495" y="288279"/>
                </a:lnTo>
                <a:lnTo>
                  <a:pt x="133223" y="283844"/>
                </a:lnTo>
                <a:lnTo>
                  <a:pt x="119215" y="277590"/>
                </a:lnTo>
                <a:lnTo>
                  <a:pt x="106125" y="271189"/>
                </a:lnTo>
                <a:lnTo>
                  <a:pt x="93951" y="264644"/>
                </a:lnTo>
                <a:lnTo>
                  <a:pt x="82688" y="257957"/>
                </a:lnTo>
                <a:lnTo>
                  <a:pt x="72334" y="251133"/>
                </a:lnTo>
                <a:lnTo>
                  <a:pt x="62887" y="244173"/>
                </a:lnTo>
                <a:lnTo>
                  <a:pt x="54344" y="237080"/>
                </a:lnTo>
                <a:lnTo>
                  <a:pt x="46701" y="229858"/>
                </a:lnTo>
                <a:lnTo>
                  <a:pt x="37110" y="218980"/>
                </a:lnTo>
                <a:lnTo>
                  <a:pt x="29670" y="208526"/>
                </a:lnTo>
                <a:lnTo>
                  <a:pt x="23401" y="197495"/>
                </a:lnTo>
                <a:lnTo>
                  <a:pt x="18304" y="185889"/>
                </a:lnTo>
                <a:lnTo>
                  <a:pt x="14380" y="173712"/>
                </a:lnTo>
                <a:lnTo>
                  <a:pt x="11632" y="160968"/>
                </a:lnTo>
                <a:lnTo>
                  <a:pt x="10061" y="147659"/>
                </a:lnTo>
                <a:lnTo>
                  <a:pt x="9651" y="136144"/>
                </a:lnTo>
                <a:lnTo>
                  <a:pt x="10277" y="121837"/>
                </a:lnTo>
                <a:lnTo>
                  <a:pt x="12154" y="108270"/>
                </a:lnTo>
                <a:lnTo>
                  <a:pt x="15280" y="95439"/>
                </a:lnTo>
                <a:lnTo>
                  <a:pt x="19655" y="83342"/>
                </a:lnTo>
                <a:lnTo>
                  <a:pt x="25277" y="71977"/>
                </a:lnTo>
                <a:lnTo>
                  <a:pt x="32145" y="61342"/>
                </a:lnTo>
                <a:lnTo>
                  <a:pt x="40258" y="51435"/>
                </a:lnTo>
                <a:lnTo>
                  <a:pt x="49616" y="42252"/>
                </a:lnTo>
                <a:lnTo>
                  <a:pt x="57150" y="36067"/>
                </a:lnTo>
                <a:lnTo>
                  <a:pt x="66031" y="29871"/>
                </a:lnTo>
                <a:lnTo>
                  <a:pt x="75581" y="24256"/>
                </a:lnTo>
                <a:lnTo>
                  <a:pt x="85802" y="19224"/>
                </a:lnTo>
                <a:lnTo>
                  <a:pt x="96694" y="14774"/>
                </a:lnTo>
                <a:lnTo>
                  <a:pt x="108258" y="10909"/>
                </a:lnTo>
                <a:lnTo>
                  <a:pt x="120496" y="7627"/>
                </a:lnTo>
                <a:lnTo>
                  <a:pt x="133409" y="4931"/>
                </a:lnTo>
                <a:lnTo>
                  <a:pt x="146998" y="2819"/>
                </a:lnTo>
                <a:lnTo>
                  <a:pt x="161263" y="1294"/>
                </a:lnTo>
                <a:lnTo>
                  <a:pt x="176207" y="355"/>
                </a:lnTo>
                <a:lnTo>
                  <a:pt x="191829" y="2"/>
                </a:lnTo>
                <a:lnTo>
                  <a:pt x="1934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02277" y="6372642"/>
            <a:ext cx="16017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22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2164" y="917435"/>
            <a:ext cx="925830" cy="425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5607" y="937387"/>
            <a:ext cx="282067" cy="355600"/>
          </a:xfrm>
          <a:custGeom>
            <a:avLst/>
            <a:gdLst/>
            <a:ahLst/>
            <a:cxnLst/>
            <a:rect l="l" t="t" r="r" b="b"/>
            <a:pathLst>
              <a:path w="282067" h="355600">
                <a:moveTo>
                  <a:pt x="2159" y="0"/>
                </a:moveTo>
                <a:lnTo>
                  <a:pt x="282067" y="0"/>
                </a:lnTo>
                <a:lnTo>
                  <a:pt x="280162" y="58674"/>
                </a:lnTo>
                <a:lnTo>
                  <a:pt x="266807" y="57745"/>
                </a:lnTo>
                <a:lnTo>
                  <a:pt x="253631" y="56933"/>
                </a:lnTo>
                <a:lnTo>
                  <a:pt x="240637" y="56241"/>
                </a:lnTo>
                <a:lnTo>
                  <a:pt x="227830" y="55668"/>
                </a:lnTo>
                <a:lnTo>
                  <a:pt x="215215" y="55218"/>
                </a:lnTo>
                <a:lnTo>
                  <a:pt x="202794" y="54890"/>
                </a:lnTo>
                <a:lnTo>
                  <a:pt x="190574" y="54687"/>
                </a:lnTo>
                <a:lnTo>
                  <a:pt x="178557" y="54610"/>
                </a:lnTo>
                <a:lnTo>
                  <a:pt x="177292" y="54610"/>
                </a:lnTo>
                <a:lnTo>
                  <a:pt x="177170" y="66150"/>
                </a:lnTo>
                <a:lnTo>
                  <a:pt x="177059" y="77977"/>
                </a:lnTo>
                <a:lnTo>
                  <a:pt x="176959" y="90093"/>
                </a:lnTo>
                <a:lnTo>
                  <a:pt x="176872" y="102496"/>
                </a:lnTo>
                <a:lnTo>
                  <a:pt x="176798" y="115188"/>
                </a:lnTo>
                <a:lnTo>
                  <a:pt x="176739" y="128166"/>
                </a:lnTo>
                <a:lnTo>
                  <a:pt x="176694" y="141433"/>
                </a:lnTo>
                <a:lnTo>
                  <a:pt x="176667" y="154988"/>
                </a:lnTo>
                <a:lnTo>
                  <a:pt x="176657" y="168830"/>
                </a:lnTo>
                <a:lnTo>
                  <a:pt x="176656" y="169672"/>
                </a:lnTo>
                <a:lnTo>
                  <a:pt x="176671" y="183049"/>
                </a:lnTo>
                <a:lnTo>
                  <a:pt x="176713" y="196326"/>
                </a:lnTo>
                <a:lnTo>
                  <a:pt x="176784" y="209504"/>
                </a:lnTo>
                <a:lnTo>
                  <a:pt x="176884" y="222583"/>
                </a:lnTo>
                <a:lnTo>
                  <a:pt x="177012" y="235562"/>
                </a:lnTo>
                <a:lnTo>
                  <a:pt x="177168" y="248441"/>
                </a:lnTo>
                <a:lnTo>
                  <a:pt x="177353" y="261221"/>
                </a:lnTo>
                <a:lnTo>
                  <a:pt x="177566" y="273902"/>
                </a:lnTo>
                <a:lnTo>
                  <a:pt x="177808" y="286483"/>
                </a:lnTo>
                <a:lnTo>
                  <a:pt x="178078" y="298964"/>
                </a:lnTo>
                <a:lnTo>
                  <a:pt x="178377" y="311346"/>
                </a:lnTo>
                <a:lnTo>
                  <a:pt x="178704" y="323629"/>
                </a:lnTo>
                <a:lnTo>
                  <a:pt x="179059" y="335811"/>
                </a:lnTo>
                <a:lnTo>
                  <a:pt x="179443" y="347895"/>
                </a:lnTo>
                <a:lnTo>
                  <a:pt x="179705" y="355600"/>
                </a:lnTo>
                <a:lnTo>
                  <a:pt x="103250" y="355600"/>
                </a:lnTo>
                <a:lnTo>
                  <a:pt x="103727" y="343678"/>
                </a:lnTo>
                <a:lnTo>
                  <a:pt x="104168" y="331642"/>
                </a:lnTo>
                <a:lnTo>
                  <a:pt x="104575" y="319493"/>
                </a:lnTo>
                <a:lnTo>
                  <a:pt x="104946" y="307230"/>
                </a:lnTo>
                <a:lnTo>
                  <a:pt x="105283" y="294853"/>
                </a:lnTo>
                <a:lnTo>
                  <a:pt x="105586" y="282362"/>
                </a:lnTo>
                <a:lnTo>
                  <a:pt x="105854" y="269758"/>
                </a:lnTo>
                <a:lnTo>
                  <a:pt x="106089" y="257040"/>
                </a:lnTo>
                <a:lnTo>
                  <a:pt x="106290" y="244208"/>
                </a:lnTo>
                <a:lnTo>
                  <a:pt x="106458" y="231263"/>
                </a:lnTo>
                <a:lnTo>
                  <a:pt x="106592" y="218204"/>
                </a:lnTo>
                <a:lnTo>
                  <a:pt x="106694" y="205031"/>
                </a:lnTo>
                <a:lnTo>
                  <a:pt x="106763" y="191744"/>
                </a:lnTo>
                <a:lnTo>
                  <a:pt x="106800" y="178344"/>
                </a:lnTo>
                <a:lnTo>
                  <a:pt x="106806" y="169672"/>
                </a:lnTo>
                <a:lnTo>
                  <a:pt x="106793" y="156037"/>
                </a:lnTo>
                <a:lnTo>
                  <a:pt x="106751" y="142634"/>
                </a:lnTo>
                <a:lnTo>
                  <a:pt x="106681" y="129464"/>
                </a:lnTo>
                <a:lnTo>
                  <a:pt x="106584" y="116525"/>
                </a:lnTo>
                <a:lnTo>
                  <a:pt x="106458" y="103819"/>
                </a:lnTo>
                <a:lnTo>
                  <a:pt x="106305" y="91345"/>
                </a:lnTo>
                <a:lnTo>
                  <a:pt x="106124" y="79102"/>
                </a:lnTo>
                <a:lnTo>
                  <a:pt x="105915" y="67092"/>
                </a:lnTo>
                <a:lnTo>
                  <a:pt x="105679" y="55314"/>
                </a:lnTo>
                <a:lnTo>
                  <a:pt x="105663" y="54610"/>
                </a:lnTo>
                <a:lnTo>
                  <a:pt x="96009" y="54675"/>
                </a:lnTo>
                <a:lnTo>
                  <a:pt x="85529" y="54871"/>
                </a:lnTo>
                <a:lnTo>
                  <a:pt x="74223" y="55197"/>
                </a:lnTo>
                <a:lnTo>
                  <a:pt x="62088" y="55650"/>
                </a:lnTo>
                <a:lnTo>
                  <a:pt x="49124" y="56230"/>
                </a:lnTo>
                <a:lnTo>
                  <a:pt x="35329" y="56936"/>
                </a:lnTo>
                <a:lnTo>
                  <a:pt x="20702" y="57765"/>
                </a:lnTo>
                <a:lnTo>
                  <a:pt x="5242" y="58717"/>
                </a:lnTo>
                <a:lnTo>
                  <a:pt x="0" y="59054"/>
                </a:lnTo>
                <a:lnTo>
                  <a:pt x="215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8613" y="932434"/>
            <a:ext cx="272923" cy="367918"/>
          </a:xfrm>
          <a:custGeom>
            <a:avLst/>
            <a:gdLst/>
            <a:ahLst/>
            <a:cxnLst/>
            <a:rect l="l" t="t" r="r" b="b"/>
            <a:pathLst>
              <a:path w="272923" h="367918">
                <a:moveTo>
                  <a:pt x="194818" y="0"/>
                </a:moveTo>
                <a:lnTo>
                  <a:pt x="207959" y="306"/>
                </a:lnTo>
                <a:lnTo>
                  <a:pt x="220845" y="1228"/>
                </a:lnTo>
                <a:lnTo>
                  <a:pt x="233461" y="2773"/>
                </a:lnTo>
                <a:lnTo>
                  <a:pt x="245798" y="4947"/>
                </a:lnTo>
                <a:lnTo>
                  <a:pt x="257809" y="7746"/>
                </a:lnTo>
                <a:lnTo>
                  <a:pt x="248284" y="70738"/>
                </a:lnTo>
                <a:lnTo>
                  <a:pt x="235326" y="66987"/>
                </a:lnTo>
                <a:lnTo>
                  <a:pt x="222587" y="64082"/>
                </a:lnTo>
                <a:lnTo>
                  <a:pt x="210068" y="62025"/>
                </a:lnTo>
                <a:lnTo>
                  <a:pt x="197768" y="60816"/>
                </a:lnTo>
                <a:lnTo>
                  <a:pt x="186562" y="60451"/>
                </a:lnTo>
                <a:lnTo>
                  <a:pt x="171416" y="61156"/>
                </a:lnTo>
                <a:lnTo>
                  <a:pt x="157416" y="63270"/>
                </a:lnTo>
                <a:lnTo>
                  <a:pt x="144561" y="66794"/>
                </a:lnTo>
                <a:lnTo>
                  <a:pt x="132848" y="71727"/>
                </a:lnTo>
                <a:lnTo>
                  <a:pt x="122276" y="78070"/>
                </a:lnTo>
                <a:lnTo>
                  <a:pt x="112842" y="85822"/>
                </a:lnTo>
                <a:lnTo>
                  <a:pt x="104544" y="94984"/>
                </a:lnTo>
                <a:lnTo>
                  <a:pt x="97009" y="105755"/>
                </a:lnTo>
                <a:lnTo>
                  <a:pt x="90968" y="116619"/>
                </a:lnTo>
                <a:lnTo>
                  <a:pt x="86015" y="128097"/>
                </a:lnTo>
                <a:lnTo>
                  <a:pt x="82151" y="140188"/>
                </a:lnTo>
                <a:lnTo>
                  <a:pt x="79375" y="152893"/>
                </a:lnTo>
                <a:lnTo>
                  <a:pt x="77688" y="166211"/>
                </a:lnTo>
                <a:lnTo>
                  <a:pt x="77090" y="180142"/>
                </a:lnTo>
                <a:lnTo>
                  <a:pt x="77089" y="180848"/>
                </a:lnTo>
                <a:lnTo>
                  <a:pt x="77665" y="194365"/>
                </a:lnTo>
                <a:lnTo>
                  <a:pt x="79395" y="207401"/>
                </a:lnTo>
                <a:lnTo>
                  <a:pt x="82279" y="219952"/>
                </a:lnTo>
                <a:lnTo>
                  <a:pt x="86316" y="232016"/>
                </a:lnTo>
                <a:lnTo>
                  <a:pt x="91507" y="243593"/>
                </a:lnTo>
                <a:lnTo>
                  <a:pt x="97851" y="254680"/>
                </a:lnTo>
                <a:lnTo>
                  <a:pt x="105349" y="265276"/>
                </a:lnTo>
                <a:lnTo>
                  <a:pt x="117901" y="279050"/>
                </a:lnTo>
                <a:lnTo>
                  <a:pt x="127576" y="286949"/>
                </a:lnTo>
                <a:lnTo>
                  <a:pt x="138117" y="293571"/>
                </a:lnTo>
                <a:lnTo>
                  <a:pt x="149528" y="298916"/>
                </a:lnTo>
                <a:lnTo>
                  <a:pt x="161810" y="302985"/>
                </a:lnTo>
                <a:lnTo>
                  <a:pt x="174964" y="305777"/>
                </a:lnTo>
                <a:lnTo>
                  <a:pt x="188992" y="307292"/>
                </a:lnTo>
                <a:lnTo>
                  <a:pt x="199136" y="307593"/>
                </a:lnTo>
                <a:lnTo>
                  <a:pt x="210828" y="307252"/>
                </a:lnTo>
                <a:lnTo>
                  <a:pt x="222858" y="306229"/>
                </a:lnTo>
                <a:lnTo>
                  <a:pt x="235233" y="304523"/>
                </a:lnTo>
                <a:lnTo>
                  <a:pt x="247960" y="302135"/>
                </a:lnTo>
                <a:lnTo>
                  <a:pt x="261048" y="299065"/>
                </a:lnTo>
                <a:lnTo>
                  <a:pt x="272923" y="295782"/>
                </a:lnTo>
                <a:lnTo>
                  <a:pt x="268224" y="358648"/>
                </a:lnTo>
                <a:lnTo>
                  <a:pt x="255447" y="361468"/>
                </a:lnTo>
                <a:lnTo>
                  <a:pt x="242746" y="363773"/>
                </a:lnTo>
                <a:lnTo>
                  <a:pt x="230115" y="365568"/>
                </a:lnTo>
                <a:lnTo>
                  <a:pt x="217545" y="366854"/>
                </a:lnTo>
                <a:lnTo>
                  <a:pt x="205032" y="367636"/>
                </a:lnTo>
                <a:lnTo>
                  <a:pt x="192567" y="367917"/>
                </a:lnTo>
                <a:lnTo>
                  <a:pt x="191770" y="367918"/>
                </a:lnTo>
                <a:lnTo>
                  <a:pt x="176407" y="367556"/>
                </a:lnTo>
                <a:lnTo>
                  <a:pt x="161673" y="366469"/>
                </a:lnTo>
                <a:lnTo>
                  <a:pt x="147566" y="364657"/>
                </a:lnTo>
                <a:lnTo>
                  <a:pt x="134085" y="362120"/>
                </a:lnTo>
                <a:lnTo>
                  <a:pt x="121230" y="358859"/>
                </a:lnTo>
                <a:lnTo>
                  <a:pt x="108998" y="354872"/>
                </a:lnTo>
                <a:lnTo>
                  <a:pt x="97391" y="350161"/>
                </a:lnTo>
                <a:lnTo>
                  <a:pt x="76042" y="338565"/>
                </a:lnTo>
                <a:lnTo>
                  <a:pt x="57177" y="324069"/>
                </a:lnTo>
                <a:lnTo>
                  <a:pt x="40239" y="306186"/>
                </a:lnTo>
                <a:lnTo>
                  <a:pt x="32320" y="295872"/>
                </a:lnTo>
                <a:lnTo>
                  <a:pt x="25267" y="285160"/>
                </a:lnTo>
                <a:lnTo>
                  <a:pt x="19079" y="274049"/>
                </a:lnTo>
                <a:lnTo>
                  <a:pt x="13758" y="262541"/>
                </a:lnTo>
                <a:lnTo>
                  <a:pt x="9304" y="250634"/>
                </a:lnTo>
                <a:lnTo>
                  <a:pt x="5717" y="238329"/>
                </a:lnTo>
                <a:lnTo>
                  <a:pt x="2999" y="225625"/>
                </a:lnTo>
                <a:lnTo>
                  <a:pt x="1150" y="212524"/>
                </a:lnTo>
                <a:lnTo>
                  <a:pt x="170" y="199024"/>
                </a:lnTo>
                <a:lnTo>
                  <a:pt x="0" y="190373"/>
                </a:lnTo>
                <a:lnTo>
                  <a:pt x="410" y="176921"/>
                </a:lnTo>
                <a:lnTo>
                  <a:pt x="1639" y="163786"/>
                </a:lnTo>
                <a:lnTo>
                  <a:pt x="3688" y="150967"/>
                </a:lnTo>
                <a:lnTo>
                  <a:pt x="6556" y="138464"/>
                </a:lnTo>
                <a:lnTo>
                  <a:pt x="10242" y="126277"/>
                </a:lnTo>
                <a:lnTo>
                  <a:pt x="14745" y="114404"/>
                </a:lnTo>
                <a:lnTo>
                  <a:pt x="20065" y="102845"/>
                </a:lnTo>
                <a:lnTo>
                  <a:pt x="26202" y="91599"/>
                </a:lnTo>
                <a:lnTo>
                  <a:pt x="33155" y="80667"/>
                </a:lnTo>
                <a:lnTo>
                  <a:pt x="40924" y="70048"/>
                </a:lnTo>
                <a:lnTo>
                  <a:pt x="49507" y="59740"/>
                </a:lnTo>
                <a:lnTo>
                  <a:pt x="60931" y="47871"/>
                </a:lnTo>
                <a:lnTo>
                  <a:pt x="70323" y="39627"/>
                </a:lnTo>
                <a:lnTo>
                  <a:pt x="80245" y="32162"/>
                </a:lnTo>
                <a:lnTo>
                  <a:pt x="90697" y="25477"/>
                </a:lnTo>
                <a:lnTo>
                  <a:pt x="101677" y="19571"/>
                </a:lnTo>
                <a:lnTo>
                  <a:pt x="113187" y="14443"/>
                </a:lnTo>
                <a:lnTo>
                  <a:pt x="125225" y="10094"/>
                </a:lnTo>
                <a:lnTo>
                  <a:pt x="137790" y="6522"/>
                </a:lnTo>
                <a:lnTo>
                  <a:pt x="150883" y="3728"/>
                </a:lnTo>
                <a:lnTo>
                  <a:pt x="164503" y="1710"/>
                </a:lnTo>
                <a:lnTo>
                  <a:pt x="178650" y="469"/>
                </a:lnTo>
                <a:lnTo>
                  <a:pt x="193323" y="3"/>
                </a:lnTo>
                <a:lnTo>
                  <a:pt x="19481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985" y="931672"/>
            <a:ext cx="250444" cy="371093"/>
          </a:xfrm>
          <a:custGeom>
            <a:avLst/>
            <a:gdLst/>
            <a:ahLst/>
            <a:cxnLst/>
            <a:rect l="l" t="t" r="r" b="b"/>
            <a:pathLst>
              <a:path w="250444" h="371093">
                <a:moveTo>
                  <a:pt x="141985" y="0"/>
                </a:moveTo>
                <a:lnTo>
                  <a:pt x="156693" y="180"/>
                </a:lnTo>
                <a:lnTo>
                  <a:pt x="170723" y="719"/>
                </a:lnTo>
                <a:lnTo>
                  <a:pt x="184076" y="1615"/>
                </a:lnTo>
                <a:lnTo>
                  <a:pt x="196752" y="2867"/>
                </a:lnTo>
                <a:lnTo>
                  <a:pt x="208750" y="4470"/>
                </a:lnTo>
                <a:lnTo>
                  <a:pt x="220072" y="6425"/>
                </a:lnTo>
                <a:lnTo>
                  <a:pt x="230716" y="8728"/>
                </a:lnTo>
                <a:lnTo>
                  <a:pt x="231901" y="9016"/>
                </a:lnTo>
                <a:lnTo>
                  <a:pt x="221741" y="69595"/>
                </a:lnTo>
                <a:lnTo>
                  <a:pt x="210042" y="65736"/>
                </a:lnTo>
                <a:lnTo>
                  <a:pt x="198039" y="62534"/>
                </a:lnTo>
                <a:lnTo>
                  <a:pt x="185729" y="59990"/>
                </a:lnTo>
                <a:lnTo>
                  <a:pt x="173109" y="58104"/>
                </a:lnTo>
                <a:lnTo>
                  <a:pt x="160177" y="56875"/>
                </a:lnTo>
                <a:lnTo>
                  <a:pt x="146929" y="56305"/>
                </a:lnTo>
                <a:lnTo>
                  <a:pt x="141985" y="56261"/>
                </a:lnTo>
                <a:lnTo>
                  <a:pt x="121533" y="57299"/>
                </a:lnTo>
                <a:lnTo>
                  <a:pt x="104977" y="60416"/>
                </a:lnTo>
                <a:lnTo>
                  <a:pt x="92318" y="65617"/>
                </a:lnTo>
                <a:lnTo>
                  <a:pt x="83555" y="72904"/>
                </a:lnTo>
                <a:lnTo>
                  <a:pt x="78689" y="82283"/>
                </a:lnTo>
                <a:lnTo>
                  <a:pt x="77596" y="90677"/>
                </a:lnTo>
                <a:lnTo>
                  <a:pt x="79767" y="103636"/>
                </a:lnTo>
                <a:lnTo>
                  <a:pt x="86307" y="114597"/>
                </a:lnTo>
                <a:lnTo>
                  <a:pt x="92582" y="120395"/>
                </a:lnTo>
                <a:lnTo>
                  <a:pt x="99081" y="124667"/>
                </a:lnTo>
                <a:lnTo>
                  <a:pt x="108053" y="129556"/>
                </a:lnTo>
                <a:lnTo>
                  <a:pt x="119497" y="135068"/>
                </a:lnTo>
                <a:lnTo>
                  <a:pt x="133415" y="141208"/>
                </a:lnTo>
                <a:lnTo>
                  <a:pt x="149732" y="147954"/>
                </a:lnTo>
                <a:lnTo>
                  <a:pt x="163744" y="153942"/>
                </a:lnTo>
                <a:lnTo>
                  <a:pt x="176605" y="160116"/>
                </a:lnTo>
                <a:lnTo>
                  <a:pt x="188318" y="166476"/>
                </a:lnTo>
                <a:lnTo>
                  <a:pt x="198885" y="173023"/>
                </a:lnTo>
                <a:lnTo>
                  <a:pt x="208310" y="179755"/>
                </a:lnTo>
                <a:lnTo>
                  <a:pt x="216596" y="186673"/>
                </a:lnTo>
                <a:lnTo>
                  <a:pt x="228498" y="199333"/>
                </a:lnTo>
                <a:lnTo>
                  <a:pt x="235897" y="209890"/>
                </a:lnTo>
                <a:lnTo>
                  <a:pt x="241780" y="221152"/>
                </a:lnTo>
                <a:lnTo>
                  <a:pt x="246147" y="233117"/>
                </a:lnTo>
                <a:lnTo>
                  <a:pt x="248998" y="245782"/>
                </a:lnTo>
                <a:lnTo>
                  <a:pt x="250334" y="259143"/>
                </a:lnTo>
                <a:lnTo>
                  <a:pt x="250444" y="264413"/>
                </a:lnTo>
                <a:lnTo>
                  <a:pt x="249734" y="278422"/>
                </a:lnTo>
                <a:lnTo>
                  <a:pt x="247607" y="291444"/>
                </a:lnTo>
                <a:lnTo>
                  <a:pt x="244061" y="303481"/>
                </a:lnTo>
                <a:lnTo>
                  <a:pt x="239098" y="314533"/>
                </a:lnTo>
                <a:lnTo>
                  <a:pt x="232717" y="324599"/>
                </a:lnTo>
                <a:lnTo>
                  <a:pt x="224919" y="333679"/>
                </a:lnTo>
                <a:lnTo>
                  <a:pt x="215704" y="341774"/>
                </a:lnTo>
                <a:lnTo>
                  <a:pt x="205072" y="348884"/>
                </a:lnTo>
                <a:lnTo>
                  <a:pt x="193023" y="355007"/>
                </a:lnTo>
                <a:lnTo>
                  <a:pt x="179558" y="360145"/>
                </a:lnTo>
                <a:lnTo>
                  <a:pt x="164677" y="364298"/>
                </a:lnTo>
                <a:lnTo>
                  <a:pt x="148380" y="367465"/>
                </a:lnTo>
                <a:lnTo>
                  <a:pt x="130668" y="369647"/>
                </a:lnTo>
                <a:lnTo>
                  <a:pt x="111540" y="370843"/>
                </a:lnTo>
                <a:lnTo>
                  <a:pt x="97027" y="371093"/>
                </a:lnTo>
                <a:lnTo>
                  <a:pt x="83599" y="370882"/>
                </a:lnTo>
                <a:lnTo>
                  <a:pt x="70416" y="370246"/>
                </a:lnTo>
                <a:lnTo>
                  <a:pt x="57480" y="369187"/>
                </a:lnTo>
                <a:lnTo>
                  <a:pt x="44793" y="367704"/>
                </a:lnTo>
                <a:lnTo>
                  <a:pt x="32357" y="365797"/>
                </a:lnTo>
                <a:lnTo>
                  <a:pt x="20173" y="363467"/>
                </a:lnTo>
                <a:lnTo>
                  <a:pt x="8244" y="360713"/>
                </a:lnTo>
                <a:lnTo>
                  <a:pt x="0" y="358520"/>
                </a:lnTo>
                <a:lnTo>
                  <a:pt x="13462" y="297688"/>
                </a:lnTo>
                <a:lnTo>
                  <a:pt x="26567" y="301904"/>
                </a:lnTo>
                <a:lnTo>
                  <a:pt x="39453" y="305439"/>
                </a:lnTo>
                <a:lnTo>
                  <a:pt x="52123" y="308293"/>
                </a:lnTo>
                <a:lnTo>
                  <a:pt x="64579" y="310465"/>
                </a:lnTo>
                <a:lnTo>
                  <a:pt x="76824" y="311956"/>
                </a:lnTo>
                <a:lnTo>
                  <a:pt x="88860" y="312766"/>
                </a:lnTo>
                <a:lnTo>
                  <a:pt x="97027" y="312927"/>
                </a:lnTo>
                <a:lnTo>
                  <a:pt x="113551" y="312590"/>
                </a:lnTo>
                <a:lnTo>
                  <a:pt x="128105" y="311578"/>
                </a:lnTo>
                <a:lnTo>
                  <a:pt x="140683" y="309890"/>
                </a:lnTo>
                <a:lnTo>
                  <a:pt x="151280" y="307528"/>
                </a:lnTo>
                <a:lnTo>
                  <a:pt x="159765" y="304545"/>
                </a:lnTo>
                <a:lnTo>
                  <a:pt x="171354" y="296672"/>
                </a:lnTo>
                <a:lnTo>
                  <a:pt x="177656" y="285693"/>
                </a:lnTo>
                <a:lnTo>
                  <a:pt x="178942" y="276098"/>
                </a:lnTo>
                <a:lnTo>
                  <a:pt x="177042" y="263360"/>
                </a:lnTo>
                <a:lnTo>
                  <a:pt x="171374" y="252000"/>
                </a:lnTo>
                <a:lnTo>
                  <a:pt x="161991" y="242044"/>
                </a:lnTo>
                <a:lnTo>
                  <a:pt x="154319" y="236439"/>
                </a:lnTo>
                <a:lnTo>
                  <a:pt x="145705" y="231219"/>
                </a:lnTo>
                <a:lnTo>
                  <a:pt x="135056" y="225514"/>
                </a:lnTo>
                <a:lnTo>
                  <a:pt x="122364" y="219322"/>
                </a:lnTo>
                <a:lnTo>
                  <a:pt x="107620" y="212645"/>
                </a:lnTo>
                <a:lnTo>
                  <a:pt x="97789" y="208406"/>
                </a:lnTo>
                <a:lnTo>
                  <a:pt x="83984" y="202070"/>
                </a:lnTo>
                <a:lnTo>
                  <a:pt x="71403" y="195558"/>
                </a:lnTo>
                <a:lnTo>
                  <a:pt x="60053" y="188869"/>
                </a:lnTo>
                <a:lnTo>
                  <a:pt x="49943" y="181998"/>
                </a:lnTo>
                <a:lnTo>
                  <a:pt x="41078" y="174941"/>
                </a:lnTo>
                <a:lnTo>
                  <a:pt x="33654" y="167893"/>
                </a:lnTo>
                <a:lnTo>
                  <a:pt x="25232" y="157939"/>
                </a:lnTo>
                <a:lnTo>
                  <a:pt x="18407" y="147183"/>
                </a:lnTo>
                <a:lnTo>
                  <a:pt x="13183" y="135636"/>
                </a:lnTo>
                <a:lnTo>
                  <a:pt x="9566" y="123304"/>
                </a:lnTo>
                <a:lnTo>
                  <a:pt x="7558" y="110196"/>
                </a:lnTo>
                <a:lnTo>
                  <a:pt x="7112" y="99949"/>
                </a:lnTo>
                <a:lnTo>
                  <a:pt x="7967" y="85748"/>
                </a:lnTo>
                <a:lnTo>
                  <a:pt x="10530" y="72565"/>
                </a:lnTo>
                <a:lnTo>
                  <a:pt x="14795" y="60395"/>
                </a:lnTo>
                <a:lnTo>
                  <a:pt x="20756" y="49232"/>
                </a:lnTo>
                <a:lnTo>
                  <a:pt x="28407" y="39070"/>
                </a:lnTo>
                <a:lnTo>
                  <a:pt x="37742" y="29903"/>
                </a:lnTo>
                <a:lnTo>
                  <a:pt x="50920" y="20406"/>
                </a:lnTo>
                <a:lnTo>
                  <a:pt x="60847" y="15081"/>
                </a:lnTo>
                <a:lnTo>
                  <a:pt x="71688" y="10564"/>
                </a:lnTo>
                <a:lnTo>
                  <a:pt x="83442" y="6853"/>
                </a:lnTo>
                <a:lnTo>
                  <a:pt x="96107" y="3945"/>
                </a:lnTo>
                <a:lnTo>
                  <a:pt x="109683" y="1837"/>
                </a:lnTo>
                <a:lnTo>
                  <a:pt x="124167" y="526"/>
                </a:lnTo>
                <a:lnTo>
                  <a:pt x="139559" y="9"/>
                </a:lnTo>
                <a:lnTo>
                  <a:pt x="14198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1559052"/>
            <a:ext cx="8015478" cy="585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2265" y="1969770"/>
            <a:ext cx="154304" cy="94868"/>
          </a:xfrm>
          <a:custGeom>
            <a:avLst/>
            <a:gdLst/>
            <a:ahLst/>
            <a:cxnLst/>
            <a:rect l="l" t="t" r="r" b="b"/>
            <a:pathLst>
              <a:path w="154304" h="94868">
                <a:moveTo>
                  <a:pt x="24002" y="0"/>
                </a:moveTo>
                <a:lnTo>
                  <a:pt x="13123" y="8379"/>
                </a:lnTo>
                <a:lnTo>
                  <a:pt x="5503" y="18635"/>
                </a:lnTo>
                <a:lnTo>
                  <a:pt x="1143" y="30780"/>
                </a:lnTo>
                <a:lnTo>
                  <a:pt x="0" y="42417"/>
                </a:lnTo>
                <a:lnTo>
                  <a:pt x="1474" y="56547"/>
                </a:lnTo>
                <a:lnTo>
                  <a:pt x="5898" y="68468"/>
                </a:lnTo>
                <a:lnTo>
                  <a:pt x="13275" y="78177"/>
                </a:lnTo>
                <a:lnTo>
                  <a:pt x="23606" y="85672"/>
                </a:lnTo>
                <a:lnTo>
                  <a:pt x="36894" y="90951"/>
                </a:lnTo>
                <a:lnTo>
                  <a:pt x="53142" y="94012"/>
                </a:lnTo>
                <a:lnTo>
                  <a:pt x="69850" y="94868"/>
                </a:lnTo>
                <a:lnTo>
                  <a:pt x="84818" y="94274"/>
                </a:lnTo>
                <a:lnTo>
                  <a:pt x="98476" y="92490"/>
                </a:lnTo>
                <a:lnTo>
                  <a:pt x="110823" y="89517"/>
                </a:lnTo>
                <a:lnTo>
                  <a:pt x="121858" y="85354"/>
                </a:lnTo>
                <a:lnTo>
                  <a:pt x="131571" y="80009"/>
                </a:lnTo>
                <a:lnTo>
                  <a:pt x="142547" y="70997"/>
                </a:lnTo>
                <a:lnTo>
                  <a:pt x="149945" y="60459"/>
                </a:lnTo>
                <a:lnTo>
                  <a:pt x="153750" y="48379"/>
                </a:lnTo>
                <a:lnTo>
                  <a:pt x="154304" y="41020"/>
                </a:lnTo>
                <a:lnTo>
                  <a:pt x="152007" y="27146"/>
                </a:lnTo>
                <a:lnTo>
                  <a:pt x="145144" y="16574"/>
                </a:lnTo>
                <a:lnTo>
                  <a:pt x="138810" y="11810"/>
                </a:lnTo>
                <a:lnTo>
                  <a:pt x="130301" y="8076"/>
                </a:lnTo>
                <a:lnTo>
                  <a:pt x="119323" y="5327"/>
                </a:lnTo>
                <a:lnTo>
                  <a:pt x="105866" y="3572"/>
                </a:lnTo>
                <a:lnTo>
                  <a:pt x="89920" y="2823"/>
                </a:lnTo>
                <a:lnTo>
                  <a:pt x="85725" y="2793"/>
                </a:lnTo>
                <a:lnTo>
                  <a:pt x="73100" y="2680"/>
                </a:lnTo>
                <a:lnTo>
                  <a:pt x="60443" y="2334"/>
                </a:lnTo>
                <a:lnTo>
                  <a:pt x="47754" y="1750"/>
                </a:lnTo>
                <a:lnTo>
                  <a:pt x="35032" y="920"/>
                </a:lnTo>
                <a:lnTo>
                  <a:pt x="2400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6110" y="1842770"/>
            <a:ext cx="94868" cy="79755"/>
          </a:xfrm>
          <a:custGeom>
            <a:avLst/>
            <a:gdLst/>
            <a:ahLst/>
            <a:cxnLst/>
            <a:rect l="l" t="t" r="r" b="b"/>
            <a:pathLst>
              <a:path w="94868" h="79755">
                <a:moveTo>
                  <a:pt x="93217" y="0"/>
                </a:moveTo>
                <a:lnTo>
                  <a:pt x="71950" y="697"/>
                </a:lnTo>
                <a:lnTo>
                  <a:pt x="53429" y="2790"/>
                </a:lnTo>
                <a:lnTo>
                  <a:pt x="37657" y="6279"/>
                </a:lnTo>
                <a:lnTo>
                  <a:pt x="24635" y="11163"/>
                </a:lnTo>
                <a:lnTo>
                  <a:pt x="14364" y="17442"/>
                </a:lnTo>
                <a:lnTo>
                  <a:pt x="6845" y="25117"/>
                </a:lnTo>
                <a:lnTo>
                  <a:pt x="2081" y="34187"/>
                </a:lnTo>
                <a:lnTo>
                  <a:pt x="72" y="44652"/>
                </a:lnTo>
                <a:lnTo>
                  <a:pt x="0" y="47243"/>
                </a:lnTo>
                <a:lnTo>
                  <a:pt x="2420" y="61124"/>
                </a:lnTo>
                <a:lnTo>
                  <a:pt x="9675" y="71158"/>
                </a:lnTo>
                <a:lnTo>
                  <a:pt x="21752" y="77355"/>
                </a:lnTo>
                <a:lnTo>
                  <a:pt x="38642" y="79727"/>
                </a:lnTo>
                <a:lnTo>
                  <a:pt x="41020" y="79755"/>
                </a:lnTo>
                <a:lnTo>
                  <a:pt x="55025" y="78937"/>
                </a:lnTo>
                <a:lnTo>
                  <a:pt x="67949" y="76476"/>
                </a:lnTo>
                <a:lnTo>
                  <a:pt x="79802" y="72365"/>
                </a:lnTo>
                <a:lnTo>
                  <a:pt x="90592" y="66593"/>
                </a:lnTo>
                <a:lnTo>
                  <a:pt x="94868" y="63626"/>
                </a:lnTo>
                <a:lnTo>
                  <a:pt x="94259" y="49349"/>
                </a:lnTo>
                <a:lnTo>
                  <a:pt x="93795" y="35859"/>
                </a:lnTo>
                <a:lnTo>
                  <a:pt x="93471" y="23159"/>
                </a:lnTo>
                <a:lnTo>
                  <a:pt x="93281" y="11248"/>
                </a:lnTo>
                <a:lnTo>
                  <a:pt x="9321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1320" y="1745614"/>
            <a:ext cx="119887" cy="176149"/>
          </a:xfrm>
          <a:custGeom>
            <a:avLst/>
            <a:gdLst/>
            <a:ahLst/>
            <a:cxnLst/>
            <a:rect l="l" t="t" r="r" b="b"/>
            <a:pathLst>
              <a:path w="119887" h="176149">
                <a:moveTo>
                  <a:pt x="55118" y="0"/>
                </a:moveTo>
                <a:lnTo>
                  <a:pt x="39909" y="1010"/>
                </a:lnTo>
                <a:lnTo>
                  <a:pt x="26555" y="4042"/>
                </a:lnTo>
                <a:lnTo>
                  <a:pt x="15062" y="9096"/>
                </a:lnTo>
                <a:lnTo>
                  <a:pt x="5440" y="16171"/>
                </a:lnTo>
                <a:lnTo>
                  <a:pt x="0" y="22098"/>
                </a:lnTo>
                <a:lnTo>
                  <a:pt x="690" y="35844"/>
                </a:lnTo>
                <a:lnTo>
                  <a:pt x="1318" y="49380"/>
                </a:lnTo>
                <a:lnTo>
                  <a:pt x="1883" y="62707"/>
                </a:lnTo>
                <a:lnTo>
                  <a:pt x="2385" y="75824"/>
                </a:lnTo>
                <a:lnTo>
                  <a:pt x="2822" y="88733"/>
                </a:lnTo>
                <a:lnTo>
                  <a:pt x="3194" y="101434"/>
                </a:lnTo>
                <a:lnTo>
                  <a:pt x="3501" y="113927"/>
                </a:lnTo>
                <a:lnTo>
                  <a:pt x="3742" y="126213"/>
                </a:lnTo>
                <a:lnTo>
                  <a:pt x="3916" y="138293"/>
                </a:lnTo>
                <a:lnTo>
                  <a:pt x="4023" y="150167"/>
                </a:lnTo>
                <a:lnTo>
                  <a:pt x="4063" y="161835"/>
                </a:lnTo>
                <a:lnTo>
                  <a:pt x="4063" y="162813"/>
                </a:lnTo>
                <a:lnTo>
                  <a:pt x="14215" y="169113"/>
                </a:lnTo>
                <a:lnTo>
                  <a:pt x="25892" y="173416"/>
                </a:lnTo>
                <a:lnTo>
                  <a:pt x="39079" y="175721"/>
                </a:lnTo>
                <a:lnTo>
                  <a:pt x="48513" y="176149"/>
                </a:lnTo>
                <a:lnTo>
                  <a:pt x="63018" y="174946"/>
                </a:lnTo>
                <a:lnTo>
                  <a:pt x="75834" y="171343"/>
                </a:lnTo>
                <a:lnTo>
                  <a:pt x="86969" y="165347"/>
                </a:lnTo>
                <a:lnTo>
                  <a:pt x="96430" y="156965"/>
                </a:lnTo>
                <a:lnTo>
                  <a:pt x="102362" y="149225"/>
                </a:lnTo>
                <a:lnTo>
                  <a:pt x="108339" y="138707"/>
                </a:lnTo>
                <a:lnTo>
                  <a:pt x="113074" y="127380"/>
                </a:lnTo>
                <a:lnTo>
                  <a:pt x="116567" y="115242"/>
                </a:lnTo>
                <a:lnTo>
                  <a:pt x="118818" y="102295"/>
                </a:lnTo>
                <a:lnTo>
                  <a:pt x="119827" y="88537"/>
                </a:lnTo>
                <a:lnTo>
                  <a:pt x="119887" y="84074"/>
                </a:lnTo>
                <a:lnTo>
                  <a:pt x="119146" y="70336"/>
                </a:lnTo>
                <a:lnTo>
                  <a:pt x="116930" y="57389"/>
                </a:lnTo>
                <a:lnTo>
                  <a:pt x="113254" y="45244"/>
                </a:lnTo>
                <a:lnTo>
                  <a:pt x="108130" y="33915"/>
                </a:lnTo>
                <a:lnTo>
                  <a:pt x="102616" y="24892"/>
                </a:lnTo>
                <a:lnTo>
                  <a:pt x="93748" y="14480"/>
                </a:lnTo>
                <a:lnTo>
                  <a:pt x="83396" y="6879"/>
                </a:lnTo>
                <a:lnTo>
                  <a:pt x="71567" y="2078"/>
                </a:lnTo>
                <a:lnTo>
                  <a:pt x="58273" y="68"/>
                </a:lnTo>
                <a:lnTo>
                  <a:pt x="55118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9149" y="1742566"/>
            <a:ext cx="132206" cy="181356"/>
          </a:xfrm>
          <a:custGeom>
            <a:avLst/>
            <a:gdLst/>
            <a:ahLst/>
            <a:cxnLst/>
            <a:rect l="l" t="t" r="r" b="b"/>
            <a:pathLst>
              <a:path w="132206" h="181356">
                <a:moveTo>
                  <a:pt x="65277" y="0"/>
                </a:moveTo>
                <a:lnTo>
                  <a:pt x="52128" y="1421"/>
                </a:lnTo>
                <a:lnTo>
                  <a:pt x="40207" y="5687"/>
                </a:lnTo>
                <a:lnTo>
                  <a:pt x="29495" y="12797"/>
                </a:lnTo>
                <a:lnTo>
                  <a:pt x="19971" y="22750"/>
                </a:lnTo>
                <a:lnTo>
                  <a:pt x="11811" y="35380"/>
                </a:lnTo>
                <a:lnTo>
                  <a:pt x="6816" y="46562"/>
                </a:lnTo>
                <a:lnTo>
                  <a:pt x="3182" y="58691"/>
                </a:lnTo>
                <a:lnTo>
                  <a:pt x="913" y="71767"/>
                </a:lnTo>
                <a:lnTo>
                  <a:pt x="16" y="85790"/>
                </a:lnTo>
                <a:lnTo>
                  <a:pt x="0" y="88011"/>
                </a:lnTo>
                <a:lnTo>
                  <a:pt x="632" y="102160"/>
                </a:lnTo>
                <a:lnTo>
                  <a:pt x="2530" y="115436"/>
                </a:lnTo>
                <a:lnTo>
                  <a:pt x="5692" y="127844"/>
                </a:lnTo>
                <a:lnTo>
                  <a:pt x="10120" y="139388"/>
                </a:lnTo>
                <a:lnTo>
                  <a:pt x="15813" y="150073"/>
                </a:lnTo>
                <a:lnTo>
                  <a:pt x="27764" y="165419"/>
                </a:lnTo>
                <a:lnTo>
                  <a:pt x="38057" y="173528"/>
                </a:lnTo>
                <a:lnTo>
                  <a:pt x="49539" y="178776"/>
                </a:lnTo>
                <a:lnTo>
                  <a:pt x="62201" y="181181"/>
                </a:lnTo>
                <a:lnTo>
                  <a:pt x="66928" y="181356"/>
                </a:lnTo>
                <a:lnTo>
                  <a:pt x="80095" y="179934"/>
                </a:lnTo>
                <a:lnTo>
                  <a:pt x="92044" y="175668"/>
                </a:lnTo>
                <a:lnTo>
                  <a:pt x="102767" y="168558"/>
                </a:lnTo>
                <a:lnTo>
                  <a:pt x="112252" y="158605"/>
                </a:lnTo>
                <a:lnTo>
                  <a:pt x="120405" y="145968"/>
                </a:lnTo>
                <a:lnTo>
                  <a:pt x="125406" y="134792"/>
                </a:lnTo>
                <a:lnTo>
                  <a:pt x="129041" y="122673"/>
                </a:lnTo>
                <a:lnTo>
                  <a:pt x="131305" y="109598"/>
                </a:lnTo>
                <a:lnTo>
                  <a:pt x="132192" y="95556"/>
                </a:lnTo>
                <a:lnTo>
                  <a:pt x="132206" y="93472"/>
                </a:lnTo>
                <a:lnTo>
                  <a:pt x="131576" y="79328"/>
                </a:lnTo>
                <a:lnTo>
                  <a:pt x="129689" y="66040"/>
                </a:lnTo>
                <a:lnTo>
                  <a:pt x="126549" y="53611"/>
                </a:lnTo>
                <a:lnTo>
                  <a:pt x="122162" y="42046"/>
                </a:lnTo>
                <a:lnTo>
                  <a:pt x="116532" y="31349"/>
                </a:lnTo>
                <a:lnTo>
                  <a:pt x="104535" y="16007"/>
                </a:lnTo>
                <a:lnTo>
                  <a:pt x="94256" y="7905"/>
                </a:lnTo>
                <a:lnTo>
                  <a:pt x="82799" y="2628"/>
                </a:lnTo>
                <a:lnTo>
                  <a:pt x="70137" y="184"/>
                </a:lnTo>
                <a:lnTo>
                  <a:pt x="6527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11949" y="1742566"/>
            <a:ext cx="132206" cy="181356"/>
          </a:xfrm>
          <a:custGeom>
            <a:avLst/>
            <a:gdLst/>
            <a:ahLst/>
            <a:cxnLst/>
            <a:rect l="l" t="t" r="r" b="b"/>
            <a:pathLst>
              <a:path w="132206" h="181356">
                <a:moveTo>
                  <a:pt x="65277" y="0"/>
                </a:moveTo>
                <a:lnTo>
                  <a:pt x="52128" y="1421"/>
                </a:lnTo>
                <a:lnTo>
                  <a:pt x="40207" y="5687"/>
                </a:lnTo>
                <a:lnTo>
                  <a:pt x="29495" y="12797"/>
                </a:lnTo>
                <a:lnTo>
                  <a:pt x="19971" y="22750"/>
                </a:lnTo>
                <a:lnTo>
                  <a:pt x="11811" y="35380"/>
                </a:lnTo>
                <a:lnTo>
                  <a:pt x="6816" y="46562"/>
                </a:lnTo>
                <a:lnTo>
                  <a:pt x="3182" y="58691"/>
                </a:lnTo>
                <a:lnTo>
                  <a:pt x="913" y="71767"/>
                </a:lnTo>
                <a:lnTo>
                  <a:pt x="16" y="85790"/>
                </a:lnTo>
                <a:lnTo>
                  <a:pt x="0" y="88011"/>
                </a:lnTo>
                <a:lnTo>
                  <a:pt x="632" y="102160"/>
                </a:lnTo>
                <a:lnTo>
                  <a:pt x="2530" y="115436"/>
                </a:lnTo>
                <a:lnTo>
                  <a:pt x="5692" y="127844"/>
                </a:lnTo>
                <a:lnTo>
                  <a:pt x="10120" y="139388"/>
                </a:lnTo>
                <a:lnTo>
                  <a:pt x="15813" y="150073"/>
                </a:lnTo>
                <a:lnTo>
                  <a:pt x="27764" y="165419"/>
                </a:lnTo>
                <a:lnTo>
                  <a:pt x="38057" y="173528"/>
                </a:lnTo>
                <a:lnTo>
                  <a:pt x="49539" y="178776"/>
                </a:lnTo>
                <a:lnTo>
                  <a:pt x="62201" y="181181"/>
                </a:lnTo>
                <a:lnTo>
                  <a:pt x="66928" y="181356"/>
                </a:lnTo>
                <a:lnTo>
                  <a:pt x="80095" y="179934"/>
                </a:lnTo>
                <a:lnTo>
                  <a:pt x="92044" y="175668"/>
                </a:lnTo>
                <a:lnTo>
                  <a:pt x="102767" y="168558"/>
                </a:lnTo>
                <a:lnTo>
                  <a:pt x="112252" y="158605"/>
                </a:lnTo>
                <a:lnTo>
                  <a:pt x="120405" y="145968"/>
                </a:lnTo>
                <a:lnTo>
                  <a:pt x="125406" y="134792"/>
                </a:lnTo>
                <a:lnTo>
                  <a:pt x="129041" y="122673"/>
                </a:lnTo>
                <a:lnTo>
                  <a:pt x="131305" y="109598"/>
                </a:lnTo>
                <a:lnTo>
                  <a:pt x="132192" y="95556"/>
                </a:lnTo>
                <a:lnTo>
                  <a:pt x="132206" y="93472"/>
                </a:lnTo>
                <a:lnTo>
                  <a:pt x="131576" y="79328"/>
                </a:lnTo>
                <a:lnTo>
                  <a:pt x="129689" y="66040"/>
                </a:lnTo>
                <a:lnTo>
                  <a:pt x="126549" y="53611"/>
                </a:lnTo>
                <a:lnTo>
                  <a:pt x="122162" y="42046"/>
                </a:lnTo>
                <a:lnTo>
                  <a:pt x="116532" y="31349"/>
                </a:lnTo>
                <a:lnTo>
                  <a:pt x="104535" y="16007"/>
                </a:lnTo>
                <a:lnTo>
                  <a:pt x="94256" y="7905"/>
                </a:lnTo>
                <a:lnTo>
                  <a:pt x="82799" y="2628"/>
                </a:lnTo>
                <a:lnTo>
                  <a:pt x="70137" y="184"/>
                </a:lnTo>
                <a:lnTo>
                  <a:pt x="6527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7013" y="1742566"/>
            <a:ext cx="132207" cy="181356"/>
          </a:xfrm>
          <a:custGeom>
            <a:avLst/>
            <a:gdLst/>
            <a:ahLst/>
            <a:cxnLst/>
            <a:rect l="l" t="t" r="r" b="b"/>
            <a:pathLst>
              <a:path w="132207" h="181356">
                <a:moveTo>
                  <a:pt x="65277" y="0"/>
                </a:moveTo>
                <a:lnTo>
                  <a:pt x="52128" y="1421"/>
                </a:lnTo>
                <a:lnTo>
                  <a:pt x="40207" y="5687"/>
                </a:lnTo>
                <a:lnTo>
                  <a:pt x="29495" y="12797"/>
                </a:lnTo>
                <a:lnTo>
                  <a:pt x="19971" y="22750"/>
                </a:lnTo>
                <a:lnTo>
                  <a:pt x="11811" y="35380"/>
                </a:lnTo>
                <a:lnTo>
                  <a:pt x="6816" y="46562"/>
                </a:lnTo>
                <a:lnTo>
                  <a:pt x="3182" y="58691"/>
                </a:lnTo>
                <a:lnTo>
                  <a:pt x="913" y="71767"/>
                </a:lnTo>
                <a:lnTo>
                  <a:pt x="16" y="85790"/>
                </a:lnTo>
                <a:lnTo>
                  <a:pt x="0" y="88011"/>
                </a:lnTo>
                <a:lnTo>
                  <a:pt x="632" y="102160"/>
                </a:lnTo>
                <a:lnTo>
                  <a:pt x="2530" y="115436"/>
                </a:lnTo>
                <a:lnTo>
                  <a:pt x="5692" y="127844"/>
                </a:lnTo>
                <a:lnTo>
                  <a:pt x="10120" y="139388"/>
                </a:lnTo>
                <a:lnTo>
                  <a:pt x="15813" y="150073"/>
                </a:lnTo>
                <a:lnTo>
                  <a:pt x="27764" y="165419"/>
                </a:lnTo>
                <a:lnTo>
                  <a:pt x="38057" y="173528"/>
                </a:lnTo>
                <a:lnTo>
                  <a:pt x="49539" y="178776"/>
                </a:lnTo>
                <a:lnTo>
                  <a:pt x="62201" y="181181"/>
                </a:lnTo>
                <a:lnTo>
                  <a:pt x="66928" y="181356"/>
                </a:lnTo>
                <a:lnTo>
                  <a:pt x="80095" y="179934"/>
                </a:lnTo>
                <a:lnTo>
                  <a:pt x="92044" y="175668"/>
                </a:lnTo>
                <a:lnTo>
                  <a:pt x="102767" y="168558"/>
                </a:lnTo>
                <a:lnTo>
                  <a:pt x="112252" y="158605"/>
                </a:lnTo>
                <a:lnTo>
                  <a:pt x="120405" y="145968"/>
                </a:lnTo>
                <a:lnTo>
                  <a:pt x="125406" y="134792"/>
                </a:lnTo>
                <a:lnTo>
                  <a:pt x="129041" y="122673"/>
                </a:lnTo>
                <a:lnTo>
                  <a:pt x="131305" y="109598"/>
                </a:lnTo>
                <a:lnTo>
                  <a:pt x="132192" y="95556"/>
                </a:lnTo>
                <a:lnTo>
                  <a:pt x="132207" y="93472"/>
                </a:lnTo>
                <a:lnTo>
                  <a:pt x="131576" y="79328"/>
                </a:lnTo>
                <a:lnTo>
                  <a:pt x="129689" y="66040"/>
                </a:lnTo>
                <a:lnTo>
                  <a:pt x="126549" y="53611"/>
                </a:lnTo>
                <a:lnTo>
                  <a:pt x="122162" y="42046"/>
                </a:lnTo>
                <a:lnTo>
                  <a:pt x="116532" y="31349"/>
                </a:lnTo>
                <a:lnTo>
                  <a:pt x="104535" y="16007"/>
                </a:lnTo>
                <a:lnTo>
                  <a:pt x="94256" y="7905"/>
                </a:lnTo>
                <a:lnTo>
                  <a:pt x="82799" y="2628"/>
                </a:lnTo>
                <a:lnTo>
                  <a:pt x="70137" y="184"/>
                </a:lnTo>
                <a:lnTo>
                  <a:pt x="6527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2815" y="1742566"/>
            <a:ext cx="132181" cy="181356"/>
          </a:xfrm>
          <a:custGeom>
            <a:avLst/>
            <a:gdLst/>
            <a:ahLst/>
            <a:cxnLst/>
            <a:rect l="l" t="t" r="r" b="b"/>
            <a:pathLst>
              <a:path w="132181" h="181356">
                <a:moveTo>
                  <a:pt x="65278" y="0"/>
                </a:moveTo>
                <a:lnTo>
                  <a:pt x="52118" y="1421"/>
                </a:lnTo>
                <a:lnTo>
                  <a:pt x="40180" y="5687"/>
                </a:lnTo>
                <a:lnTo>
                  <a:pt x="29461" y="12797"/>
                </a:lnTo>
                <a:lnTo>
                  <a:pt x="19961" y="22750"/>
                </a:lnTo>
                <a:lnTo>
                  <a:pt x="11797" y="35380"/>
                </a:lnTo>
                <a:lnTo>
                  <a:pt x="6800" y="46562"/>
                </a:lnTo>
                <a:lnTo>
                  <a:pt x="3170" y="58691"/>
                </a:lnTo>
                <a:lnTo>
                  <a:pt x="909" y="71767"/>
                </a:lnTo>
                <a:lnTo>
                  <a:pt x="15" y="85790"/>
                </a:lnTo>
                <a:lnTo>
                  <a:pt x="0" y="88011"/>
                </a:lnTo>
                <a:lnTo>
                  <a:pt x="630" y="102164"/>
                </a:lnTo>
                <a:lnTo>
                  <a:pt x="2520" y="115445"/>
                </a:lnTo>
                <a:lnTo>
                  <a:pt x="5671" y="127856"/>
                </a:lnTo>
                <a:lnTo>
                  <a:pt x="10081" y="139403"/>
                </a:lnTo>
                <a:lnTo>
                  <a:pt x="15750" y="150091"/>
                </a:lnTo>
                <a:lnTo>
                  <a:pt x="27695" y="165408"/>
                </a:lnTo>
                <a:lnTo>
                  <a:pt x="37988" y="173512"/>
                </a:lnTo>
                <a:lnTo>
                  <a:pt x="49461" y="178762"/>
                </a:lnTo>
                <a:lnTo>
                  <a:pt x="62117" y="181177"/>
                </a:lnTo>
                <a:lnTo>
                  <a:pt x="66916" y="181356"/>
                </a:lnTo>
                <a:lnTo>
                  <a:pt x="80078" y="179933"/>
                </a:lnTo>
                <a:lnTo>
                  <a:pt x="92017" y="175665"/>
                </a:lnTo>
                <a:lnTo>
                  <a:pt x="102734" y="168553"/>
                </a:lnTo>
                <a:lnTo>
                  <a:pt x="112229" y="158595"/>
                </a:lnTo>
                <a:lnTo>
                  <a:pt x="120399" y="145968"/>
                </a:lnTo>
                <a:lnTo>
                  <a:pt x="125403" y="134792"/>
                </a:lnTo>
                <a:lnTo>
                  <a:pt x="129031" y="122673"/>
                </a:lnTo>
                <a:lnTo>
                  <a:pt x="131285" y="109598"/>
                </a:lnTo>
                <a:lnTo>
                  <a:pt x="132167" y="95556"/>
                </a:lnTo>
                <a:lnTo>
                  <a:pt x="132181" y="93472"/>
                </a:lnTo>
                <a:lnTo>
                  <a:pt x="131554" y="79330"/>
                </a:lnTo>
                <a:lnTo>
                  <a:pt x="129673" y="66043"/>
                </a:lnTo>
                <a:lnTo>
                  <a:pt x="126536" y="53614"/>
                </a:lnTo>
                <a:lnTo>
                  <a:pt x="122145" y="42050"/>
                </a:lnTo>
                <a:lnTo>
                  <a:pt x="116497" y="31355"/>
                </a:lnTo>
                <a:lnTo>
                  <a:pt x="104499" y="15999"/>
                </a:lnTo>
                <a:lnTo>
                  <a:pt x="94205" y="7895"/>
                </a:lnTo>
                <a:lnTo>
                  <a:pt x="82732" y="2619"/>
                </a:lnTo>
                <a:lnTo>
                  <a:pt x="70077" y="181"/>
                </a:lnTo>
                <a:lnTo>
                  <a:pt x="6527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0821" y="1740662"/>
            <a:ext cx="114173" cy="65024"/>
          </a:xfrm>
          <a:custGeom>
            <a:avLst/>
            <a:gdLst/>
            <a:ahLst/>
            <a:cxnLst/>
            <a:rect l="l" t="t" r="r" b="b"/>
            <a:pathLst>
              <a:path w="114173" h="65024">
                <a:moveTo>
                  <a:pt x="60578" y="0"/>
                </a:moveTo>
                <a:lnTo>
                  <a:pt x="46835" y="1330"/>
                </a:lnTo>
                <a:lnTo>
                  <a:pt x="34787" y="5319"/>
                </a:lnTo>
                <a:lnTo>
                  <a:pt x="24436" y="11964"/>
                </a:lnTo>
                <a:lnTo>
                  <a:pt x="15781" y="21264"/>
                </a:lnTo>
                <a:lnTo>
                  <a:pt x="8822" y="33216"/>
                </a:lnTo>
                <a:lnTo>
                  <a:pt x="3560" y="47817"/>
                </a:lnTo>
                <a:lnTo>
                  <a:pt x="0" y="65024"/>
                </a:lnTo>
                <a:lnTo>
                  <a:pt x="114173" y="62864"/>
                </a:lnTo>
                <a:lnTo>
                  <a:pt x="112903" y="45021"/>
                </a:lnTo>
                <a:lnTo>
                  <a:pt x="109098" y="30149"/>
                </a:lnTo>
                <a:lnTo>
                  <a:pt x="102758" y="18249"/>
                </a:lnTo>
                <a:lnTo>
                  <a:pt x="93887" y="9320"/>
                </a:lnTo>
                <a:lnTo>
                  <a:pt x="82488" y="3363"/>
                </a:lnTo>
                <a:lnTo>
                  <a:pt x="68564" y="378"/>
                </a:lnTo>
                <a:lnTo>
                  <a:pt x="6057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6373" y="1740662"/>
            <a:ext cx="114172" cy="65024"/>
          </a:xfrm>
          <a:custGeom>
            <a:avLst/>
            <a:gdLst/>
            <a:ahLst/>
            <a:cxnLst/>
            <a:rect l="l" t="t" r="r" b="b"/>
            <a:pathLst>
              <a:path w="114172" h="65024">
                <a:moveTo>
                  <a:pt x="60578" y="0"/>
                </a:moveTo>
                <a:lnTo>
                  <a:pt x="46835" y="1330"/>
                </a:lnTo>
                <a:lnTo>
                  <a:pt x="34787" y="5319"/>
                </a:lnTo>
                <a:lnTo>
                  <a:pt x="24436" y="11964"/>
                </a:lnTo>
                <a:lnTo>
                  <a:pt x="15781" y="21264"/>
                </a:lnTo>
                <a:lnTo>
                  <a:pt x="8822" y="33216"/>
                </a:lnTo>
                <a:lnTo>
                  <a:pt x="3560" y="47817"/>
                </a:lnTo>
                <a:lnTo>
                  <a:pt x="0" y="65024"/>
                </a:lnTo>
                <a:lnTo>
                  <a:pt x="114172" y="62864"/>
                </a:lnTo>
                <a:lnTo>
                  <a:pt x="112903" y="45021"/>
                </a:lnTo>
                <a:lnTo>
                  <a:pt x="109098" y="30149"/>
                </a:lnTo>
                <a:lnTo>
                  <a:pt x="102758" y="18249"/>
                </a:lnTo>
                <a:lnTo>
                  <a:pt x="93887" y="9320"/>
                </a:lnTo>
                <a:lnTo>
                  <a:pt x="82488" y="3363"/>
                </a:lnTo>
                <a:lnTo>
                  <a:pt x="68564" y="378"/>
                </a:lnTo>
                <a:lnTo>
                  <a:pt x="6057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80807" y="1735709"/>
            <a:ext cx="103504" cy="98425"/>
          </a:xfrm>
          <a:custGeom>
            <a:avLst/>
            <a:gdLst/>
            <a:ahLst/>
            <a:cxnLst/>
            <a:rect l="l" t="t" r="r" b="b"/>
            <a:pathLst>
              <a:path w="103504" h="98425">
                <a:moveTo>
                  <a:pt x="51308" y="0"/>
                </a:moveTo>
                <a:lnTo>
                  <a:pt x="38214" y="1397"/>
                </a:lnTo>
                <a:lnTo>
                  <a:pt x="26198" y="5569"/>
                </a:lnTo>
                <a:lnTo>
                  <a:pt x="15367" y="12445"/>
                </a:lnTo>
                <a:lnTo>
                  <a:pt x="7064" y="21666"/>
                </a:lnTo>
                <a:lnTo>
                  <a:pt x="1957" y="33216"/>
                </a:lnTo>
                <a:lnTo>
                  <a:pt x="20" y="47143"/>
                </a:lnTo>
                <a:lnTo>
                  <a:pt x="0" y="48894"/>
                </a:lnTo>
                <a:lnTo>
                  <a:pt x="1565" y="63115"/>
                </a:lnTo>
                <a:lnTo>
                  <a:pt x="6293" y="74981"/>
                </a:lnTo>
                <a:lnTo>
                  <a:pt x="14231" y="84492"/>
                </a:lnTo>
                <a:lnTo>
                  <a:pt x="26758" y="92719"/>
                </a:lnTo>
                <a:lnTo>
                  <a:pt x="38751" y="96908"/>
                </a:lnTo>
                <a:lnTo>
                  <a:pt x="51827" y="98419"/>
                </a:lnTo>
                <a:lnTo>
                  <a:pt x="52704" y="98425"/>
                </a:lnTo>
                <a:lnTo>
                  <a:pt x="65744" y="97015"/>
                </a:lnTo>
                <a:lnTo>
                  <a:pt x="77698" y="92787"/>
                </a:lnTo>
                <a:lnTo>
                  <a:pt x="88011" y="86232"/>
                </a:lnTo>
                <a:lnTo>
                  <a:pt x="96416" y="77112"/>
                </a:lnTo>
                <a:lnTo>
                  <a:pt x="101585" y="65559"/>
                </a:lnTo>
                <a:lnTo>
                  <a:pt x="103494" y="51547"/>
                </a:lnTo>
                <a:lnTo>
                  <a:pt x="103504" y="50291"/>
                </a:lnTo>
                <a:lnTo>
                  <a:pt x="101941" y="36064"/>
                </a:lnTo>
                <a:lnTo>
                  <a:pt x="97264" y="24151"/>
                </a:lnTo>
                <a:lnTo>
                  <a:pt x="89499" y="14553"/>
                </a:lnTo>
                <a:lnTo>
                  <a:pt x="76715" y="5826"/>
                </a:lnTo>
                <a:lnTo>
                  <a:pt x="64781" y="1509"/>
                </a:lnTo>
                <a:lnTo>
                  <a:pt x="51801" y="1"/>
                </a:lnTo>
                <a:lnTo>
                  <a:pt x="5130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08899" y="1704086"/>
            <a:ext cx="254761" cy="380491"/>
          </a:xfrm>
          <a:custGeom>
            <a:avLst/>
            <a:gdLst/>
            <a:ahLst/>
            <a:cxnLst/>
            <a:rect l="l" t="t" r="r" b="b"/>
            <a:pathLst>
              <a:path w="254761" h="380491">
                <a:moveTo>
                  <a:pt x="0" y="0"/>
                </a:moveTo>
                <a:lnTo>
                  <a:pt x="84327" y="0"/>
                </a:lnTo>
                <a:lnTo>
                  <a:pt x="84768" y="3813"/>
                </a:lnTo>
                <a:lnTo>
                  <a:pt x="86088" y="10208"/>
                </a:lnTo>
                <a:lnTo>
                  <a:pt x="88283" y="19184"/>
                </a:lnTo>
                <a:lnTo>
                  <a:pt x="91350" y="30740"/>
                </a:lnTo>
                <a:lnTo>
                  <a:pt x="95285" y="44877"/>
                </a:lnTo>
                <a:lnTo>
                  <a:pt x="100086" y="61594"/>
                </a:lnTo>
                <a:lnTo>
                  <a:pt x="105747" y="80893"/>
                </a:lnTo>
                <a:lnTo>
                  <a:pt x="109220" y="92583"/>
                </a:lnTo>
                <a:lnTo>
                  <a:pt x="114909" y="111796"/>
                </a:lnTo>
                <a:lnTo>
                  <a:pt x="119858" y="129103"/>
                </a:lnTo>
                <a:lnTo>
                  <a:pt x="124069" y="144506"/>
                </a:lnTo>
                <a:lnTo>
                  <a:pt x="127542" y="158008"/>
                </a:lnTo>
                <a:lnTo>
                  <a:pt x="130280" y="169611"/>
                </a:lnTo>
                <a:lnTo>
                  <a:pt x="132283" y="179319"/>
                </a:lnTo>
                <a:lnTo>
                  <a:pt x="133553" y="187133"/>
                </a:lnTo>
                <a:lnTo>
                  <a:pt x="134091" y="193057"/>
                </a:lnTo>
                <a:lnTo>
                  <a:pt x="134111" y="194183"/>
                </a:lnTo>
                <a:lnTo>
                  <a:pt x="137922" y="194183"/>
                </a:lnTo>
                <a:lnTo>
                  <a:pt x="138313" y="188930"/>
                </a:lnTo>
                <a:lnTo>
                  <a:pt x="139487" y="181517"/>
                </a:lnTo>
                <a:lnTo>
                  <a:pt x="141443" y="171945"/>
                </a:lnTo>
                <a:lnTo>
                  <a:pt x="144182" y="160217"/>
                </a:lnTo>
                <a:lnTo>
                  <a:pt x="147704" y="146333"/>
                </a:lnTo>
                <a:lnTo>
                  <a:pt x="152008" y="130297"/>
                </a:lnTo>
                <a:lnTo>
                  <a:pt x="157094" y="112109"/>
                </a:lnTo>
                <a:lnTo>
                  <a:pt x="160400" y="100584"/>
                </a:lnTo>
                <a:lnTo>
                  <a:pt x="165639" y="82303"/>
                </a:lnTo>
                <a:lnTo>
                  <a:pt x="170185" y="65668"/>
                </a:lnTo>
                <a:lnTo>
                  <a:pt x="174041" y="50684"/>
                </a:lnTo>
                <a:lnTo>
                  <a:pt x="177206" y="37355"/>
                </a:lnTo>
                <a:lnTo>
                  <a:pt x="179684" y="25685"/>
                </a:lnTo>
                <a:lnTo>
                  <a:pt x="181475" y="15679"/>
                </a:lnTo>
                <a:lnTo>
                  <a:pt x="182580" y="7340"/>
                </a:lnTo>
                <a:lnTo>
                  <a:pt x="183002" y="673"/>
                </a:lnTo>
                <a:lnTo>
                  <a:pt x="183006" y="0"/>
                </a:lnTo>
                <a:lnTo>
                  <a:pt x="254761" y="0"/>
                </a:lnTo>
                <a:lnTo>
                  <a:pt x="254319" y="4658"/>
                </a:lnTo>
                <a:lnTo>
                  <a:pt x="252992" y="11073"/>
                </a:lnTo>
                <a:lnTo>
                  <a:pt x="250779" y="19244"/>
                </a:lnTo>
                <a:lnTo>
                  <a:pt x="247680" y="29169"/>
                </a:lnTo>
                <a:lnTo>
                  <a:pt x="243692" y="40846"/>
                </a:lnTo>
                <a:lnTo>
                  <a:pt x="238816" y="54273"/>
                </a:lnTo>
                <a:lnTo>
                  <a:pt x="233051" y="69448"/>
                </a:lnTo>
                <a:lnTo>
                  <a:pt x="226395" y="86370"/>
                </a:lnTo>
                <a:lnTo>
                  <a:pt x="218848" y="105036"/>
                </a:lnTo>
                <a:lnTo>
                  <a:pt x="215773" y="112522"/>
                </a:lnTo>
                <a:lnTo>
                  <a:pt x="208845" y="129549"/>
                </a:lnTo>
                <a:lnTo>
                  <a:pt x="202358" y="145686"/>
                </a:lnTo>
                <a:lnTo>
                  <a:pt x="196312" y="160930"/>
                </a:lnTo>
                <a:lnTo>
                  <a:pt x="190706" y="175283"/>
                </a:lnTo>
                <a:lnTo>
                  <a:pt x="185542" y="188745"/>
                </a:lnTo>
                <a:lnTo>
                  <a:pt x="180819" y="201315"/>
                </a:lnTo>
                <a:lnTo>
                  <a:pt x="176536" y="212994"/>
                </a:lnTo>
                <a:lnTo>
                  <a:pt x="172694" y="223781"/>
                </a:lnTo>
                <a:lnTo>
                  <a:pt x="169293" y="233676"/>
                </a:lnTo>
                <a:lnTo>
                  <a:pt x="166334" y="242680"/>
                </a:lnTo>
                <a:lnTo>
                  <a:pt x="163815" y="250792"/>
                </a:lnTo>
                <a:lnTo>
                  <a:pt x="161736" y="258013"/>
                </a:lnTo>
                <a:lnTo>
                  <a:pt x="160908" y="261112"/>
                </a:lnTo>
                <a:lnTo>
                  <a:pt x="156434" y="276894"/>
                </a:lnTo>
                <a:lnTo>
                  <a:pt x="151617" y="291465"/>
                </a:lnTo>
                <a:lnTo>
                  <a:pt x="146453" y="304820"/>
                </a:lnTo>
                <a:lnTo>
                  <a:pt x="140940" y="316957"/>
                </a:lnTo>
                <a:lnTo>
                  <a:pt x="135075" y="327873"/>
                </a:lnTo>
                <a:lnTo>
                  <a:pt x="128856" y="337566"/>
                </a:lnTo>
                <a:lnTo>
                  <a:pt x="122281" y="346033"/>
                </a:lnTo>
                <a:lnTo>
                  <a:pt x="115346" y="353272"/>
                </a:lnTo>
                <a:lnTo>
                  <a:pt x="104326" y="361912"/>
                </a:lnTo>
                <a:lnTo>
                  <a:pt x="94480" y="367487"/>
                </a:lnTo>
                <a:lnTo>
                  <a:pt x="83492" y="372070"/>
                </a:lnTo>
                <a:lnTo>
                  <a:pt x="71361" y="375662"/>
                </a:lnTo>
                <a:lnTo>
                  <a:pt x="58089" y="378261"/>
                </a:lnTo>
                <a:lnTo>
                  <a:pt x="43675" y="379869"/>
                </a:lnTo>
                <a:lnTo>
                  <a:pt x="28118" y="380484"/>
                </a:lnTo>
                <a:lnTo>
                  <a:pt x="26161" y="380491"/>
                </a:lnTo>
                <a:lnTo>
                  <a:pt x="20700" y="327787"/>
                </a:lnTo>
                <a:lnTo>
                  <a:pt x="34735" y="326887"/>
                </a:lnTo>
                <a:lnTo>
                  <a:pt x="47647" y="324195"/>
                </a:lnTo>
                <a:lnTo>
                  <a:pt x="59445" y="319718"/>
                </a:lnTo>
                <a:lnTo>
                  <a:pt x="70135" y="313463"/>
                </a:lnTo>
                <a:lnTo>
                  <a:pt x="76453" y="308483"/>
                </a:lnTo>
                <a:lnTo>
                  <a:pt x="85271" y="299068"/>
                </a:lnTo>
                <a:lnTo>
                  <a:pt x="91815" y="288315"/>
                </a:lnTo>
                <a:lnTo>
                  <a:pt x="96095" y="276224"/>
                </a:lnTo>
                <a:lnTo>
                  <a:pt x="98118" y="262795"/>
                </a:lnTo>
                <a:lnTo>
                  <a:pt x="98298" y="257048"/>
                </a:lnTo>
                <a:lnTo>
                  <a:pt x="97947" y="251001"/>
                </a:lnTo>
                <a:lnTo>
                  <a:pt x="95147" y="235618"/>
                </a:lnTo>
                <a:lnTo>
                  <a:pt x="92697" y="226281"/>
                </a:lnTo>
                <a:lnTo>
                  <a:pt x="89547" y="215845"/>
                </a:lnTo>
                <a:lnTo>
                  <a:pt x="85697" y="204311"/>
                </a:lnTo>
                <a:lnTo>
                  <a:pt x="81146" y="191678"/>
                </a:lnTo>
                <a:lnTo>
                  <a:pt x="75896" y="177946"/>
                </a:lnTo>
                <a:lnTo>
                  <a:pt x="69946" y="163113"/>
                </a:lnTo>
                <a:lnTo>
                  <a:pt x="63295" y="147181"/>
                </a:lnTo>
                <a:lnTo>
                  <a:pt x="55945" y="130147"/>
                </a:lnTo>
                <a:lnTo>
                  <a:pt x="49149" y="114808"/>
                </a:lnTo>
                <a:lnTo>
                  <a:pt x="39661" y="93605"/>
                </a:lnTo>
                <a:lnTo>
                  <a:pt x="31189" y="74556"/>
                </a:lnTo>
                <a:lnTo>
                  <a:pt x="23734" y="57660"/>
                </a:lnTo>
                <a:lnTo>
                  <a:pt x="17296" y="42921"/>
                </a:lnTo>
                <a:lnTo>
                  <a:pt x="11874" y="30340"/>
                </a:lnTo>
                <a:lnTo>
                  <a:pt x="7469" y="19918"/>
                </a:lnTo>
                <a:lnTo>
                  <a:pt x="4080" y="11657"/>
                </a:lnTo>
                <a:lnTo>
                  <a:pt x="1708" y="5559"/>
                </a:lnTo>
                <a:lnTo>
                  <a:pt x="353" y="1624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27855" y="1703577"/>
            <a:ext cx="251333" cy="267843"/>
          </a:xfrm>
          <a:custGeom>
            <a:avLst/>
            <a:gdLst/>
            <a:ahLst/>
            <a:cxnLst/>
            <a:rect l="l" t="t" r="r" b="b"/>
            <a:pathLst>
              <a:path w="251333" h="267843">
                <a:moveTo>
                  <a:pt x="76200" y="0"/>
                </a:moveTo>
                <a:lnTo>
                  <a:pt x="75191" y="13298"/>
                </a:lnTo>
                <a:lnTo>
                  <a:pt x="74311" y="26421"/>
                </a:lnTo>
                <a:lnTo>
                  <a:pt x="73561" y="39366"/>
                </a:lnTo>
                <a:lnTo>
                  <a:pt x="72945" y="52132"/>
                </a:lnTo>
                <a:lnTo>
                  <a:pt x="72466" y="64718"/>
                </a:lnTo>
                <a:lnTo>
                  <a:pt x="72127" y="77122"/>
                </a:lnTo>
                <a:lnTo>
                  <a:pt x="71932" y="89343"/>
                </a:lnTo>
                <a:lnTo>
                  <a:pt x="71882" y="99313"/>
                </a:lnTo>
                <a:lnTo>
                  <a:pt x="72076" y="117221"/>
                </a:lnTo>
                <a:lnTo>
                  <a:pt x="72661" y="133401"/>
                </a:lnTo>
                <a:lnTo>
                  <a:pt x="73638" y="147858"/>
                </a:lnTo>
                <a:lnTo>
                  <a:pt x="75009" y="160595"/>
                </a:lnTo>
                <a:lnTo>
                  <a:pt x="76778" y="171616"/>
                </a:lnTo>
                <a:lnTo>
                  <a:pt x="78945" y="180927"/>
                </a:lnTo>
                <a:lnTo>
                  <a:pt x="81512" y="188530"/>
                </a:lnTo>
                <a:lnTo>
                  <a:pt x="88956" y="200647"/>
                </a:lnTo>
                <a:lnTo>
                  <a:pt x="99008" y="208189"/>
                </a:lnTo>
                <a:lnTo>
                  <a:pt x="112055" y="212110"/>
                </a:lnTo>
                <a:lnTo>
                  <a:pt x="121031" y="212725"/>
                </a:lnTo>
                <a:lnTo>
                  <a:pt x="134777" y="211976"/>
                </a:lnTo>
                <a:lnTo>
                  <a:pt x="147664" y="209723"/>
                </a:lnTo>
                <a:lnTo>
                  <a:pt x="159691" y="205959"/>
                </a:lnTo>
                <a:lnTo>
                  <a:pt x="170858" y="200675"/>
                </a:lnTo>
                <a:lnTo>
                  <a:pt x="176276" y="197358"/>
                </a:lnTo>
                <a:lnTo>
                  <a:pt x="176261" y="179038"/>
                </a:lnTo>
                <a:lnTo>
                  <a:pt x="176218" y="161504"/>
                </a:lnTo>
                <a:lnTo>
                  <a:pt x="176146" y="144754"/>
                </a:lnTo>
                <a:lnTo>
                  <a:pt x="176045" y="128789"/>
                </a:lnTo>
                <a:lnTo>
                  <a:pt x="175916" y="113608"/>
                </a:lnTo>
                <a:lnTo>
                  <a:pt x="175759" y="99210"/>
                </a:lnTo>
                <a:lnTo>
                  <a:pt x="175575" y="85596"/>
                </a:lnTo>
                <a:lnTo>
                  <a:pt x="175362" y="72764"/>
                </a:lnTo>
                <a:lnTo>
                  <a:pt x="175123" y="60714"/>
                </a:lnTo>
                <a:lnTo>
                  <a:pt x="174856" y="49447"/>
                </a:lnTo>
                <a:lnTo>
                  <a:pt x="174562" y="38960"/>
                </a:lnTo>
                <a:lnTo>
                  <a:pt x="174241" y="29255"/>
                </a:lnTo>
                <a:lnTo>
                  <a:pt x="173894" y="20330"/>
                </a:lnTo>
                <a:lnTo>
                  <a:pt x="173520" y="12186"/>
                </a:lnTo>
                <a:lnTo>
                  <a:pt x="173120" y="4821"/>
                </a:lnTo>
                <a:lnTo>
                  <a:pt x="172974" y="2412"/>
                </a:lnTo>
                <a:lnTo>
                  <a:pt x="246634" y="0"/>
                </a:lnTo>
                <a:lnTo>
                  <a:pt x="246151" y="10078"/>
                </a:lnTo>
                <a:lnTo>
                  <a:pt x="245717" y="20706"/>
                </a:lnTo>
                <a:lnTo>
                  <a:pt x="245331" y="31883"/>
                </a:lnTo>
                <a:lnTo>
                  <a:pt x="244992" y="43610"/>
                </a:lnTo>
                <a:lnTo>
                  <a:pt x="244702" y="55886"/>
                </a:lnTo>
                <a:lnTo>
                  <a:pt x="244460" y="68712"/>
                </a:lnTo>
                <a:lnTo>
                  <a:pt x="244266" y="82088"/>
                </a:lnTo>
                <a:lnTo>
                  <a:pt x="244121" y="96013"/>
                </a:lnTo>
                <a:lnTo>
                  <a:pt x="244023" y="110488"/>
                </a:lnTo>
                <a:lnTo>
                  <a:pt x="243973" y="125512"/>
                </a:lnTo>
                <a:lnTo>
                  <a:pt x="243967" y="133731"/>
                </a:lnTo>
                <a:lnTo>
                  <a:pt x="244040" y="146042"/>
                </a:lnTo>
                <a:lnTo>
                  <a:pt x="244261" y="158438"/>
                </a:lnTo>
                <a:lnTo>
                  <a:pt x="244630" y="170917"/>
                </a:lnTo>
                <a:lnTo>
                  <a:pt x="245148" y="183479"/>
                </a:lnTo>
                <a:lnTo>
                  <a:pt x="245815" y="196122"/>
                </a:lnTo>
                <a:lnTo>
                  <a:pt x="246634" y="208847"/>
                </a:lnTo>
                <a:lnTo>
                  <a:pt x="247603" y="221651"/>
                </a:lnTo>
                <a:lnTo>
                  <a:pt x="248725" y="234536"/>
                </a:lnTo>
                <a:lnTo>
                  <a:pt x="249999" y="247498"/>
                </a:lnTo>
                <a:lnTo>
                  <a:pt x="251333" y="259714"/>
                </a:lnTo>
                <a:lnTo>
                  <a:pt x="187452" y="261874"/>
                </a:lnTo>
                <a:lnTo>
                  <a:pt x="184531" y="252095"/>
                </a:lnTo>
                <a:lnTo>
                  <a:pt x="183007" y="244221"/>
                </a:lnTo>
                <a:lnTo>
                  <a:pt x="183007" y="238379"/>
                </a:lnTo>
                <a:lnTo>
                  <a:pt x="178689" y="238379"/>
                </a:lnTo>
                <a:lnTo>
                  <a:pt x="168179" y="246233"/>
                </a:lnTo>
                <a:lnTo>
                  <a:pt x="157182" y="252868"/>
                </a:lnTo>
                <a:lnTo>
                  <a:pt x="145696" y="258287"/>
                </a:lnTo>
                <a:lnTo>
                  <a:pt x="133717" y="262491"/>
                </a:lnTo>
                <a:lnTo>
                  <a:pt x="121245" y="265484"/>
                </a:lnTo>
                <a:lnTo>
                  <a:pt x="108275" y="267267"/>
                </a:lnTo>
                <a:lnTo>
                  <a:pt x="95123" y="267843"/>
                </a:lnTo>
                <a:lnTo>
                  <a:pt x="79881" y="267106"/>
                </a:lnTo>
                <a:lnTo>
                  <a:pt x="66036" y="264897"/>
                </a:lnTo>
                <a:lnTo>
                  <a:pt x="53584" y="261216"/>
                </a:lnTo>
                <a:lnTo>
                  <a:pt x="42521" y="256062"/>
                </a:lnTo>
                <a:lnTo>
                  <a:pt x="32842" y="249435"/>
                </a:lnTo>
                <a:lnTo>
                  <a:pt x="27178" y="244221"/>
                </a:lnTo>
                <a:lnTo>
                  <a:pt x="21630" y="237236"/>
                </a:lnTo>
                <a:lnTo>
                  <a:pt x="16854" y="228643"/>
                </a:lnTo>
                <a:lnTo>
                  <a:pt x="12852" y="218439"/>
                </a:lnTo>
                <a:lnTo>
                  <a:pt x="9624" y="206620"/>
                </a:lnTo>
                <a:lnTo>
                  <a:pt x="7172" y="193183"/>
                </a:lnTo>
                <a:lnTo>
                  <a:pt x="5499" y="178124"/>
                </a:lnTo>
                <a:lnTo>
                  <a:pt x="4606" y="161440"/>
                </a:lnTo>
                <a:lnTo>
                  <a:pt x="4445" y="149860"/>
                </a:lnTo>
                <a:lnTo>
                  <a:pt x="4445" y="144272"/>
                </a:lnTo>
                <a:lnTo>
                  <a:pt x="4572" y="136398"/>
                </a:lnTo>
                <a:lnTo>
                  <a:pt x="4826" y="126111"/>
                </a:lnTo>
                <a:lnTo>
                  <a:pt x="5101" y="112509"/>
                </a:lnTo>
                <a:lnTo>
                  <a:pt x="5205" y="100537"/>
                </a:lnTo>
                <a:lnTo>
                  <a:pt x="5207" y="99313"/>
                </a:lnTo>
                <a:lnTo>
                  <a:pt x="5121" y="90747"/>
                </a:lnTo>
                <a:lnTo>
                  <a:pt x="4861" y="80945"/>
                </a:lnTo>
                <a:lnTo>
                  <a:pt x="4423" y="69902"/>
                </a:lnTo>
                <a:lnTo>
                  <a:pt x="3805" y="57615"/>
                </a:lnTo>
                <a:lnTo>
                  <a:pt x="3003" y="44081"/>
                </a:lnTo>
                <a:lnTo>
                  <a:pt x="2013" y="29297"/>
                </a:lnTo>
                <a:lnTo>
                  <a:pt x="831" y="13259"/>
                </a:lnTo>
                <a:lnTo>
                  <a:pt x="0" y="2667"/>
                </a:lnTo>
                <a:lnTo>
                  <a:pt x="7620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5635" y="1703577"/>
            <a:ext cx="251206" cy="267843"/>
          </a:xfrm>
          <a:custGeom>
            <a:avLst/>
            <a:gdLst/>
            <a:ahLst/>
            <a:cxnLst/>
            <a:rect l="l" t="t" r="r" b="b"/>
            <a:pathLst>
              <a:path w="251206" h="267843">
                <a:moveTo>
                  <a:pt x="76072" y="0"/>
                </a:moveTo>
                <a:lnTo>
                  <a:pt x="75064" y="13298"/>
                </a:lnTo>
                <a:lnTo>
                  <a:pt x="74184" y="26421"/>
                </a:lnTo>
                <a:lnTo>
                  <a:pt x="73434" y="39366"/>
                </a:lnTo>
                <a:lnTo>
                  <a:pt x="72818" y="52132"/>
                </a:lnTo>
                <a:lnTo>
                  <a:pt x="72339" y="64718"/>
                </a:lnTo>
                <a:lnTo>
                  <a:pt x="72000" y="77122"/>
                </a:lnTo>
                <a:lnTo>
                  <a:pt x="71805" y="89343"/>
                </a:lnTo>
                <a:lnTo>
                  <a:pt x="71754" y="99313"/>
                </a:lnTo>
                <a:lnTo>
                  <a:pt x="71949" y="117221"/>
                </a:lnTo>
                <a:lnTo>
                  <a:pt x="72534" y="133401"/>
                </a:lnTo>
                <a:lnTo>
                  <a:pt x="73511" y="147858"/>
                </a:lnTo>
                <a:lnTo>
                  <a:pt x="74882" y="160595"/>
                </a:lnTo>
                <a:lnTo>
                  <a:pt x="76651" y="171616"/>
                </a:lnTo>
                <a:lnTo>
                  <a:pt x="78818" y="180927"/>
                </a:lnTo>
                <a:lnTo>
                  <a:pt x="81385" y="188530"/>
                </a:lnTo>
                <a:lnTo>
                  <a:pt x="88829" y="200647"/>
                </a:lnTo>
                <a:lnTo>
                  <a:pt x="98881" y="208189"/>
                </a:lnTo>
                <a:lnTo>
                  <a:pt x="111928" y="212110"/>
                </a:lnTo>
                <a:lnTo>
                  <a:pt x="120903" y="212725"/>
                </a:lnTo>
                <a:lnTo>
                  <a:pt x="134650" y="211976"/>
                </a:lnTo>
                <a:lnTo>
                  <a:pt x="147537" y="209723"/>
                </a:lnTo>
                <a:lnTo>
                  <a:pt x="159564" y="205959"/>
                </a:lnTo>
                <a:lnTo>
                  <a:pt x="170731" y="200675"/>
                </a:lnTo>
                <a:lnTo>
                  <a:pt x="176148" y="197358"/>
                </a:lnTo>
                <a:lnTo>
                  <a:pt x="176134" y="179038"/>
                </a:lnTo>
                <a:lnTo>
                  <a:pt x="176091" y="161504"/>
                </a:lnTo>
                <a:lnTo>
                  <a:pt x="176019" y="144754"/>
                </a:lnTo>
                <a:lnTo>
                  <a:pt x="175918" y="128789"/>
                </a:lnTo>
                <a:lnTo>
                  <a:pt x="175789" y="113608"/>
                </a:lnTo>
                <a:lnTo>
                  <a:pt x="175632" y="99210"/>
                </a:lnTo>
                <a:lnTo>
                  <a:pt x="175448" y="85596"/>
                </a:lnTo>
                <a:lnTo>
                  <a:pt x="175235" y="72764"/>
                </a:lnTo>
                <a:lnTo>
                  <a:pt x="174996" y="60714"/>
                </a:lnTo>
                <a:lnTo>
                  <a:pt x="174729" y="49447"/>
                </a:lnTo>
                <a:lnTo>
                  <a:pt x="174435" y="38960"/>
                </a:lnTo>
                <a:lnTo>
                  <a:pt x="174114" y="29255"/>
                </a:lnTo>
                <a:lnTo>
                  <a:pt x="173767" y="20330"/>
                </a:lnTo>
                <a:lnTo>
                  <a:pt x="173393" y="12186"/>
                </a:lnTo>
                <a:lnTo>
                  <a:pt x="172993" y="4821"/>
                </a:lnTo>
                <a:lnTo>
                  <a:pt x="172846" y="2412"/>
                </a:lnTo>
                <a:lnTo>
                  <a:pt x="246506" y="0"/>
                </a:lnTo>
                <a:lnTo>
                  <a:pt x="246024" y="10078"/>
                </a:lnTo>
                <a:lnTo>
                  <a:pt x="245590" y="20706"/>
                </a:lnTo>
                <a:lnTo>
                  <a:pt x="245204" y="31883"/>
                </a:lnTo>
                <a:lnTo>
                  <a:pt x="244865" y="43610"/>
                </a:lnTo>
                <a:lnTo>
                  <a:pt x="244575" y="55886"/>
                </a:lnTo>
                <a:lnTo>
                  <a:pt x="244333" y="68712"/>
                </a:lnTo>
                <a:lnTo>
                  <a:pt x="244139" y="82088"/>
                </a:lnTo>
                <a:lnTo>
                  <a:pt x="243994" y="96013"/>
                </a:lnTo>
                <a:lnTo>
                  <a:pt x="243896" y="110488"/>
                </a:lnTo>
                <a:lnTo>
                  <a:pt x="243846" y="125512"/>
                </a:lnTo>
                <a:lnTo>
                  <a:pt x="243839" y="133731"/>
                </a:lnTo>
                <a:lnTo>
                  <a:pt x="243913" y="146042"/>
                </a:lnTo>
                <a:lnTo>
                  <a:pt x="244134" y="158438"/>
                </a:lnTo>
                <a:lnTo>
                  <a:pt x="244503" y="170917"/>
                </a:lnTo>
                <a:lnTo>
                  <a:pt x="245021" y="183479"/>
                </a:lnTo>
                <a:lnTo>
                  <a:pt x="245688" y="196122"/>
                </a:lnTo>
                <a:lnTo>
                  <a:pt x="246507" y="208847"/>
                </a:lnTo>
                <a:lnTo>
                  <a:pt x="247476" y="221651"/>
                </a:lnTo>
                <a:lnTo>
                  <a:pt x="248598" y="234536"/>
                </a:lnTo>
                <a:lnTo>
                  <a:pt x="249872" y="247498"/>
                </a:lnTo>
                <a:lnTo>
                  <a:pt x="251206" y="259714"/>
                </a:lnTo>
                <a:lnTo>
                  <a:pt x="187325" y="261874"/>
                </a:lnTo>
                <a:lnTo>
                  <a:pt x="184403" y="252095"/>
                </a:lnTo>
                <a:lnTo>
                  <a:pt x="182879" y="244221"/>
                </a:lnTo>
                <a:lnTo>
                  <a:pt x="182879" y="238379"/>
                </a:lnTo>
                <a:lnTo>
                  <a:pt x="178562" y="238379"/>
                </a:lnTo>
                <a:lnTo>
                  <a:pt x="168052" y="246233"/>
                </a:lnTo>
                <a:lnTo>
                  <a:pt x="157055" y="252868"/>
                </a:lnTo>
                <a:lnTo>
                  <a:pt x="145569" y="258287"/>
                </a:lnTo>
                <a:lnTo>
                  <a:pt x="133590" y="262491"/>
                </a:lnTo>
                <a:lnTo>
                  <a:pt x="121118" y="265484"/>
                </a:lnTo>
                <a:lnTo>
                  <a:pt x="108148" y="267267"/>
                </a:lnTo>
                <a:lnTo>
                  <a:pt x="94995" y="267843"/>
                </a:lnTo>
                <a:lnTo>
                  <a:pt x="79754" y="267106"/>
                </a:lnTo>
                <a:lnTo>
                  <a:pt x="65909" y="264897"/>
                </a:lnTo>
                <a:lnTo>
                  <a:pt x="53457" y="261216"/>
                </a:lnTo>
                <a:lnTo>
                  <a:pt x="42394" y="256062"/>
                </a:lnTo>
                <a:lnTo>
                  <a:pt x="32715" y="249435"/>
                </a:lnTo>
                <a:lnTo>
                  <a:pt x="27050" y="244221"/>
                </a:lnTo>
                <a:lnTo>
                  <a:pt x="21503" y="237236"/>
                </a:lnTo>
                <a:lnTo>
                  <a:pt x="16727" y="228643"/>
                </a:lnTo>
                <a:lnTo>
                  <a:pt x="12725" y="218439"/>
                </a:lnTo>
                <a:lnTo>
                  <a:pt x="9497" y="206620"/>
                </a:lnTo>
                <a:lnTo>
                  <a:pt x="7045" y="193183"/>
                </a:lnTo>
                <a:lnTo>
                  <a:pt x="5372" y="178124"/>
                </a:lnTo>
                <a:lnTo>
                  <a:pt x="4479" y="161440"/>
                </a:lnTo>
                <a:lnTo>
                  <a:pt x="4317" y="149860"/>
                </a:lnTo>
                <a:lnTo>
                  <a:pt x="4317" y="144272"/>
                </a:lnTo>
                <a:lnTo>
                  <a:pt x="4444" y="136398"/>
                </a:lnTo>
                <a:lnTo>
                  <a:pt x="4698" y="126111"/>
                </a:lnTo>
                <a:lnTo>
                  <a:pt x="4974" y="112509"/>
                </a:lnTo>
                <a:lnTo>
                  <a:pt x="5078" y="100537"/>
                </a:lnTo>
                <a:lnTo>
                  <a:pt x="5079" y="99313"/>
                </a:lnTo>
                <a:lnTo>
                  <a:pt x="4994" y="90747"/>
                </a:lnTo>
                <a:lnTo>
                  <a:pt x="4736" y="80943"/>
                </a:lnTo>
                <a:lnTo>
                  <a:pt x="4304" y="69899"/>
                </a:lnTo>
                <a:lnTo>
                  <a:pt x="3696" y="57611"/>
                </a:lnTo>
                <a:lnTo>
                  <a:pt x="2911" y="44076"/>
                </a:lnTo>
                <a:lnTo>
                  <a:pt x="1947" y="29291"/>
                </a:lnTo>
                <a:lnTo>
                  <a:pt x="802" y="13251"/>
                </a:lnTo>
                <a:lnTo>
                  <a:pt x="0" y="2667"/>
                </a:lnTo>
                <a:lnTo>
                  <a:pt x="7607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7242" y="1698625"/>
            <a:ext cx="78867" cy="264922"/>
          </a:xfrm>
          <a:custGeom>
            <a:avLst/>
            <a:gdLst/>
            <a:ahLst/>
            <a:cxnLst/>
            <a:rect l="l" t="t" r="r" b="b"/>
            <a:pathLst>
              <a:path w="78867" h="264922">
                <a:moveTo>
                  <a:pt x="78612" y="0"/>
                </a:moveTo>
                <a:lnTo>
                  <a:pt x="77966" y="10210"/>
                </a:lnTo>
                <a:lnTo>
                  <a:pt x="77386" y="20937"/>
                </a:lnTo>
                <a:lnTo>
                  <a:pt x="76872" y="32181"/>
                </a:lnTo>
                <a:lnTo>
                  <a:pt x="76423" y="43941"/>
                </a:lnTo>
                <a:lnTo>
                  <a:pt x="76040" y="56217"/>
                </a:lnTo>
                <a:lnTo>
                  <a:pt x="75720" y="69007"/>
                </a:lnTo>
                <a:lnTo>
                  <a:pt x="75463" y="82311"/>
                </a:lnTo>
                <a:lnTo>
                  <a:pt x="75270" y="96129"/>
                </a:lnTo>
                <a:lnTo>
                  <a:pt x="75139" y="110460"/>
                </a:lnTo>
                <a:lnTo>
                  <a:pt x="75069" y="125303"/>
                </a:lnTo>
                <a:lnTo>
                  <a:pt x="75057" y="135127"/>
                </a:lnTo>
                <a:lnTo>
                  <a:pt x="75093" y="148772"/>
                </a:lnTo>
                <a:lnTo>
                  <a:pt x="75202" y="162207"/>
                </a:lnTo>
                <a:lnTo>
                  <a:pt x="75385" y="175434"/>
                </a:lnTo>
                <a:lnTo>
                  <a:pt x="75640" y="188453"/>
                </a:lnTo>
                <a:lnTo>
                  <a:pt x="75968" y="201267"/>
                </a:lnTo>
                <a:lnTo>
                  <a:pt x="76369" y="213876"/>
                </a:lnTo>
                <a:lnTo>
                  <a:pt x="76842" y="226282"/>
                </a:lnTo>
                <a:lnTo>
                  <a:pt x="77389" y="238488"/>
                </a:lnTo>
                <a:lnTo>
                  <a:pt x="78009" y="250493"/>
                </a:lnTo>
                <a:lnTo>
                  <a:pt x="78701" y="262299"/>
                </a:lnTo>
                <a:lnTo>
                  <a:pt x="78867" y="264922"/>
                </a:lnTo>
                <a:lnTo>
                  <a:pt x="5461" y="264922"/>
                </a:lnTo>
                <a:lnTo>
                  <a:pt x="6169" y="253697"/>
                </a:lnTo>
                <a:lnTo>
                  <a:pt x="6805" y="242158"/>
                </a:lnTo>
                <a:lnTo>
                  <a:pt x="7368" y="230303"/>
                </a:lnTo>
                <a:lnTo>
                  <a:pt x="7858" y="218129"/>
                </a:lnTo>
                <a:lnTo>
                  <a:pt x="8276" y="205637"/>
                </a:lnTo>
                <a:lnTo>
                  <a:pt x="8620" y="192824"/>
                </a:lnTo>
                <a:lnTo>
                  <a:pt x="8892" y="179689"/>
                </a:lnTo>
                <a:lnTo>
                  <a:pt x="9090" y="166231"/>
                </a:lnTo>
                <a:lnTo>
                  <a:pt x="9216" y="152448"/>
                </a:lnTo>
                <a:lnTo>
                  <a:pt x="9269" y="138339"/>
                </a:lnTo>
                <a:lnTo>
                  <a:pt x="9271" y="135127"/>
                </a:lnTo>
                <a:lnTo>
                  <a:pt x="9176" y="120856"/>
                </a:lnTo>
                <a:lnTo>
                  <a:pt x="8895" y="106939"/>
                </a:lnTo>
                <a:lnTo>
                  <a:pt x="8428" y="93378"/>
                </a:lnTo>
                <a:lnTo>
                  <a:pt x="7777" y="80171"/>
                </a:lnTo>
                <a:lnTo>
                  <a:pt x="6943" y="67319"/>
                </a:lnTo>
                <a:lnTo>
                  <a:pt x="5927" y="54821"/>
                </a:lnTo>
                <a:lnTo>
                  <a:pt x="4732" y="42679"/>
                </a:lnTo>
                <a:lnTo>
                  <a:pt x="3359" y="30891"/>
                </a:lnTo>
                <a:lnTo>
                  <a:pt x="1809" y="19459"/>
                </a:lnTo>
                <a:lnTo>
                  <a:pt x="84" y="8381"/>
                </a:lnTo>
                <a:lnTo>
                  <a:pt x="0" y="7874"/>
                </a:lnTo>
                <a:lnTo>
                  <a:pt x="786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30194" y="1698625"/>
            <a:ext cx="78866" cy="264922"/>
          </a:xfrm>
          <a:custGeom>
            <a:avLst/>
            <a:gdLst/>
            <a:ahLst/>
            <a:cxnLst/>
            <a:rect l="l" t="t" r="r" b="b"/>
            <a:pathLst>
              <a:path w="78866" h="264922">
                <a:moveTo>
                  <a:pt x="78612" y="0"/>
                </a:moveTo>
                <a:lnTo>
                  <a:pt x="77966" y="10210"/>
                </a:lnTo>
                <a:lnTo>
                  <a:pt x="77386" y="20937"/>
                </a:lnTo>
                <a:lnTo>
                  <a:pt x="76872" y="32181"/>
                </a:lnTo>
                <a:lnTo>
                  <a:pt x="76423" y="43941"/>
                </a:lnTo>
                <a:lnTo>
                  <a:pt x="76040" y="56217"/>
                </a:lnTo>
                <a:lnTo>
                  <a:pt x="75720" y="69007"/>
                </a:lnTo>
                <a:lnTo>
                  <a:pt x="75463" y="82311"/>
                </a:lnTo>
                <a:lnTo>
                  <a:pt x="75270" y="96129"/>
                </a:lnTo>
                <a:lnTo>
                  <a:pt x="75139" y="110460"/>
                </a:lnTo>
                <a:lnTo>
                  <a:pt x="75069" y="125303"/>
                </a:lnTo>
                <a:lnTo>
                  <a:pt x="75056" y="135127"/>
                </a:lnTo>
                <a:lnTo>
                  <a:pt x="75093" y="148772"/>
                </a:lnTo>
                <a:lnTo>
                  <a:pt x="75202" y="162207"/>
                </a:lnTo>
                <a:lnTo>
                  <a:pt x="75385" y="175434"/>
                </a:lnTo>
                <a:lnTo>
                  <a:pt x="75640" y="188453"/>
                </a:lnTo>
                <a:lnTo>
                  <a:pt x="75968" y="201267"/>
                </a:lnTo>
                <a:lnTo>
                  <a:pt x="76369" y="213876"/>
                </a:lnTo>
                <a:lnTo>
                  <a:pt x="76842" y="226282"/>
                </a:lnTo>
                <a:lnTo>
                  <a:pt x="77389" y="238488"/>
                </a:lnTo>
                <a:lnTo>
                  <a:pt x="78009" y="250493"/>
                </a:lnTo>
                <a:lnTo>
                  <a:pt x="78701" y="262299"/>
                </a:lnTo>
                <a:lnTo>
                  <a:pt x="78866" y="264922"/>
                </a:lnTo>
                <a:lnTo>
                  <a:pt x="5460" y="264922"/>
                </a:lnTo>
                <a:lnTo>
                  <a:pt x="6169" y="253697"/>
                </a:lnTo>
                <a:lnTo>
                  <a:pt x="6805" y="242158"/>
                </a:lnTo>
                <a:lnTo>
                  <a:pt x="7368" y="230303"/>
                </a:lnTo>
                <a:lnTo>
                  <a:pt x="7858" y="218129"/>
                </a:lnTo>
                <a:lnTo>
                  <a:pt x="8276" y="205637"/>
                </a:lnTo>
                <a:lnTo>
                  <a:pt x="8620" y="192824"/>
                </a:lnTo>
                <a:lnTo>
                  <a:pt x="8892" y="179689"/>
                </a:lnTo>
                <a:lnTo>
                  <a:pt x="9090" y="166231"/>
                </a:lnTo>
                <a:lnTo>
                  <a:pt x="9216" y="152448"/>
                </a:lnTo>
                <a:lnTo>
                  <a:pt x="9269" y="138339"/>
                </a:lnTo>
                <a:lnTo>
                  <a:pt x="9270" y="135127"/>
                </a:lnTo>
                <a:lnTo>
                  <a:pt x="9176" y="120856"/>
                </a:lnTo>
                <a:lnTo>
                  <a:pt x="8895" y="106939"/>
                </a:lnTo>
                <a:lnTo>
                  <a:pt x="8428" y="93378"/>
                </a:lnTo>
                <a:lnTo>
                  <a:pt x="7777" y="80171"/>
                </a:lnTo>
                <a:lnTo>
                  <a:pt x="6943" y="67319"/>
                </a:lnTo>
                <a:lnTo>
                  <a:pt x="5927" y="54821"/>
                </a:lnTo>
                <a:lnTo>
                  <a:pt x="4732" y="42679"/>
                </a:lnTo>
                <a:lnTo>
                  <a:pt x="3359" y="30891"/>
                </a:lnTo>
                <a:lnTo>
                  <a:pt x="1809" y="19459"/>
                </a:lnTo>
                <a:lnTo>
                  <a:pt x="84" y="8381"/>
                </a:lnTo>
                <a:lnTo>
                  <a:pt x="0" y="7874"/>
                </a:lnTo>
                <a:lnTo>
                  <a:pt x="786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3743" y="1695069"/>
            <a:ext cx="257428" cy="268477"/>
          </a:xfrm>
          <a:custGeom>
            <a:avLst/>
            <a:gdLst/>
            <a:ahLst/>
            <a:cxnLst/>
            <a:rect l="l" t="t" r="r" b="b"/>
            <a:pathLst>
              <a:path w="257428" h="268477">
                <a:moveTo>
                  <a:pt x="164846" y="0"/>
                </a:moveTo>
                <a:lnTo>
                  <a:pt x="179536" y="649"/>
                </a:lnTo>
                <a:lnTo>
                  <a:pt x="193124" y="2596"/>
                </a:lnTo>
                <a:lnTo>
                  <a:pt x="205604" y="5841"/>
                </a:lnTo>
                <a:lnTo>
                  <a:pt x="216972" y="10385"/>
                </a:lnTo>
                <a:lnTo>
                  <a:pt x="227224" y="16226"/>
                </a:lnTo>
                <a:lnTo>
                  <a:pt x="232155" y="19811"/>
                </a:lnTo>
                <a:lnTo>
                  <a:pt x="239795" y="27229"/>
                </a:lnTo>
                <a:lnTo>
                  <a:pt x="246058" y="36454"/>
                </a:lnTo>
                <a:lnTo>
                  <a:pt x="250949" y="47483"/>
                </a:lnTo>
                <a:lnTo>
                  <a:pt x="254472" y="60314"/>
                </a:lnTo>
                <a:lnTo>
                  <a:pt x="256629" y="74942"/>
                </a:lnTo>
                <a:lnTo>
                  <a:pt x="257424" y="91365"/>
                </a:lnTo>
                <a:lnTo>
                  <a:pt x="257428" y="92836"/>
                </a:lnTo>
                <a:lnTo>
                  <a:pt x="257428" y="98170"/>
                </a:lnTo>
                <a:lnTo>
                  <a:pt x="257301" y="105155"/>
                </a:lnTo>
                <a:lnTo>
                  <a:pt x="256793" y="114045"/>
                </a:lnTo>
                <a:lnTo>
                  <a:pt x="256305" y="126550"/>
                </a:lnTo>
                <a:lnTo>
                  <a:pt x="256160" y="139399"/>
                </a:lnTo>
                <a:lnTo>
                  <a:pt x="256158" y="141223"/>
                </a:lnTo>
                <a:lnTo>
                  <a:pt x="256170" y="149097"/>
                </a:lnTo>
                <a:lnTo>
                  <a:pt x="256205" y="158040"/>
                </a:lnTo>
                <a:lnTo>
                  <a:pt x="256264" y="168053"/>
                </a:lnTo>
                <a:lnTo>
                  <a:pt x="256349" y="179137"/>
                </a:lnTo>
                <a:lnTo>
                  <a:pt x="256459" y="191290"/>
                </a:lnTo>
                <a:lnTo>
                  <a:pt x="256596" y="204514"/>
                </a:lnTo>
                <a:lnTo>
                  <a:pt x="256760" y="218807"/>
                </a:lnTo>
                <a:lnTo>
                  <a:pt x="256952" y="234170"/>
                </a:lnTo>
                <a:lnTo>
                  <a:pt x="257173" y="250604"/>
                </a:lnTo>
                <a:lnTo>
                  <a:pt x="257423" y="268108"/>
                </a:lnTo>
                <a:lnTo>
                  <a:pt x="257428" y="268477"/>
                </a:lnTo>
                <a:lnTo>
                  <a:pt x="184784" y="268477"/>
                </a:lnTo>
                <a:lnTo>
                  <a:pt x="185841" y="255915"/>
                </a:lnTo>
                <a:lnTo>
                  <a:pt x="186796" y="243328"/>
                </a:lnTo>
                <a:lnTo>
                  <a:pt x="187652" y="230716"/>
                </a:lnTo>
                <a:lnTo>
                  <a:pt x="188407" y="218078"/>
                </a:lnTo>
                <a:lnTo>
                  <a:pt x="189061" y="205415"/>
                </a:lnTo>
                <a:lnTo>
                  <a:pt x="189615" y="192728"/>
                </a:lnTo>
                <a:lnTo>
                  <a:pt x="190069" y="180015"/>
                </a:lnTo>
                <a:lnTo>
                  <a:pt x="190423" y="167277"/>
                </a:lnTo>
                <a:lnTo>
                  <a:pt x="190676" y="154514"/>
                </a:lnTo>
                <a:lnTo>
                  <a:pt x="190828" y="141726"/>
                </a:lnTo>
                <a:lnTo>
                  <a:pt x="190880" y="128913"/>
                </a:lnTo>
                <a:lnTo>
                  <a:pt x="190880" y="128650"/>
                </a:lnTo>
                <a:lnTo>
                  <a:pt x="190294" y="111614"/>
                </a:lnTo>
                <a:lnTo>
                  <a:pt x="188542" y="97080"/>
                </a:lnTo>
                <a:lnTo>
                  <a:pt x="185642" y="85059"/>
                </a:lnTo>
                <a:lnTo>
                  <a:pt x="181607" y="75556"/>
                </a:lnTo>
                <a:lnTo>
                  <a:pt x="169190" y="62583"/>
                </a:lnTo>
                <a:lnTo>
                  <a:pt x="157751" y="57484"/>
                </a:lnTo>
                <a:lnTo>
                  <a:pt x="143819" y="55232"/>
                </a:lnTo>
                <a:lnTo>
                  <a:pt x="139446" y="55117"/>
                </a:lnTo>
                <a:lnTo>
                  <a:pt x="126987" y="55994"/>
                </a:lnTo>
                <a:lnTo>
                  <a:pt x="114785" y="58622"/>
                </a:lnTo>
                <a:lnTo>
                  <a:pt x="102846" y="63003"/>
                </a:lnTo>
                <a:lnTo>
                  <a:pt x="91177" y="69136"/>
                </a:lnTo>
                <a:lnTo>
                  <a:pt x="80517" y="76453"/>
                </a:lnTo>
                <a:lnTo>
                  <a:pt x="80689" y="90447"/>
                </a:lnTo>
                <a:lnTo>
                  <a:pt x="80850" y="104258"/>
                </a:lnTo>
                <a:lnTo>
                  <a:pt x="81001" y="117885"/>
                </a:lnTo>
                <a:lnTo>
                  <a:pt x="81141" y="131329"/>
                </a:lnTo>
                <a:lnTo>
                  <a:pt x="81270" y="144590"/>
                </a:lnTo>
                <a:lnTo>
                  <a:pt x="81388" y="157667"/>
                </a:lnTo>
                <a:lnTo>
                  <a:pt x="81495" y="170561"/>
                </a:lnTo>
                <a:lnTo>
                  <a:pt x="81590" y="183272"/>
                </a:lnTo>
                <a:lnTo>
                  <a:pt x="81673" y="195799"/>
                </a:lnTo>
                <a:lnTo>
                  <a:pt x="81745" y="208143"/>
                </a:lnTo>
                <a:lnTo>
                  <a:pt x="81804" y="220304"/>
                </a:lnTo>
                <a:lnTo>
                  <a:pt x="81851" y="232282"/>
                </a:lnTo>
                <a:lnTo>
                  <a:pt x="81885" y="244076"/>
                </a:lnTo>
                <a:lnTo>
                  <a:pt x="81906" y="255686"/>
                </a:lnTo>
                <a:lnTo>
                  <a:pt x="81914" y="267114"/>
                </a:lnTo>
                <a:lnTo>
                  <a:pt x="81914" y="268477"/>
                </a:lnTo>
                <a:lnTo>
                  <a:pt x="8381" y="268477"/>
                </a:lnTo>
                <a:lnTo>
                  <a:pt x="9273" y="252649"/>
                </a:lnTo>
                <a:lnTo>
                  <a:pt x="10076" y="237478"/>
                </a:lnTo>
                <a:lnTo>
                  <a:pt x="10791" y="222965"/>
                </a:lnTo>
                <a:lnTo>
                  <a:pt x="11417" y="209107"/>
                </a:lnTo>
                <a:lnTo>
                  <a:pt x="11955" y="195903"/>
                </a:lnTo>
                <a:lnTo>
                  <a:pt x="12405" y="183352"/>
                </a:lnTo>
                <a:lnTo>
                  <a:pt x="12766" y="171453"/>
                </a:lnTo>
                <a:lnTo>
                  <a:pt x="13039" y="160205"/>
                </a:lnTo>
                <a:lnTo>
                  <a:pt x="13223" y="149605"/>
                </a:lnTo>
                <a:lnTo>
                  <a:pt x="13319" y="139654"/>
                </a:lnTo>
                <a:lnTo>
                  <a:pt x="13334" y="134111"/>
                </a:lnTo>
                <a:lnTo>
                  <a:pt x="13194" y="120797"/>
                </a:lnTo>
                <a:lnTo>
                  <a:pt x="12774" y="107642"/>
                </a:lnTo>
                <a:lnTo>
                  <a:pt x="12074" y="94646"/>
                </a:lnTo>
                <a:lnTo>
                  <a:pt x="11093" y="81807"/>
                </a:lnTo>
                <a:lnTo>
                  <a:pt x="9832" y="69124"/>
                </a:lnTo>
                <a:lnTo>
                  <a:pt x="8291" y="56598"/>
                </a:lnTo>
                <a:lnTo>
                  <a:pt x="6470" y="44227"/>
                </a:lnTo>
                <a:lnTo>
                  <a:pt x="4369" y="32011"/>
                </a:lnTo>
                <a:lnTo>
                  <a:pt x="1988" y="19948"/>
                </a:lnTo>
                <a:lnTo>
                  <a:pt x="0" y="10921"/>
                </a:lnTo>
                <a:lnTo>
                  <a:pt x="69850" y="3301"/>
                </a:lnTo>
                <a:lnTo>
                  <a:pt x="74549" y="32257"/>
                </a:lnTo>
                <a:lnTo>
                  <a:pt x="78866" y="32257"/>
                </a:lnTo>
                <a:lnTo>
                  <a:pt x="89412" y="23965"/>
                </a:lnTo>
                <a:lnTo>
                  <a:pt x="100393" y="16899"/>
                </a:lnTo>
                <a:lnTo>
                  <a:pt x="111807" y="11061"/>
                </a:lnTo>
                <a:lnTo>
                  <a:pt x="123653" y="6454"/>
                </a:lnTo>
                <a:lnTo>
                  <a:pt x="135927" y="3078"/>
                </a:lnTo>
                <a:lnTo>
                  <a:pt x="148629" y="937"/>
                </a:lnTo>
                <a:lnTo>
                  <a:pt x="161756" y="32"/>
                </a:lnTo>
                <a:lnTo>
                  <a:pt x="16484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99075" y="1695069"/>
            <a:ext cx="257428" cy="268477"/>
          </a:xfrm>
          <a:custGeom>
            <a:avLst/>
            <a:gdLst/>
            <a:ahLst/>
            <a:cxnLst/>
            <a:rect l="l" t="t" r="r" b="b"/>
            <a:pathLst>
              <a:path w="257428" h="268477">
                <a:moveTo>
                  <a:pt x="164846" y="0"/>
                </a:moveTo>
                <a:lnTo>
                  <a:pt x="179536" y="649"/>
                </a:lnTo>
                <a:lnTo>
                  <a:pt x="193124" y="2596"/>
                </a:lnTo>
                <a:lnTo>
                  <a:pt x="205604" y="5841"/>
                </a:lnTo>
                <a:lnTo>
                  <a:pt x="216972" y="10385"/>
                </a:lnTo>
                <a:lnTo>
                  <a:pt x="227224" y="16226"/>
                </a:lnTo>
                <a:lnTo>
                  <a:pt x="232155" y="19811"/>
                </a:lnTo>
                <a:lnTo>
                  <a:pt x="239795" y="27229"/>
                </a:lnTo>
                <a:lnTo>
                  <a:pt x="246058" y="36454"/>
                </a:lnTo>
                <a:lnTo>
                  <a:pt x="250949" y="47483"/>
                </a:lnTo>
                <a:lnTo>
                  <a:pt x="254472" y="60314"/>
                </a:lnTo>
                <a:lnTo>
                  <a:pt x="256629" y="74942"/>
                </a:lnTo>
                <a:lnTo>
                  <a:pt x="257424" y="91365"/>
                </a:lnTo>
                <a:lnTo>
                  <a:pt x="257428" y="92836"/>
                </a:lnTo>
                <a:lnTo>
                  <a:pt x="257428" y="98170"/>
                </a:lnTo>
                <a:lnTo>
                  <a:pt x="257301" y="105155"/>
                </a:lnTo>
                <a:lnTo>
                  <a:pt x="256794" y="114045"/>
                </a:lnTo>
                <a:lnTo>
                  <a:pt x="256305" y="126550"/>
                </a:lnTo>
                <a:lnTo>
                  <a:pt x="256160" y="139399"/>
                </a:lnTo>
                <a:lnTo>
                  <a:pt x="256159" y="141223"/>
                </a:lnTo>
                <a:lnTo>
                  <a:pt x="256170" y="149097"/>
                </a:lnTo>
                <a:lnTo>
                  <a:pt x="256205" y="158040"/>
                </a:lnTo>
                <a:lnTo>
                  <a:pt x="256264" y="168053"/>
                </a:lnTo>
                <a:lnTo>
                  <a:pt x="256349" y="179137"/>
                </a:lnTo>
                <a:lnTo>
                  <a:pt x="256459" y="191290"/>
                </a:lnTo>
                <a:lnTo>
                  <a:pt x="256596" y="204514"/>
                </a:lnTo>
                <a:lnTo>
                  <a:pt x="256760" y="218807"/>
                </a:lnTo>
                <a:lnTo>
                  <a:pt x="256952" y="234170"/>
                </a:lnTo>
                <a:lnTo>
                  <a:pt x="257173" y="250604"/>
                </a:lnTo>
                <a:lnTo>
                  <a:pt x="257423" y="268108"/>
                </a:lnTo>
                <a:lnTo>
                  <a:pt x="257428" y="268477"/>
                </a:lnTo>
                <a:lnTo>
                  <a:pt x="184785" y="268477"/>
                </a:lnTo>
                <a:lnTo>
                  <a:pt x="185841" y="255915"/>
                </a:lnTo>
                <a:lnTo>
                  <a:pt x="186796" y="243328"/>
                </a:lnTo>
                <a:lnTo>
                  <a:pt x="187652" y="230716"/>
                </a:lnTo>
                <a:lnTo>
                  <a:pt x="188407" y="218078"/>
                </a:lnTo>
                <a:lnTo>
                  <a:pt x="189061" y="205415"/>
                </a:lnTo>
                <a:lnTo>
                  <a:pt x="189615" y="192728"/>
                </a:lnTo>
                <a:lnTo>
                  <a:pt x="190069" y="180015"/>
                </a:lnTo>
                <a:lnTo>
                  <a:pt x="190423" y="167277"/>
                </a:lnTo>
                <a:lnTo>
                  <a:pt x="190676" y="154514"/>
                </a:lnTo>
                <a:lnTo>
                  <a:pt x="190828" y="141726"/>
                </a:lnTo>
                <a:lnTo>
                  <a:pt x="190880" y="128913"/>
                </a:lnTo>
                <a:lnTo>
                  <a:pt x="190880" y="128650"/>
                </a:lnTo>
                <a:lnTo>
                  <a:pt x="190294" y="111614"/>
                </a:lnTo>
                <a:lnTo>
                  <a:pt x="188542" y="97080"/>
                </a:lnTo>
                <a:lnTo>
                  <a:pt x="185642" y="85059"/>
                </a:lnTo>
                <a:lnTo>
                  <a:pt x="181607" y="75556"/>
                </a:lnTo>
                <a:lnTo>
                  <a:pt x="169190" y="62583"/>
                </a:lnTo>
                <a:lnTo>
                  <a:pt x="157751" y="57484"/>
                </a:lnTo>
                <a:lnTo>
                  <a:pt x="143819" y="55232"/>
                </a:lnTo>
                <a:lnTo>
                  <a:pt x="139446" y="55117"/>
                </a:lnTo>
                <a:lnTo>
                  <a:pt x="126987" y="55994"/>
                </a:lnTo>
                <a:lnTo>
                  <a:pt x="114785" y="58622"/>
                </a:lnTo>
                <a:lnTo>
                  <a:pt x="102846" y="63003"/>
                </a:lnTo>
                <a:lnTo>
                  <a:pt x="91177" y="69136"/>
                </a:lnTo>
                <a:lnTo>
                  <a:pt x="80517" y="76453"/>
                </a:lnTo>
                <a:lnTo>
                  <a:pt x="80689" y="90447"/>
                </a:lnTo>
                <a:lnTo>
                  <a:pt x="80850" y="104258"/>
                </a:lnTo>
                <a:lnTo>
                  <a:pt x="81001" y="117885"/>
                </a:lnTo>
                <a:lnTo>
                  <a:pt x="81141" y="131329"/>
                </a:lnTo>
                <a:lnTo>
                  <a:pt x="81270" y="144590"/>
                </a:lnTo>
                <a:lnTo>
                  <a:pt x="81388" y="157667"/>
                </a:lnTo>
                <a:lnTo>
                  <a:pt x="81495" y="170561"/>
                </a:lnTo>
                <a:lnTo>
                  <a:pt x="81590" y="183272"/>
                </a:lnTo>
                <a:lnTo>
                  <a:pt x="81673" y="195799"/>
                </a:lnTo>
                <a:lnTo>
                  <a:pt x="81745" y="208143"/>
                </a:lnTo>
                <a:lnTo>
                  <a:pt x="81804" y="220304"/>
                </a:lnTo>
                <a:lnTo>
                  <a:pt x="81851" y="232282"/>
                </a:lnTo>
                <a:lnTo>
                  <a:pt x="81885" y="244076"/>
                </a:lnTo>
                <a:lnTo>
                  <a:pt x="81906" y="255686"/>
                </a:lnTo>
                <a:lnTo>
                  <a:pt x="81914" y="267114"/>
                </a:lnTo>
                <a:lnTo>
                  <a:pt x="81914" y="268477"/>
                </a:lnTo>
                <a:lnTo>
                  <a:pt x="8382" y="268477"/>
                </a:lnTo>
                <a:lnTo>
                  <a:pt x="9273" y="252649"/>
                </a:lnTo>
                <a:lnTo>
                  <a:pt x="10076" y="237478"/>
                </a:lnTo>
                <a:lnTo>
                  <a:pt x="10791" y="222965"/>
                </a:lnTo>
                <a:lnTo>
                  <a:pt x="11417" y="209107"/>
                </a:lnTo>
                <a:lnTo>
                  <a:pt x="11955" y="195903"/>
                </a:lnTo>
                <a:lnTo>
                  <a:pt x="12405" y="183352"/>
                </a:lnTo>
                <a:lnTo>
                  <a:pt x="12766" y="171453"/>
                </a:lnTo>
                <a:lnTo>
                  <a:pt x="13039" y="160205"/>
                </a:lnTo>
                <a:lnTo>
                  <a:pt x="13223" y="149605"/>
                </a:lnTo>
                <a:lnTo>
                  <a:pt x="13319" y="139654"/>
                </a:lnTo>
                <a:lnTo>
                  <a:pt x="13335" y="134111"/>
                </a:lnTo>
                <a:lnTo>
                  <a:pt x="13194" y="120797"/>
                </a:lnTo>
                <a:lnTo>
                  <a:pt x="12774" y="107642"/>
                </a:lnTo>
                <a:lnTo>
                  <a:pt x="12074" y="94646"/>
                </a:lnTo>
                <a:lnTo>
                  <a:pt x="11093" y="81807"/>
                </a:lnTo>
                <a:lnTo>
                  <a:pt x="9832" y="69124"/>
                </a:lnTo>
                <a:lnTo>
                  <a:pt x="8291" y="56598"/>
                </a:lnTo>
                <a:lnTo>
                  <a:pt x="6470" y="44227"/>
                </a:lnTo>
                <a:lnTo>
                  <a:pt x="4369" y="32011"/>
                </a:lnTo>
                <a:lnTo>
                  <a:pt x="1988" y="19948"/>
                </a:lnTo>
                <a:lnTo>
                  <a:pt x="0" y="10921"/>
                </a:lnTo>
                <a:lnTo>
                  <a:pt x="69850" y="3301"/>
                </a:lnTo>
                <a:lnTo>
                  <a:pt x="74549" y="32257"/>
                </a:lnTo>
                <a:lnTo>
                  <a:pt x="78866" y="32257"/>
                </a:lnTo>
                <a:lnTo>
                  <a:pt x="89412" y="23965"/>
                </a:lnTo>
                <a:lnTo>
                  <a:pt x="100393" y="16899"/>
                </a:lnTo>
                <a:lnTo>
                  <a:pt x="111807" y="11061"/>
                </a:lnTo>
                <a:lnTo>
                  <a:pt x="123653" y="6454"/>
                </a:lnTo>
                <a:lnTo>
                  <a:pt x="135927" y="3078"/>
                </a:lnTo>
                <a:lnTo>
                  <a:pt x="148629" y="937"/>
                </a:lnTo>
                <a:lnTo>
                  <a:pt x="161756" y="32"/>
                </a:lnTo>
                <a:lnTo>
                  <a:pt x="16484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71213" y="1695069"/>
            <a:ext cx="232663" cy="275335"/>
          </a:xfrm>
          <a:custGeom>
            <a:avLst/>
            <a:gdLst/>
            <a:ahLst/>
            <a:cxnLst/>
            <a:rect l="l" t="t" r="r" b="b"/>
            <a:pathLst>
              <a:path w="232663" h="275335">
                <a:moveTo>
                  <a:pt x="122554" y="0"/>
                </a:moveTo>
                <a:lnTo>
                  <a:pt x="137867" y="539"/>
                </a:lnTo>
                <a:lnTo>
                  <a:pt x="152005" y="2155"/>
                </a:lnTo>
                <a:lnTo>
                  <a:pt x="164971" y="4845"/>
                </a:lnTo>
                <a:lnTo>
                  <a:pt x="176768" y="8605"/>
                </a:lnTo>
                <a:lnTo>
                  <a:pt x="187400" y="13432"/>
                </a:lnTo>
                <a:lnTo>
                  <a:pt x="196870" y="19324"/>
                </a:lnTo>
                <a:lnTo>
                  <a:pt x="206971" y="28422"/>
                </a:lnTo>
                <a:lnTo>
                  <a:pt x="213623" y="37713"/>
                </a:lnTo>
                <a:lnTo>
                  <a:pt x="218835" y="48696"/>
                </a:lnTo>
                <a:lnTo>
                  <a:pt x="222604" y="61370"/>
                </a:lnTo>
                <a:lnTo>
                  <a:pt x="224926" y="75729"/>
                </a:lnTo>
                <a:lnTo>
                  <a:pt x="225798" y="91771"/>
                </a:lnTo>
                <a:lnTo>
                  <a:pt x="225806" y="93471"/>
                </a:lnTo>
                <a:lnTo>
                  <a:pt x="225732" y="102149"/>
                </a:lnTo>
                <a:lnTo>
                  <a:pt x="225496" y="114318"/>
                </a:lnTo>
                <a:lnTo>
                  <a:pt x="225076" y="130020"/>
                </a:lnTo>
                <a:lnTo>
                  <a:pt x="224916" y="135254"/>
                </a:lnTo>
                <a:lnTo>
                  <a:pt x="224397" y="152303"/>
                </a:lnTo>
                <a:lnTo>
                  <a:pt x="224052" y="165360"/>
                </a:lnTo>
                <a:lnTo>
                  <a:pt x="223904" y="174426"/>
                </a:lnTo>
                <a:lnTo>
                  <a:pt x="223900" y="175640"/>
                </a:lnTo>
                <a:lnTo>
                  <a:pt x="224064" y="190710"/>
                </a:lnTo>
                <a:lnTo>
                  <a:pt x="224554" y="205012"/>
                </a:lnTo>
                <a:lnTo>
                  <a:pt x="225371" y="218547"/>
                </a:lnTo>
                <a:lnTo>
                  <a:pt x="226515" y="231314"/>
                </a:lnTo>
                <a:lnTo>
                  <a:pt x="227986" y="243314"/>
                </a:lnTo>
                <a:lnTo>
                  <a:pt x="229784" y="254546"/>
                </a:lnTo>
                <a:lnTo>
                  <a:pt x="231908" y="265011"/>
                </a:lnTo>
                <a:lnTo>
                  <a:pt x="232663" y="268223"/>
                </a:lnTo>
                <a:lnTo>
                  <a:pt x="168148" y="270382"/>
                </a:lnTo>
                <a:lnTo>
                  <a:pt x="165226" y="262763"/>
                </a:lnTo>
                <a:lnTo>
                  <a:pt x="163829" y="255777"/>
                </a:lnTo>
                <a:lnTo>
                  <a:pt x="163829" y="249681"/>
                </a:lnTo>
                <a:lnTo>
                  <a:pt x="160274" y="249681"/>
                </a:lnTo>
                <a:lnTo>
                  <a:pt x="150824" y="256739"/>
                </a:lnTo>
                <a:lnTo>
                  <a:pt x="140442" y="262671"/>
                </a:lnTo>
                <a:lnTo>
                  <a:pt x="129127" y="267474"/>
                </a:lnTo>
                <a:lnTo>
                  <a:pt x="116878" y="271142"/>
                </a:lnTo>
                <a:lnTo>
                  <a:pt x="103697" y="273669"/>
                </a:lnTo>
                <a:lnTo>
                  <a:pt x="89582" y="275052"/>
                </a:lnTo>
                <a:lnTo>
                  <a:pt x="79121" y="275335"/>
                </a:lnTo>
                <a:lnTo>
                  <a:pt x="65144" y="274475"/>
                </a:lnTo>
                <a:lnTo>
                  <a:pt x="52208" y="271894"/>
                </a:lnTo>
                <a:lnTo>
                  <a:pt x="40319" y="267592"/>
                </a:lnTo>
                <a:lnTo>
                  <a:pt x="29484" y="261570"/>
                </a:lnTo>
                <a:lnTo>
                  <a:pt x="22478" y="256285"/>
                </a:lnTo>
                <a:lnTo>
                  <a:pt x="13325" y="246925"/>
                </a:lnTo>
                <a:lnTo>
                  <a:pt x="6551" y="236213"/>
                </a:lnTo>
                <a:lnTo>
                  <a:pt x="2157" y="224166"/>
                </a:lnTo>
                <a:lnTo>
                  <a:pt x="143" y="210803"/>
                </a:lnTo>
                <a:lnTo>
                  <a:pt x="0" y="205866"/>
                </a:lnTo>
                <a:lnTo>
                  <a:pt x="967" y="192533"/>
                </a:lnTo>
                <a:lnTo>
                  <a:pt x="3868" y="180006"/>
                </a:lnTo>
                <a:lnTo>
                  <a:pt x="8704" y="168292"/>
                </a:lnTo>
                <a:lnTo>
                  <a:pt x="15475" y="157398"/>
                </a:lnTo>
                <a:lnTo>
                  <a:pt x="24180" y="147331"/>
                </a:lnTo>
                <a:lnTo>
                  <a:pt x="34819" y="138097"/>
                </a:lnTo>
                <a:lnTo>
                  <a:pt x="42641" y="132844"/>
                </a:lnTo>
                <a:lnTo>
                  <a:pt x="51303" y="128268"/>
                </a:lnTo>
                <a:lnTo>
                  <a:pt x="61037" y="124196"/>
                </a:lnTo>
                <a:lnTo>
                  <a:pt x="71844" y="120627"/>
                </a:lnTo>
                <a:lnTo>
                  <a:pt x="83723" y="117563"/>
                </a:lnTo>
                <a:lnTo>
                  <a:pt x="96673" y="115004"/>
                </a:lnTo>
                <a:lnTo>
                  <a:pt x="110697" y="112951"/>
                </a:lnTo>
                <a:lnTo>
                  <a:pt x="125792" y="111405"/>
                </a:lnTo>
                <a:lnTo>
                  <a:pt x="141960" y="110367"/>
                </a:lnTo>
                <a:lnTo>
                  <a:pt x="158114" y="109854"/>
                </a:lnTo>
                <a:lnTo>
                  <a:pt x="158496" y="106552"/>
                </a:lnTo>
                <a:lnTo>
                  <a:pt x="158623" y="103377"/>
                </a:lnTo>
                <a:lnTo>
                  <a:pt x="158623" y="100456"/>
                </a:lnTo>
                <a:lnTo>
                  <a:pt x="157291" y="84291"/>
                </a:lnTo>
                <a:lnTo>
                  <a:pt x="153283" y="71852"/>
                </a:lnTo>
                <a:lnTo>
                  <a:pt x="146575" y="63205"/>
                </a:lnTo>
                <a:lnTo>
                  <a:pt x="136250" y="57642"/>
                </a:lnTo>
                <a:lnTo>
                  <a:pt x="125347" y="54754"/>
                </a:lnTo>
                <a:lnTo>
                  <a:pt x="111699" y="52940"/>
                </a:lnTo>
                <a:lnTo>
                  <a:pt x="95316" y="52212"/>
                </a:lnTo>
                <a:lnTo>
                  <a:pt x="92328" y="52196"/>
                </a:lnTo>
                <a:lnTo>
                  <a:pt x="79481" y="52457"/>
                </a:lnTo>
                <a:lnTo>
                  <a:pt x="66739" y="53243"/>
                </a:lnTo>
                <a:lnTo>
                  <a:pt x="54097" y="54561"/>
                </a:lnTo>
                <a:lnTo>
                  <a:pt x="41549" y="56415"/>
                </a:lnTo>
                <a:lnTo>
                  <a:pt x="29089" y="58812"/>
                </a:lnTo>
                <a:lnTo>
                  <a:pt x="16711" y="61758"/>
                </a:lnTo>
                <a:lnTo>
                  <a:pt x="11684" y="63118"/>
                </a:lnTo>
                <a:lnTo>
                  <a:pt x="17652" y="12826"/>
                </a:lnTo>
                <a:lnTo>
                  <a:pt x="27026" y="9941"/>
                </a:lnTo>
                <a:lnTo>
                  <a:pt x="37288" y="7419"/>
                </a:lnTo>
                <a:lnTo>
                  <a:pt x="48436" y="5264"/>
                </a:lnTo>
                <a:lnTo>
                  <a:pt x="60467" y="3475"/>
                </a:lnTo>
                <a:lnTo>
                  <a:pt x="73379" y="2055"/>
                </a:lnTo>
                <a:lnTo>
                  <a:pt x="87169" y="1005"/>
                </a:lnTo>
                <a:lnTo>
                  <a:pt x="101835" y="326"/>
                </a:lnTo>
                <a:lnTo>
                  <a:pt x="117374" y="19"/>
                </a:lnTo>
                <a:lnTo>
                  <a:pt x="12255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59607" y="1695069"/>
            <a:ext cx="415289" cy="268477"/>
          </a:xfrm>
          <a:custGeom>
            <a:avLst/>
            <a:gdLst/>
            <a:ahLst/>
            <a:cxnLst/>
            <a:rect l="l" t="t" r="r" b="b"/>
            <a:pathLst>
              <a:path w="415289" h="268477">
                <a:moveTo>
                  <a:pt x="158876" y="0"/>
                </a:moveTo>
                <a:lnTo>
                  <a:pt x="174855" y="726"/>
                </a:lnTo>
                <a:lnTo>
                  <a:pt x="189332" y="2906"/>
                </a:lnTo>
                <a:lnTo>
                  <a:pt x="202314" y="6535"/>
                </a:lnTo>
                <a:lnTo>
                  <a:pt x="213804" y="11611"/>
                </a:lnTo>
                <a:lnTo>
                  <a:pt x="223809" y="18132"/>
                </a:lnTo>
                <a:lnTo>
                  <a:pt x="232334" y="26094"/>
                </a:lnTo>
                <a:lnTo>
                  <a:pt x="237235" y="32257"/>
                </a:lnTo>
                <a:lnTo>
                  <a:pt x="241680" y="32257"/>
                </a:lnTo>
                <a:lnTo>
                  <a:pt x="253555" y="23472"/>
                </a:lnTo>
                <a:lnTo>
                  <a:pt x="265396" y="16077"/>
                </a:lnTo>
                <a:lnTo>
                  <a:pt x="277205" y="10074"/>
                </a:lnTo>
                <a:lnTo>
                  <a:pt x="288980" y="5465"/>
                </a:lnTo>
                <a:lnTo>
                  <a:pt x="300722" y="2253"/>
                </a:lnTo>
                <a:lnTo>
                  <a:pt x="312431" y="440"/>
                </a:lnTo>
                <a:lnTo>
                  <a:pt x="321690" y="0"/>
                </a:lnTo>
                <a:lnTo>
                  <a:pt x="337157" y="613"/>
                </a:lnTo>
                <a:lnTo>
                  <a:pt x="351252" y="2452"/>
                </a:lnTo>
                <a:lnTo>
                  <a:pt x="363970" y="5513"/>
                </a:lnTo>
                <a:lnTo>
                  <a:pt x="375308" y="9790"/>
                </a:lnTo>
                <a:lnTo>
                  <a:pt x="385261" y="15280"/>
                </a:lnTo>
                <a:lnTo>
                  <a:pt x="391667" y="20065"/>
                </a:lnTo>
                <a:lnTo>
                  <a:pt x="398859" y="27662"/>
                </a:lnTo>
                <a:lnTo>
                  <a:pt x="404748" y="37042"/>
                </a:lnTo>
                <a:lnTo>
                  <a:pt x="409336" y="48208"/>
                </a:lnTo>
                <a:lnTo>
                  <a:pt x="412622" y="61158"/>
                </a:lnTo>
                <a:lnTo>
                  <a:pt x="414607" y="75893"/>
                </a:lnTo>
                <a:lnTo>
                  <a:pt x="415289" y="92412"/>
                </a:lnTo>
                <a:lnTo>
                  <a:pt x="415289" y="92836"/>
                </a:lnTo>
                <a:lnTo>
                  <a:pt x="415289" y="96265"/>
                </a:lnTo>
                <a:lnTo>
                  <a:pt x="415163" y="102869"/>
                </a:lnTo>
                <a:lnTo>
                  <a:pt x="414781" y="112648"/>
                </a:lnTo>
                <a:lnTo>
                  <a:pt x="414400" y="122427"/>
                </a:lnTo>
                <a:lnTo>
                  <a:pt x="414273" y="129031"/>
                </a:lnTo>
                <a:lnTo>
                  <a:pt x="414273" y="132460"/>
                </a:lnTo>
                <a:lnTo>
                  <a:pt x="414283" y="141354"/>
                </a:lnTo>
                <a:lnTo>
                  <a:pt x="414313" y="151032"/>
                </a:lnTo>
                <a:lnTo>
                  <a:pt x="414360" y="161494"/>
                </a:lnTo>
                <a:lnTo>
                  <a:pt x="414426" y="172739"/>
                </a:lnTo>
                <a:lnTo>
                  <a:pt x="414510" y="184769"/>
                </a:lnTo>
                <a:lnTo>
                  <a:pt x="414610" y="197582"/>
                </a:lnTo>
                <a:lnTo>
                  <a:pt x="414726" y="211179"/>
                </a:lnTo>
                <a:lnTo>
                  <a:pt x="414858" y="225560"/>
                </a:lnTo>
                <a:lnTo>
                  <a:pt x="415005" y="240725"/>
                </a:lnTo>
                <a:lnTo>
                  <a:pt x="415167" y="256673"/>
                </a:lnTo>
                <a:lnTo>
                  <a:pt x="415289" y="268477"/>
                </a:lnTo>
                <a:lnTo>
                  <a:pt x="342900" y="268477"/>
                </a:lnTo>
                <a:lnTo>
                  <a:pt x="343961" y="255455"/>
                </a:lnTo>
                <a:lnTo>
                  <a:pt x="344914" y="242506"/>
                </a:lnTo>
                <a:lnTo>
                  <a:pt x="345759" y="229629"/>
                </a:lnTo>
                <a:lnTo>
                  <a:pt x="346498" y="216823"/>
                </a:lnTo>
                <a:lnTo>
                  <a:pt x="347130" y="204086"/>
                </a:lnTo>
                <a:lnTo>
                  <a:pt x="347658" y="191418"/>
                </a:lnTo>
                <a:lnTo>
                  <a:pt x="348080" y="178817"/>
                </a:lnTo>
                <a:lnTo>
                  <a:pt x="348398" y="166281"/>
                </a:lnTo>
                <a:lnTo>
                  <a:pt x="348612" y="153811"/>
                </a:lnTo>
                <a:lnTo>
                  <a:pt x="348724" y="141403"/>
                </a:lnTo>
                <a:lnTo>
                  <a:pt x="348741" y="134111"/>
                </a:lnTo>
                <a:lnTo>
                  <a:pt x="348263" y="116314"/>
                </a:lnTo>
                <a:lnTo>
                  <a:pt x="346828" y="101115"/>
                </a:lnTo>
                <a:lnTo>
                  <a:pt x="344436" y="88503"/>
                </a:lnTo>
                <a:lnTo>
                  <a:pt x="341087" y="78466"/>
                </a:lnTo>
                <a:lnTo>
                  <a:pt x="336781" y="70994"/>
                </a:lnTo>
                <a:lnTo>
                  <a:pt x="327391" y="62623"/>
                </a:lnTo>
                <a:lnTo>
                  <a:pt x="315981" y="57642"/>
                </a:lnTo>
                <a:lnTo>
                  <a:pt x="301976" y="55307"/>
                </a:lnTo>
                <a:lnTo>
                  <a:pt x="296037" y="55117"/>
                </a:lnTo>
                <a:lnTo>
                  <a:pt x="284456" y="56194"/>
                </a:lnTo>
                <a:lnTo>
                  <a:pt x="272598" y="59407"/>
                </a:lnTo>
                <a:lnTo>
                  <a:pt x="260437" y="64730"/>
                </a:lnTo>
                <a:lnTo>
                  <a:pt x="249300" y="71246"/>
                </a:lnTo>
                <a:lnTo>
                  <a:pt x="248875" y="85147"/>
                </a:lnTo>
                <a:lnTo>
                  <a:pt x="248549" y="98405"/>
                </a:lnTo>
                <a:lnTo>
                  <a:pt x="248321" y="111034"/>
                </a:lnTo>
                <a:lnTo>
                  <a:pt x="248191" y="123049"/>
                </a:lnTo>
                <a:lnTo>
                  <a:pt x="248157" y="132460"/>
                </a:lnTo>
                <a:lnTo>
                  <a:pt x="248174" y="141354"/>
                </a:lnTo>
                <a:lnTo>
                  <a:pt x="248222" y="151031"/>
                </a:lnTo>
                <a:lnTo>
                  <a:pt x="248301" y="161492"/>
                </a:lnTo>
                <a:lnTo>
                  <a:pt x="248410" y="172737"/>
                </a:lnTo>
                <a:lnTo>
                  <a:pt x="248547" y="184766"/>
                </a:lnTo>
                <a:lnTo>
                  <a:pt x="248711" y="197578"/>
                </a:lnTo>
                <a:lnTo>
                  <a:pt x="248900" y="211174"/>
                </a:lnTo>
                <a:lnTo>
                  <a:pt x="249114" y="225554"/>
                </a:lnTo>
                <a:lnTo>
                  <a:pt x="249352" y="240718"/>
                </a:lnTo>
                <a:lnTo>
                  <a:pt x="249611" y="256666"/>
                </a:lnTo>
                <a:lnTo>
                  <a:pt x="249808" y="268477"/>
                </a:lnTo>
                <a:lnTo>
                  <a:pt x="176656" y="268477"/>
                </a:lnTo>
                <a:lnTo>
                  <a:pt x="177643" y="255455"/>
                </a:lnTo>
                <a:lnTo>
                  <a:pt x="178542" y="242495"/>
                </a:lnTo>
                <a:lnTo>
                  <a:pt x="179353" y="229600"/>
                </a:lnTo>
                <a:lnTo>
                  <a:pt x="180075" y="216768"/>
                </a:lnTo>
                <a:lnTo>
                  <a:pt x="180709" y="204000"/>
                </a:lnTo>
                <a:lnTo>
                  <a:pt x="181253" y="191296"/>
                </a:lnTo>
                <a:lnTo>
                  <a:pt x="181707" y="178655"/>
                </a:lnTo>
                <a:lnTo>
                  <a:pt x="182071" y="166079"/>
                </a:lnTo>
                <a:lnTo>
                  <a:pt x="182344" y="153565"/>
                </a:lnTo>
                <a:lnTo>
                  <a:pt x="182526" y="141116"/>
                </a:lnTo>
                <a:lnTo>
                  <a:pt x="182615" y="128730"/>
                </a:lnTo>
                <a:lnTo>
                  <a:pt x="182625" y="122935"/>
                </a:lnTo>
                <a:lnTo>
                  <a:pt x="182040" y="106660"/>
                </a:lnTo>
                <a:lnTo>
                  <a:pt x="180292" y="92775"/>
                </a:lnTo>
                <a:lnTo>
                  <a:pt x="177391" y="81281"/>
                </a:lnTo>
                <a:lnTo>
                  <a:pt x="173348" y="72177"/>
                </a:lnTo>
                <a:lnTo>
                  <a:pt x="164968" y="63211"/>
                </a:lnTo>
                <a:lnTo>
                  <a:pt x="154017" y="58136"/>
                </a:lnTo>
                <a:lnTo>
                  <a:pt x="139629" y="55514"/>
                </a:lnTo>
                <a:lnTo>
                  <a:pt x="129920" y="55117"/>
                </a:lnTo>
                <a:lnTo>
                  <a:pt x="116316" y="56262"/>
                </a:lnTo>
                <a:lnTo>
                  <a:pt x="103849" y="59680"/>
                </a:lnTo>
                <a:lnTo>
                  <a:pt x="92527" y="65352"/>
                </a:lnTo>
                <a:lnTo>
                  <a:pt x="82363" y="73258"/>
                </a:lnTo>
                <a:lnTo>
                  <a:pt x="80517" y="75056"/>
                </a:lnTo>
                <a:lnTo>
                  <a:pt x="80688" y="89167"/>
                </a:lnTo>
                <a:lnTo>
                  <a:pt x="80848" y="103080"/>
                </a:lnTo>
                <a:lnTo>
                  <a:pt x="80998" y="116795"/>
                </a:lnTo>
                <a:lnTo>
                  <a:pt x="81137" y="130313"/>
                </a:lnTo>
                <a:lnTo>
                  <a:pt x="81265" y="143633"/>
                </a:lnTo>
                <a:lnTo>
                  <a:pt x="81383" y="156755"/>
                </a:lnTo>
                <a:lnTo>
                  <a:pt x="81489" y="169678"/>
                </a:lnTo>
                <a:lnTo>
                  <a:pt x="81585" y="182403"/>
                </a:lnTo>
                <a:lnTo>
                  <a:pt x="81668" y="194928"/>
                </a:lnTo>
                <a:lnTo>
                  <a:pt x="81740" y="207255"/>
                </a:lnTo>
                <a:lnTo>
                  <a:pt x="81800" y="219383"/>
                </a:lnTo>
                <a:lnTo>
                  <a:pt x="81847" y="231311"/>
                </a:lnTo>
                <a:lnTo>
                  <a:pt x="81882" y="243039"/>
                </a:lnTo>
                <a:lnTo>
                  <a:pt x="81905" y="254568"/>
                </a:lnTo>
                <a:lnTo>
                  <a:pt x="81914" y="265896"/>
                </a:lnTo>
                <a:lnTo>
                  <a:pt x="81914" y="268477"/>
                </a:lnTo>
                <a:lnTo>
                  <a:pt x="8381" y="268477"/>
                </a:lnTo>
                <a:lnTo>
                  <a:pt x="9273" y="252711"/>
                </a:lnTo>
                <a:lnTo>
                  <a:pt x="10076" y="237584"/>
                </a:lnTo>
                <a:lnTo>
                  <a:pt x="10791" y="223098"/>
                </a:lnTo>
                <a:lnTo>
                  <a:pt x="11417" y="209252"/>
                </a:lnTo>
                <a:lnTo>
                  <a:pt x="11955" y="196048"/>
                </a:lnTo>
                <a:lnTo>
                  <a:pt x="12405" y="183486"/>
                </a:lnTo>
                <a:lnTo>
                  <a:pt x="12766" y="171567"/>
                </a:lnTo>
                <a:lnTo>
                  <a:pt x="13039" y="160292"/>
                </a:lnTo>
                <a:lnTo>
                  <a:pt x="13223" y="149661"/>
                </a:lnTo>
                <a:lnTo>
                  <a:pt x="13319" y="139675"/>
                </a:lnTo>
                <a:lnTo>
                  <a:pt x="13334" y="134111"/>
                </a:lnTo>
                <a:lnTo>
                  <a:pt x="13194" y="121043"/>
                </a:lnTo>
                <a:lnTo>
                  <a:pt x="12774" y="108077"/>
                </a:lnTo>
                <a:lnTo>
                  <a:pt x="12074" y="95213"/>
                </a:lnTo>
                <a:lnTo>
                  <a:pt x="11093" y="82452"/>
                </a:lnTo>
                <a:lnTo>
                  <a:pt x="9832" y="69791"/>
                </a:lnTo>
                <a:lnTo>
                  <a:pt x="8291" y="57230"/>
                </a:lnTo>
                <a:lnTo>
                  <a:pt x="6470" y="44768"/>
                </a:lnTo>
                <a:lnTo>
                  <a:pt x="4369" y="32404"/>
                </a:lnTo>
                <a:lnTo>
                  <a:pt x="1988" y="20138"/>
                </a:lnTo>
                <a:lnTo>
                  <a:pt x="0" y="10921"/>
                </a:lnTo>
                <a:lnTo>
                  <a:pt x="69850" y="3301"/>
                </a:lnTo>
                <a:lnTo>
                  <a:pt x="74548" y="32257"/>
                </a:lnTo>
                <a:lnTo>
                  <a:pt x="78866" y="32257"/>
                </a:lnTo>
                <a:lnTo>
                  <a:pt x="89497" y="23472"/>
                </a:lnTo>
                <a:lnTo>
                  <a:pt x="100524" y="16077"/>
                </a:lnTo>
                <a:lnTo>
                  <a:pt x="111948" y="10074"/>
                </a:lnTo>
                <a:lnTo>
                  <a:pt x="123768" y="5465"/>
                </a:lnTo>
                <a:lnTo>
                  <a:pt x="135984" y="2253"/>
                </a:lnTo>
                <a:lnTo>
                  <a:pt x="148596" y="440"/>
                </a:lnTo>
                <a:lnTo>
                  <a:pt x="158876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94051" y="1695069"/>
            <a:ext cx="189865" cy="268477"/>
          </a:xfrm>
          <a:custGeom>
            <a:avLst/>
            <a:gdLst/>
            <a:ahLst/>
            <a:cxnLst/>
            <a:rect l="l" t="t" r="r" b="b"/>
            <a:pathLst>
              <a:path w="189865" h="268477">
                <a:moveTo>
                  <a:pt x="145542" y="0"/>
                </a:moveTo>
                <a:lnTo>
                  <a:pt x="157030" y="718"/>
                </a:lnTo>
                <a:lnTo>
                  <a:pt x="169257" y="2861"/>
                </a:lnTo>
                <a:lnTo>
                  <a:pt x="182238" y="6412"/>
                </a:lnTo>
                <a:lnTo>
                  <a:pt x="189865" y="9016"/>
                </a:lnTo>
                <a:lnTo>
                  <a:pt x="173990" y="72897"/>
                </a:lnTo>
                <a:lnTo>
                  <a:pt x="161658" y="68692"/>
                </a:lnTo>
                <a:lnTo>
                  <a:pt x="149207" y="66011"/>
                </a:lnTo>
                <a:lnTo>
                  <a:pt x="136658" y="64833"/>
                </a:lnTo>
                <a:lnTo>
                  <a:pt x="132969" y="64769"/>
                </a:lnTo>
                <a:lnTo>
                  <a:pt x="118173" y="66178"/>
                </a:lnTo>
                <a:lnTo>
                  <a:pt x="105502" y="70413"/>
                </a:lnTo>
                <a:lnTo>
                  <a:pt x="94957" y="77486"/>
                </a:lnTo>
                <a:lnTo>
                  <a:pt x="86538" y="87408"/>
                </a:lnTo>
                <a:lnTo>
                  <a:pt x="80244" y="100191"/>
                </a:lnTo>
                <a:lnTo>
                  <a:pt x="80010" y="100837"/>
                </a:lnTo>
                <a:lnTo>
                  <a:pt x="80020" y="117058"/>
                </a:lnTo>
                <a:lnTo>
                  <a:pt x="80052" y="132701"/>
                </a:lnTo>
                <a:lnTo>
                  <a:pt x="80105" y="147768"/>
                </a:lnTo>
                <a:lnTo>
                  <a:pt x="80177" y="162257"/>
                </a:lnTo>
                <a:lnTo>
                  <a:pt x="80269" y="176168"/>
                </a:lnTo>
                <a:lnTo>
                  <a:pt x="80379" y="189503"/>
                </a:lnTo>
                <a:lnTo>
                  <a:pt x="80507" y="202260"/>
                </a:lnTo>
                <a:lnTo>
                  <a:pt x="80653" y="214440"/>
                </a:lnTo>
                <a:lnTo>
                  <a:pt x="80815" y="226043"/>
                </a:lnTo>
                <a:lnTo>
                  <a:pt x="80992" y="237069"/>
                </a:lnTo>
                <a:lnTo>
                  <a:pt x="81185" y="247517"/>
                </a:lnTo>
                <a:lnTo>
                  <a:pt x="81393" y="257388"/>
                </a:lnTo>
                <a:lnTo>
                  <a:pt x="81614" y="266682"/>
                </a:lnTo>
                <a:lnTo>
                  <a:pt x="81661" y="268477"/>
                </a:lnTo>
                <a:lnTo>
                  <a:pt x="9017" y="268477"/>
                </a:lnTo>
                <a:lnTo>
                  <a:pt x="9843" y="253202"/>
                </a:lnTo>
                <a:lnTo>
                  <a:pt x="10593" y="238469"/>
                </a:lnTo>
                <a:lnTo>
                  <a:pt x="11265" y="224277"/>
                </a:lnTo>
                <a:lnTo>
                  <a:pt x="11859" y="210626"/>
                </a:lnTo>
                <a:lnTo>
                  <a:pt x="12374" y="197513"/>
                </a:lnTo>
                <a:lnTo>
                  <a:pt x="12806" y="184938"/>
                </a:lnTo>
                <a:lnTo>
                  <a:pt x="13157" y="172899"/>
                </a:lnTo>
                <a:lnTo>
                  <a:pt x="13424" y="161394"/>
                </a:lnTo>
                <a:lnTo>
                  <a:pt x="13605" y="150424"/>
                </a:lnTo>
                <a:lnTo>
                  <a:pt x="13700" y="139986"/>
                </a:lnTo>
                <a:lnTo>
                  <a:pt x="13716" y="134111"/>
                </a:lnTo>
                <a:lnTo>
                  <a:pt x="13572" y="120868"/>
                </a:lnTo>
                <a:lnTo>
                  <a:pt x="13140" y="107762"/>
                </a:lnTo>
                <a:lnTo>
                  <a:pt x="12420" y="94796"/>
                </a:lnTo>
                <a:lnTo>
                  <a:pt x="11412" y="81970"/>
                </a:lnTo>
                <a:lnTo>
                  <a:pt x="10116" y="69287"/>
                </a:lnTo>
                <a:lnTo>
                  <a:pt x="8532" y="56748"/>
                </a:lnTo>
                <a:lnTo>
                  <a:pt x="6660" y="44355"/>
                </a:lnTo>
                <a:lnTo>
                  <a:pt x="4500" y="32110"/>
                </a:lnTo>
                <a:lnTo>
                  <a:pt x="2052" y="20013"/>
                </a:lnTo>
                <a:lnTo>
                  <a:pt x="0" y="10921"/>
                </a:lnTo>
                <a:lnTo>
                  <a:pt x="69596" y="3301"/>
                </a:lnTo>
                <a:lnTo>
                  <a:pt x="72375" y="21628"/>
                </a:lnTo>
                <a:lnTo>
                  <a:pt x="73922" y="33550"/>
                </a:lnTo>
                <a:lnTo>
                  <a:pt x="74294" y="38480"/>
                </a:lnTo>
                <a:lnTo>
                  <a:pt x="78612" y="38480"/>
                </a:lnTo>
                <a:lnTo>
                  <a:pt x="87339" y="26861"/>
                </a:lnTo>
                <a:lnTo>
                  <a:pt x="96969" y="17325"/>
                </a:lnTo>
                <a:lnTo>
                  <a:pt x="107499" y="9871"/>
                </a:lnTo>
                <a:lnTo>
                  <a:pt x="118927" y="4500"/>
                </a:lnTo>
                <a:lnTo>
                  <a:pt x="131249" y="1212"/>
                </a:lnTo>
                <a:lnTo>
                  <a:pt x="144460" y="6"/>
                </a:lnTo>
                <a:lnTo>
                  <a:pt x="14554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4775" y="1695069"/>
            <a:ext cx="415353" cy="268477"/>
          </a:xfrm>
          <a:custGeom>
            <a:avLst/>
            <a:gdLst/>
            <a:ahLst/>
            <a:cxnLst/>
            <a:rect l="l" t="t" r="r" b="b"/>
            <a:pathLst>
              <a:path w="415353" h="268477">
                <a:moveTo>
                  <a:pt x="158940" y="0"/>
                </a:moveTo>
                <a:lnTo>
                  <a:pt x="174918" y="726"/>
                </a:lnTo>
                <a:lnTo>
                  <a:pt x="189396" y="2906"/>
                </a:lnTo>
                <a:lnTo>
                  <a:pt x="202377" y="6535"/>
                </a:lnTo>
                <a:lnTo>
                  <a:pt x="213868" y="11611"/>
                </a:lnTo>
                <a:lnTo>
                  <a:pt x="223873" y="18132"/>
                </a:lnTo>
                <a:lnTo>
                  <a:pt x="232397" y="26094"/>
                </a:lnTo>
                <a:lnTo>
                  <a:pt x="237299" y="32257"/>
                </a:lnTo>
                <a:lnTo>
                  <a:pt x="241744" y="32257"/>
                </a:lnTo>
                <a:lnTo>
                  <a:pt x="253618" y="23472"/>
                </a:lnTo>
                <a:lnTo>
                  <a:pt x="265460" y="16077"/>
                </a:lnTo>
                <a:lnTo>
                  <a:pt x="277268" y="10074"/>
                </a:lnTo>
                <a:lnTo>
                  <a:pt x="289043" y="5465"/>
                </a:lnTo>
                <a:lnTo>
                  <a:pt x="300786" y="2253"/>
                </a:lnTo>
                <a:lnTo>
                  <a:pt x="312495" y="440"/>
                </a:lnTo>
                <a:lnTo>
                  <a:pt x="321754" y="0"/>
                </a:lnTo>
                <a:lnTo>
                  <a:pt x="337221" y="613"/>
                </a:lnTo>
                <a:lnTo>
                  <a:pt x="351316" y="2452"/>
                </a:lnTo>
                <a:lnTo>
                  <a:pt x="364034" y="5513"/>
                </a:lnTo>
                <a:lnTo>
                  <a:pt x="375371" y="9790"/>
                </a:lnTo>
                <a:lnTo>
                  <a:pt x="385325" y="15280"/>
                </a:lnTo>
                <a:lnTo>
                  <a:pt x="391731" y="20065"/>
                </a:lnTo>
                <a:lnTo>
                  <a:pt x="398922" y="27662"/>
                </a:lnTo>
                <a:lnTo>
                  <a:pt x="404812" y="37042"/>
                </a:lnTo>
                <a:lnTo>
                  <a:pt x="409400" y="48208"/>
                </a:lnTo>
                <a:lnTo>
                  <a:pt x="412686" y="61158"/>
                </a:lnTo>
                <a:lnTo>
                  <a:pt x="414670" y="75893"/>
                </a:lnTo>
                <a:lnTo>
                  <a:pt x="415353" y="92412"/>
                </a:lnTo>
                <a:lnTo>
                  <a:pt x="415353" y="92836"/>
                </a:lnTo>
                <a:lnTo>
                  <a:pt x="415353" y="96265"/>
                </a:lnTo>
                <a:lnTo>
                  <a:pt x="415226" y="102869"/>
                </a:lnTo>
                <a:lnTo>
                  <a:pt x="414845" y="112648"/>
                </a:lnTo>
                <a:lnTo>
                  <a:pt x="414464" y="122427"/>
                </a:lnTo>
                <a:lnTo>
                  <a:pt x="414337" y="129031"/>
                </a:lnTo>
                <a:lnTo>
                  <a:pt x="414337" y="132460"/>
                </a:lnTo>
                <a:lnTo>
                  <a:pt x="414347" y="141354"/>
                </a:lnTo>
                <a:lnTo>
                  <a:pt x="414376" y="151032"/>
                </a:lnTo>
                <a:lnTo>
                  <a:pt x="414424" y="161494"/>
                </a:lnTo>
                <a:lnTo>
                  <a:pt x="414490" y="172739"/>
                </a:lnTo>
                <a:lnTo>
                  <a:pt x="414573" y="184769"/>
                </a:lnTo>
                <a:lnTo>
                  <a:pt x="414673" y="197582"/>
                </a:lnTo>
                <a:lnTo>
                  <a:pt x="414790" y="211179"/>
                </a:lnTo>
                <a:lnTo>
                  <a:pt x="414922" y="225560"/>
                </a:lnTo>
                <a:lnTo>
                  <a:pt x="415069" y="240725"/>
                </a:lnTo>
                <a:lnTo>
                  <a:pt x="415230" y="256673"/>
                </a:lnTo>
                <a:lnTo>
                  <a:pt x="415353" y="268477"/>
                </a:lnTo>
                <a:lnTo>
                  <a:pt x="342963" y="268477"/>
                </a:lnTo>
                <a:lnTo>
                  <a:pt x="344024" y="255455"/>
                </a:lnTo>
                <a:lnTo>
                  <a:pt x="344977" y="242506"/>
                </a:lnTo>
                <a:lnTo>
                  <a:pt x="345823" y="229629"/>
                </a:lnTo>
                <a:lnTo>
                  <a:pt x="346561" y="216823"/>
                </a:lnTo>
                <a:lnTo>
                  <a:pt x="347194" y="204086"/>
                </a:lnTo>
                <a:lnTo>
                  <a:pt x="347721" y="191418"/>
                </a:lnTo>
                <a:lnTo>
                  <a:pt x="348143" y="178817"/>
                </a:lnTo>
                <a:lnTo>
                  <a:pt x="348461" y="166281"/>
                </a:lnTo>
                <a:lnTo>
                  <a:pt x="348676" y="153811"/>
                </a:lnTo>
                <a:lnTo>
                  <a:pt x="348787" y="141403"/>
                </a:lnTo>
                <a:lnTo>
                  <a:pt x="348805" y="134111"/>
                </a:lnTo>
                <a:lnTo>
                  <a:pt x="348327" y="116314"/>
                </a:lnTo>
                <a:lnTo>
                  <a:pt x="346891" y="101115"/>
                </a:lnTo>
                <a:lnTo>
                  <a:pt x="344499" y="88503"/>
                </a:lnTo>
                <a:lnTo>
                  <a:pt x="341150" y="78466"/>
                </a:lnTo>
                <a:lnTo>
                  <a:pt x="336845" y="70994"/>
                </a:lnTo>
                <a:lnTo>
                  <a:pt x="327455" y="62623"/>
                </a:lnTo>
                <a:lnTo>
                  <a:pt x="316044" y="57642"/>
                </a:lnTo>
                <a:lnTo>
                  <a:pt x="302039" y="55307"/>
                </a:lnTo>
                <a:lnTo>
                  <a:pt x="296100" y="55117"/>
                </a:lnTo>
                <a:lnTo>
                  <a:pt x="284519" y="56194"/>
                </a:lnTo>
                <a:lnTo>
                  <a:pt x="272662" y="59407"/>
                </a:lnTo>
                <a:lnTo>
                  <a:pt x="260501" y="64730"/>
                </a:lnTo>
                <a:lnTo>
                  <a:pt x="249364" y="71246"/>
                </a:lnTo>
                <a:lnTo>
                  <a:pt x="248939" y="85147"/>
                </a:lnTo>
                <a:lnTo>
                  <a:pt x="248612" y="98405"/>
                </a:lnTo>
                <a:lnTo>
                  <a:pt x="248384" y="111034"/>
                </a:lnTo>
                <a:lnTo>
                  <a:pt x="248254" y="123049"/>
                </a:lnTo>
                <a:lnTo>
                  <a:pt x="248221" y="132460"/>
                </a:lnTo>
                <a:lnTo>
                  <a:pt x="248237" y="141354"/>
                </a:lnTo>
                <a:lnTo>
                  <a:pt x="248286" y="151031"/>
                </a:lnTo>
                <a:lnTo>
                  <a:pt x="248365" y="161492"/>
                </a:lnTo>
                <a:lnTo>
                  <a:pt x="248473" y="172737"/>
                </a:lnTo>
                <a:lnTo>
                  <a:pt x="248610" y="184766"/>
                </a:lnTo>
                <a:lnTo>
                  <a:pt x="248774" y="197578"/>
                </a:lnTo>
                <a:lnTo>
                  <a:pt x="248964" y="211174"/>
                </a:lnTo>
                <a:lnTo>
                  <a:pt x="249178" y="225554"/>
                </a:lnTo>
                <a:lnTo>
                  <a:pt x="249415" y="240718"/>
                </a:lnTo>
                <a:lnTo>
                  <a:pt x="249675" y="256666"/>
                </a:lnTo>
                <a:lnTo>
                  <a:pt x="249872" y="268477"/>
                </a:lnTo>
                <a:lnTo>
                  <a:pt x="176720" y="268477"/>
                </a:lnTo>
                <a:lnTo>
                  <a:pt x="177706" y="255455"/>
                </a:lnTo>
                <a:lnTo>
                  <a:pt x="178605" y="242495"/>
                </a:lnTo>
                <a:lnTo>
                  <a:pt x="179416" y="229600"/>
                </a:lnTo>
                <a:lnTo>
                  <a:pt x="180139" y="216768"/>
                </a:lnTo>
                <a:lnTo>
                  <a:pt x="180772" y="204000"/>
                </a:lnTo>
                <a:lnTo>
                  <a:pt x="181316" y="191296"/>
                </a:lnTo>
                <a:lnTo>
                  <a:pt x="181771" y="178655"/>
                </a:lnTo>
                <a:lnTo>
                  <a:pt x="182135" y="166079"/>
                </a:lnTo>
                <a:lnTo>
                  <a:pt x="182408" y="153565"/>
                </a:lnTo>
                <a:lnTo>
                  <a:pt x="182589" y="141116"/>
                </a:lnTo>
                <a:lnTo>
                  <a:pt x="182679" y="128730"/>
                </a:lnTo>
                <a:lnTo>
                  <a:pt x="182689" y="122935"/>
                </a:lnTo>
                <a:lnTo>
                  <a:pt x="182104" y="106660"/>
                </a:lnTo>
                <a:lnTo>
                  <a:pt x="180356" y="92775"/>
                </a:lnTo>
                <a:lnTo>
                  <a:pt x="177455" y="81281"/>
                </a:lnTo>
                <a:lnTo>
                  <a:pt x="173412" y="72177"/>
                </a:lnTo>
                <a:lnTo>
                  <a:pt x="165029" y="63209"/>
                </a:lnTo>
                <a:lnTo>
                  <a:pt x="154076" y="58134"/>
                </a:lnTo>
                <a:lnTo>
                  <a:pt x="139687" y="55513"/>
                </a:lnTo>
                <a:lnTo>
                  <a:pt x="129997" y="55117"/>
                </a:lnTo>
                <a:lnTo>
                  <a:pt x="116388" y="56261"/>
                </a:lnTo>
                <a:lnTo>
                  <a:pt x="103923" y="59676"/>
                </a:lnTo>
                <a:lnTo>
                  <a:pt x="92604" y="65343"/>
                </a:lnTo>
                <a:lnTo>
                  <a:pt x="82434" y="73242"/>
                </a:lnTo>
                <a:lnTo>
                  <a:pt x="80568" y="75056"/>
                </a:lnTo>
                <a:lnTo>
                  <a:pt x="80743" y="89167"/>
                </a:lnTo>
                <a:lnTo>
                  <a:pt x="80905" y="103080"/>
                </a:lnTo>
                <a:lnTo>
                  <a:pt x="81055" y="116795"/>
                </a:lnTo>
                <a:lnTo>
                  <a:pt x="81194" y="130313"/>
                </a:lnTo>
                <a:lnTo>
                  <a:pt x="81321" y="143633"/>
                </a:lnTo>
                <a:lnTo>
                  <a:pt x="81436" y="156755"/>
                </a:lnTo>
                <a:lnTo>
                  <a:pt x="81539" y="169678"/>
                </a:lnTo>
                <a:lnTo>
                  <a:pt x="81631" y="182403"/>
                </a:lnTo>
                <a:lnTo>
                  <a:pt x="81710" y="194928"/>
                </a:lnTo>
                <a:lnTo>
                  <a:pt x="81778" y="207255"/>
                </a:lnTo>
                <a:lnTo>
                  <a:pt x="81834" y="219383"/>
                </a:lnTo>
                <a:lnTo>
                  <a:pt x="81878" y="231311"/>
                </a:lnTo>
                <a:lnTo>
                  <a:pt x="81910" y="243039"/>
                </a:lnTo>
                <a:lnTo>
                  <a:pt x="81931" y="254568"/>
                </a:lnTo>
                <a:lnTo>
                  <a:pt x="81940" y="265896"/>
                </a:lnTo>
                <a:lnTo>
                  <a:pt x="81940" y="268477"/>
                </a:lnTo>
                <a:lnTo>
                  <a:pt x="8470" y="268477"/>
                </a:lnTo>
                <a:lnTo>
                  <a:pt x="9355" y="252711"/>
                </a:lnTo>
                <a:lnTo>
                  <a:pt x="10152" y="237584"/>
                </a:lnTo>
                <a:lnTo>
                  <a:pt x="10861" y="223097"/>
                </a:lnTo>
                <a:lnTo>
                  <a:pt x="11483" y="209251"/>
                </a:lnTo>
                <a:lnTo>
                  <a:pt x="12017" y="196047"/>
                </a:lnTo>
                <a:lnTo>
                  <a:pt x="12463" y="183486"/>
                </a:lnTo>
                <a:lnTo>
                  <a:pt x="12821" y="171567"/>
                </a:lnTo>
                <a:lnTo>
                  <a:pt x="13092" y="160291"/>
                </a:lnTo>
                <a:lnTo>
                  <a:pt x="13275" y="149660"/>
                </a:lnTo>
                <a:lnTo>
                  <a:pt x="13370" y="139674"/>
                </a:lnTo>
                <a:lnTo>
                  <a:pt x="13385" y="134111"/>
                </a:lnTo>
                <a:lnTo>
                  <a:pt x="13245" y="121043"/>
                </a:lnTo>
                <a:lnTo>
                  <a:pt x="12823" y="108078"/>
                </a:lnTo>
                <a:lnTo>
                  <a:pt x="12121" y="95215"/>
                </a:lnTo>
                <a:lnTo>
                  <a:pt x="11137" y="82454"/>
                </a:lnTo>
                <a:lnTo>
                  <a:pt x="9872" y="69794"/>
                </a:lnTo>
                <a:lnTo>
                  <a:pt x="8325" y="57233"/>
                </a:lnTo>
                <a:lnTo>
                  <a:pt x="6497" y="44772"/>
                </a:lnTo>
                <a:lnTo>
                  <a:pt x="4388" y="32409"/>
                </a:lnTo>
                <a:lnTo>
                  <a:pt x="1997" y="20143"/>
                </a:lnTo>
                <a:lnTo>
                  <a:pt x="0" y="10921"/>
                </a:lnTo>
                <a:lnTo>
                  <a:pt x="69913" y="3301"/>
                </a:lnTo>
                <a:lnTo>
                  <a:pt x="74561" y="32257"/>
                </a:lnTo>
                <a:lnTo>
                  <a:pt x="78930" y="32257"/>
                </a:lnTo>
                <a:lnTo>
                  <a:pt x="89580" y="23472"/>
                </a:lnTo>
                <a:lnTo>
                  <a:pt x="100620" y="16077"/>
                </a:lnTo>
                <a:lnTo>
                  <a:pt x="112049" y="10074"/>
                </a:lnTo>
                <a:lnTo>
                  <a:pt x="123868" y="5465"/>
                </a:lnTo>
                <a:lnTo>
                  <a:pt x="136077" y="2253"/>
                </a:lnTo>
                <a:lnTo>
                  <a:pt x="148675" y="440"/>
                </a:lnTo>
                <a:lnTo>
                  <a:pt x="15894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6594" y="1694814"/>
            <a:ext cx="218185" cy="276606"/>
          </a:xfrm>
          <a:custGeom>
            <a:avLst/>
            <a:gdLst/>
            <a:ahLst/>
            <a:cxnLst/>
            <a:rect l="l" t="t" r="r" b="b"/>
            <a:pathLst>
              <a:path w="218185" h="276606">
                <a:moveTo>
                  <a:pt x="148081" y="0"/>
                </a:moveTo>
                <a:lnTo>
                  <a:pt x="161883" y="338"/>
                </a:lnTo>
                <a:lnTo>
                  <a:pt x="175043" y="1352"/>
                </a:lnTo>
                <a:lnTo>
                  <a:pt x="187560" y="3042"/>
                </a:lnTo>
                <a:lnTo>
                  <a:pt x="199435" y="5408"/>
                </a:lnTo>
                <a:lnTo>
                  <a:pt x="207898" y="7620"/>
                </a:lnTo>
                <a:lnTo>
                  <a:pt x="198500" y="63373"/>
                </a:lnTo>
                <a:lnTo>
                  <a:pt x="187104" y="59245"/>
                </a:lnTo>
                <a:lnTo>
                  <a:pt x="175078" y="56161"/>
                </a:lnTo>
                <a:lnTo>
                  <a:pt x="162431" y="54112"/>
                </a:lnTo>
                <a:lnTo>
                  <a:pt x="149170" y="53088"/>
                </a:lnTo>
                <a:lnTo>
                  <a:pt x="142239" y="52959"/>
                </a:lnTo>
                <a:lnTo>
                  <a:pt x="128253" y="54111"/>
                </a:lnTo>
                <a:lnTo>
                  <a:pt x="115633" y="57573"/>
                </a:lnTo>
                <a:lnTo>
                  <a:pt x="104389" y="63353"/>
                </a:lnTo>
                <a:lnTo>
                  <a:pt x="94527" y="71461"/>
                </a:lnTo>
                <a:lnTo>
                  <a:pt x="90169" y="76326"/>
                </a:lnTo>
                <a:lnTo>
                  <a:pt x="82962" y="86595"/>
                </a:lnTo>
                <a:lnTo>
                  <a:pt x="77451" y="97787"/>
                </a:lnTo>
                <a:lnTo>
                  <a:pt x="73631" y="109924"/>
                </a:lnTo>
                <a:lnTo>
                  <a:pt x="71495" y="123026"/>
                </a:lnTo>
                <a:lnTo>
                  <a:pt x="70992" y="133858"/>
                </a:lnTo>
                <a:lnTo>
                  <a:pt x="71820" y="147571"/>
                </a:lnTo>
                <a:lnTo>
                  <a:pt x="74298" y="160440"/>
                </a:lnTo>
                <a:lnTo>
                  <a:pt x="78421" y="172474"/>
                </a:lnTo>
                <a:lnTo>
                  <a:pt x="84185" y="183684"/>
                </a:lnTo>
                <a:lnTo>
                  <a:pt x="91584" y="194080"/>
                </a:lnTo>
                <a:lnTo>
                  <a:pt x="102693" y="205177"/>
                </a:lnTo>
                <a:lnTo>
                  <a:pt x="112928" y="212012"/>
                </a:lnTo>
                <a:lnTo>
                  <a:pt x="124434" y="217105"/>
                </a:lnTo>
                <a:lnTo>
                  <a:pt x="137217" y="220460"/>
                </a:lnTo>
                <a:lnTo>
                  <a:pt x="151280" y="222083"/>
                </a:lnTo>
                <a:lnTo>
                  <a:pt x="157860" y="222250"/>
                </a:lnTo>
                <a:lnTo>
                  <a:pt x="168455" y="221789"/>
                </a:lnTo>
                <a:lnTo>
                  <a:pt x="180037" y="220400"/>
                </a:lnTo>
                <a:lnTo>
                  <a:pt x="192614" y="218068"/>
                </a:lnTo>
                <a:lnTo>
                  <a:pt x="206192" y="214780"/>
                </a:lnTo>
                <a:lnTo>
                  <a:pt x="218185" y="211327"/>
                </a:lnTo>
                <a:lnTo>
                  <a:pt x="213613" y="263525"/>
                </a:lnTo>
                <a:lnTo>
                  <a:pt x="203787" y="267930"/>
                </a:lnTo>
                <a:lnTo>
                  <a:pt x="192762" y="271428"/>
                </a:lnTo>
                <a:lnTo>
                  <a:pt x="180540" y="274025"/>
                </a:lnTo>
                <a:lnTo>
                  <a:pt x="167119" y="275724"/>
                </a:lnTo>
                <a:lnTo>
                  <a:pt x="152500" y="276531"/>
                </a:lnTo>
                <a:lnTo>
                  <a:pt x="146176" y="276606"/>
                </a:lnTo>
                <a:lnTo>
                  <a:pt x="131032" y="276129"/>
                </a:lnTo>
                <a:lnTo>
                  <a:pt x="116676" y="274698"/>
                </a:lnTo>
                <a:lnTo>
                  <a:pt x="103112" y="272315"/>
                </a:lnTo>
                <a:lnTo>
                  <a:pt x="90340" y="268977"/>
                </a:lnTo>
                <a:lnTo>
                  <a:pt x="78364" y="264686"/>
                </a:lnTo>
                <a:lnTo>
                  <a:pt x="67185" y="259442"/>
                </a:lnTo>
                <a:lnTo>
                  <a:pt x="56805" y="253243"/>
                </a:lnTo>
                <a:lnTo>
                  <a:pt x="47226" y="246092"/>
                </a:lnTo>
                <a:lnTo>
                  <a:pt x="38450" y="237987"/>
                </a:lnTo>
                <a:lnTo>
                  <a:pt x="28978" y="227279"/>
                </a:lnTo>
                <a:lnTo>
                  <a:pt x="21296" y="216709"/>
                </a:lnTo>
                <a:lnTo>
                  <a:pt x="14797" y="205653"/>
                </a:lnTo>
                <a:lnTo>
                  <a:pt x="9480" y="194110"/>
                </a:lnTo>
                <a:lnTo>
                  <a:pt x="5343" y="182081"/>
                </a:lnTo>
                <a:lnTo>
                  <a:pt x="2385" y="169565"/>
                </a:lnTo>
                <a:lnTo>
                  <a:pt x="604" y="156563"/>
                </a:lnTo>
                <a:lnTo>
                  <a:pt x="0" y="143075"/>
                </a:lnTo>
                <a:lnTo>
                  <a:pt x="0" y="142875"/>
                </a:lnTo>
                <a:lnTo>
                  <a:pt x="550" y="129559"/>
                </a:lnTo>
                <a:lnTo>
                  <a:pt x="2201" y="116646"/>
                </a:lnTo>
                <a:lnTo>
                  <a:pt x="4953" y="104135"/>
                </a:lnTo>
                <a:lnTo>
                  <a:pt x="8806" y="92026"/>
                </a:lnTo>
                <a:lnTo>
                  <a:pt x="13760" y="80320"/>
                </a:lnTo>
                <a:lnTo>
                  <a:pt x="19815" y="69016"/>
                </a:lnTo>
                <a:lnTo>
                  <a:pt x="26971" y="58114"/>
                </a:lnTo>
                <a:lnTo>
                  <a:pt x="35227" y="47614"/>
                </a:lnTo>
                <a:lnTo>
                  <a:pt x="48603" y="33879"/>
                </a:lnTo>
                <a:lnTo>
                  <a:pt x="58272" y="26099"/>
                </a:lnTo>
                <a:lnTo>
                  <a:pt x="68633" y="19333"/>
                </a:lnTo>
                <a:lnTo>
                  <a:pt x="79687" y="13580"/>
                </a:lnTo>
                <a:lnTo>
                  <a:pt x="91436" y="8840"/>
                </a:lnTo>
                <a:lnTo>
                  <a:pt x="103883" y="5114"/>
                </a:lnTo>
                <a:lnTo>
                  <a:pt x="117030" y="2401"/>
                </a:lnTo>
                <a:lnTo>
                  <a:pt x="130878" y="702"/>
                </a:lnTo>
                <a:lnTo>
                  <a:pt x="145429" y="15"/>
                </a:lnTo>
                <a:lnTo>
                  <a:pt x="14808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92326" y="1694814"/>
            <a:ext cx="271525" cy="393573"/>
          </a:xfrm>
          <a:custGeom>
            <a:avLst/>
            <a:gdLst/>
            <a:ahLst/>
            <a:cxnLst/>
            <a:rect l="l" t="t" r="r" b="b"/>
            <a:pathLst>
              <a:path w="271525" h="393573">
                <a:moveTo>
                  <a:pt x="157861" y="0"/>
                </a:moveTo>
                <a:lnTo>
                  <a:pt x="172019" y="730"/>
                </a:lnTo>
                <a:lnTo>
                  <a:pt x="185336" y="2923"/>
                </a:lnTo>
                <a:lnTo>
                  <a:pt x="197812" y="6581"/>
                </a:lnTo>
                <a:lnTo>
                  <a:pt x="209447" y="11705"/>
                </a:lnTo>
                <a:lnTo>
                  <a:pt x="220242" y="18299"/>
                </a:lnTo>
                <a:lnTo>
                  <a:pt x="230196" y="26362"/>
                </a:lnTo>
                <a:lnTo>
                  <a:pt x="239308" y="35899"/>
                </a:lnTo>
                <a:lnTo>
                  <a:pt x="248531" y="48197"/>
                </a:lnTo>
                <a:lnTo>
                  <a:pt x="255063" y="59074"/>
                </a:lnTo>
                <a:lnTo>
                  <a:pt x="260512" y="70472"/>
                </a:lnTo>
                <a:lnTo>
                  <a:pt x="264873" y="82385"/>
                </a:lnTo>
                <a:lnTo>
                  <a:pt x="268144" y="94807"/>
                </a:lnTo>
                <a:lnTo>
                  <a:pt x="270321" y="107733"/>
                </a:lnTo>
                <a:lnTo>
                  <a:pt x="271399" y="121157"/>
                </a:lnTo>
                <a:lnTo>
                  <a:pt x="271525" y="127762"/>
                </a:lnTo>
                <a:lnTo>
                  <a:pt x="271070" y="141312"/>
                </a:lnTo>
                <a:lnTo>
                  <a:pt x="269702" y="154480"/>
                </a:lnTo>
                <a:lnTo>
                  <a:pt x="267422" y="167265"/>
                </a:lnTo>
                <a:lnTo>
                  <a:pt x="264230" y="179664"/>
                </a:lnTo>
                <a:lnTo>
                  <a:pt x="260127" y="191674"/>
                </a:lnTo>
                <a:lnTo>
                  <a:pt x="255111" y="203293"/>
                </a:lnTo>
                <a:lnTo>
                  <a:pt x="249184" y="214518"/>
                </a:lnTo>
                <a:lnTo>
                  <a:pt x="242344" y="225348"/>
                </a:lnTo>
                <a:lnTo>
                  <a:pt x="228861" y="242276"/>
                </a:lnTo>
                <a:lnTo>
                  <a:pt x="219350" y="251279"/>
                </a:lnTo>
                <a:lnTo>
                  <a:pt x="209083" y="258914"/>
                </a:lnTo>
                <a:lnTo>
                  <a:pt x="198061" y="265181"/>
                </a:lnTo>
                <a:lnTo>
                  <a:pt x="186282" y="270081"/>
                </a:lnTo>
                <a:lnTo>
                  <a:pt x="173748" y="273617"/>
                </a:lnTo>
                <a:lnTo>
                  <a:pt x="160458" y="275789"/>
                </a:lnTo>
                <a:lnTo>
                  <a:pt x="146412" y="276599"/>
                </a:lnTo>
                <a:lnTo>
                  <a:pt x="145034" y="276606"/>
                </a:lnTo>
                <a:lnTo>
                  <a:pt x="128513" y="275857"/>
                </a:lnTo>
                <a:lnTo>
                  <a:pt x="114207" y="273604"/>
                </a:lnTo>
                <a:lnTo>
                  <a:pt x="102121" y="269832"/>
                </a:lnTo>
                <a:lnTo>
                  <a:pt x="92262" y="264530"/>
                </a:lnTo>
                <a:lnTo>
                  <a:pt x="84962" y="258063"/>
                </a:lnTo>
                <a:lnTo>
                  <a:pt x="81661" y="258063"/>
                </a:lnTo>
                <a:lnTo>
                  <a:pt x="81677" y="270612"/>
                </a:lnTo>
                <a:lnTo>
                  <a:pt x="81727" y="283194"/>
                </a:lnTo>
                <a:lnTo>
                  <a:pt x="81811" y="295808"/>
                </a:lnTo>
                <a:lnTo>
                  <a:pt x="81928" y="308453"/>
                </a:lnTo>
                <a:lnTo>
                  <a:pt x="82079" y="321129"/>
                </a:lnTo>
                <a:lnTo>
                  <a:pt x="82263" y="333836"/>
                </a:lnTo>
                <a:lnTo>
                  <a:pt x="82480" y="346572"/>
                </a:lnTo>
                <a:lnTo>
                  <a:pt x="82731" y="359338"/>
                </a:lnTo>
                <a:lnTo>
                  <a:pt x="83016" y="372132"/>
                </a:lnTo>
                <a:lnTo>
                  <a:pt x="83333" y="384953"/>
                </a:lnTo>
                <a:lnTo>
                  <a:pt x="83566" y="393573"/>
                </a:lnTo>
                <a:lnTo>
                  <a:pt x="9271" y="393573"/>
                </a:lnTo>
                <a:lnTo>
                  <a:pt x="10564" y="371068"/>
                </a:lnTo>
                <a:lnTo>
                  <a:pt x="11662" y="347628"/>
                </a:lnTo>
                <a:lnTo>
                  <a:pt x="12564" y="323248"/>
                </a:lnTo>
                <a:lnTo>
                  <a:pt x="13272" y="297924"/>
                </a:lnTo>
                <a:lnTo>
                  <a:pt x="13552" y="284907"/>
                </a:lnTo>
                <a:lnTo>
                  <a:pt x="13784" y="271652"/>
                </a:lnTo>
                <a:lnTo>
                  <a:pt x="13966" y="258160"/>
                </a:lnTo>
                <a:lnTo>
                  <a:pt x="14100" y="244428"/>
                </a:lnTo>
                <a:lnTo>
                  <a:pt x="14186" y="230458"/>
                </a:lnTo>
                <a:lnTo>
                  <a:pt x="14222" y="216247"/>
                </a:lnTo>
                <a:lnTo>
                  <a:pt x="14224" y="212725"/>
                </a:lnTo>
                <a:lnTo>
                  <a:pt x="14168" y="196353"/>
                </a:lnTo>
                <a:lnTo>
                  <a:pt x="14000" y="180478"/>
                </a:lnTo>
                <a:lnTo>
                  <a:pt x="13721" y="165100"/>
                </a:lnTo>
                <a:lnTo>
                  <a:pt x="13330" y="150219"/>
                </a:lnTo>
                <a:lnTo>
                  <a:pt x="12827" y="135834"/>
                </a:lnTo>
                <a:lnTo>
                  <a:pt x="12212" y="121946"/>
                </a:lnTo>
                <a:lnTo>
                  <a:pt x="11484" y="108555"/>
                </a:lnTo>
                <a:lnTo>
                  <a:pt x="10643" y="95661"/>
                </a:lnTo>
                <a:lnTo>
                  <a:pt x="8622" y="71362"/>
                </a:lnTo>
                <a:lnTo>
                  <a:pt x="6149" y="49051"/>
                </a:lnTo>
                <a:lnTo>
                  <a:pt x="3221" y="28726"/>
                </a:lnTo>
                <a:lnTo>
                  <a:pt x="0" y="11175"/>
                </a:lnTo>
                <a:lnTo>
                  <a:pt x="69976" y="3556"/>
                </a:lnTo>
                <a:lnTo>
                  <a:pt x="74041" y="27050"/>
                </a:lnTo>
                <a:lnTo>
                  <a:pt x="78359" y="27050"/>
                </a:lnTo>
                <a:lnTo>
                  <a:pt x="87703" y="19487"/>
                </a:lnTo>
                <a:lnTo>
                  <a:pt x="97994" y="13161"/>
                </a:lnTo>
                <a:lnTo>
                  <a:pt x="109237" y="8073"/>
                </a:lnTo>
                <a:lnTo>
                  <a:pt x="121436" y="4222"/>
                </a:lnTo>
                <a:lnTo>
                  <a:pt x="134598" y="1608"/>
                </a:lnTo>
                <a:lnTo>
                  <a:pt x="148727" y="232"/>
                </a:lnTo>
                <a:lnTo>
                  <a:pt x="157861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90082" y="1692910"/>
            <a:ext cx="248792" cy="278511"/>
          </a:xfrm>
          <a:custGeom>
            <a:avLst/>
            <a:gdLst/>
            <a:ahLst/>
            <a:cxnLst/>
            <a:rect l="l" t="t" r="r" b="b"/>
            <a:pathLst>
              <a:path w="248792" h="278511">
                <a:moveTo>
                  <a:pt x="134619" y="0"/>
                </a:moveTo>
                <a:lnTo>
                  <a:pt x="150100" y="600"/>
                </a:lnTo>
                <a:lnTo>
                  <a:pt x="164439" y="2402"/>
                </a:lnTo>
                <a:lnTo>
                  <a:pt x="177636" y="5409"/>
                </a:lnTo>
                <a:lnTo>
                  <a:pt x="189692" y="9621"/>
                </a:lnTo>
                <a:lnTo>
                  <a:pt x="200607" y="15042"/>
                </a:lnTo>
                <a:lnTo>
                  <a:pt x="210380" y="21673"/>
                </a:lnTo>
                <a:lnTo>
                  <a:pt x="219012" y="29516"/>
                </a:lnTo>
                <a:lnTo>
                  <a:pt x="228361" y="41019"/>
                </a:lnTo>
                <a:lnTo>
                  <a:pt x="234790" y="51479"/>
                </a:lnTo>
                <a:lnTo>
                  <a:pt x="240012" y="62752"/>
                </a:lnTo>
                <a:lnTo>
                  <a:pt x="244023" y="74840"/>
                </a:lnTo>
                <a:lnTo>
                  <a:pt x="246821" y="87745"/>
                </a:lnTo>
                <a:lnTo>
                  <a:pt x="248403" y="101470"/>
                </a:lnTo>
                <a:lnTo>
                  <a:pt x="248792" y="113029"/>
                </a:lnTo>
                <a:lnTo>
                  <a:pt x="248601" y="123803"/>
                </a:lnTo>
                <a:lnTo>
                  <a:pt x="248005" y="136649"/>
                </a:lnTo>
                <a:lnTo>
                  <a:pt x="247141" y="149351"/>
                </a:lnTo>
                <a:lnTo>
                  <a:pt x="71246" y="152400"/>
                </a:lnTo>
                <a:lnTo>
                  <a:pt x="73841" y="165470"/>
                </a:lnTo>
                <a:lnTo>
                  <a:pt x="78269" y="177539"/>
                </a:lnTo>
                <a:lnTo>
                  <a:pt x="84523" y="188597"/>
                </a:lnTo>
                <a:lnTo>
                  <a:pt x="92593" y="198636"/>
                </a:lnTo>
                <a:lnTo>
                  <a:pt x="97789" y="203707"/>
                </a:lnTo>
                <a:lnTo>
                  <a:pt x="107507" y="211156"/>
                </a:lnTo>
                <a:lnTo>
                  <a:pt x="118378" y="216912"/>
                </a:lnTo>
                <a:lnTo>
                  <a:pt x="130408" y="220988"/>
                </a:lnTo>
                <a:lnTo>
                  <a:pt x="143603" y="223398"/>
                </a:lnTo>
                <a:lnTo>
                  <a:pt x="157352" y="224154"/>
                </a:lnTo>
                <a:lnTo>
                  <a:pt x="169282" y="223900"/>
                </a:lnTo>
                <a:lnTo>
                  <a:pt x="181423" y="223138"/>
                </a:lnTo>
                <a:lnTo>
                  <a:pt x="193779" y="221868"/>
                </a:lnTo>
                <a:lnTo>
                  <a:pt x="206356" y="220089"/>
                </a:lnTo>
                <a:lnTo>
                  <a:pt x="219157" y="217802"/>
                </a:lnTo>
                <a:lnTo>
                  <a:pt x="232188" y="215007"/>
                </a:lnTo>
                <a:lnTo>
                  <a:pt x="244475" y="211962"/>
                </a:lnTo>
                <a:lnTo>
                  <a:pt x="239013" y="264922"/>
                </a:lnTo>
                <a:lnTo>
                  <a:pt x="228546" y="268317"/>
                </a:lnTo>
                <a:lnTo>
                  <a:pt x="217430" y="271229"/>
                </a:lnTo>
                <a:lnTo>
                  <a:pt x="205662" y="273655"/>
                </a:lnTo>
                <a:lnTo>
                  <a:pt x="193242" y="275593"/>
                </a:lnTo>
                <a:lnTo>
                  <a:pt x="180166" y="277042"/>
                </a:lnTo>
                <a:lnTo>
                  <a:pt x="166434" y="277999"/>
                </a:lnTo>
                <a:lnTo>
                  <a:pt x="152043" y="278463"/>
                </a:lnTo>
                <a:lnTo>
                  <a:pt x="145541" y="278511"/>
                </a:lnTo>
                <a:lnTo>
                  <a:pt x="130377" y="278027"/>
                </a:lnTo>
                <a:lnTo>
                  <a:pt x="116019" y="276577"/>
                </a:lnTo>
                <a:lnTo>
                  <a:pt x="102469" y="274161"/>
                </a:lnTo>
                <a:lnTo>
                  <a:pt x="89723" y="270778"/>
                </a:lnTo>
                <a:lnTo>
                  <a:pt x="77783" y="266428"/>
                </a:lnTo>
                <a:lnTo>
                  <a:pt x="66646" y="261111"/>
                </a:lnTo>
                <a:lnTo>
                  <a:pt x="56311" y="254828"/>
                </a:lnTo>
                <a:lnTo>
                  <a:pt x="46778" y="247579"/>
                </a:lnTo>
                <a:lnTo>
                  <a:pt x="38045" y="239362"/>
                </a:lnTo>
                <a:lnTo>
                  <a:pt x="28857" y="228848"/>
                </a:lnTo>
                <a:lnTo>
                  <a:pt x="21273" y="218298"/>
                </a:lnTo>
                <a:lnTo>
                  <a:pt x="14840" y="207241"/>
                </a:lnTo>
                <a:lnTo>
                  <a:pt x="9561" y="195682"/>
                </a:lnTo>
                <a:lnTo>
                  <a:pt x="5436" y="183624"/>
                </a:lnTo>
                <a:lnTo>
                  <a:pt x="2467" y="171072"/>
                </a:lnTo>
                <a:lnTo>
                  <a:pt x="655" y="158031"/>
                </a:lnTo>
                <a:lnTo>
                  <a:pt x="2" y="144504"/>
                </a:lnTo>
                <a:lnTo>
                  <a:pt x="0" y="143637"/>
                </a:lnTo>
                <a:lnTo>
                  <a:pt x="503" y="130069"/>
                </a:lnTo>
                <a:lnTo>
                  <a:pt x="2013" y="116931"/>
                </a:lnTo>
                <a:lnTo>
                  <a:pt x="4527" y="104221"/>
                </a:lnTo>
                <a:lnTo>
                  <a:pt x="8046" y="91940"/>
                </a:lnTo>
                <a:lnTo>
                  <a:pt x="12566" y="80088"/>
                </a:lnTo>
                <a:lnTo>
                  <a:pt x="18088" y="68665"/>
                </a:lnTo>
                <a:lnTo>
                  <a:pt x="24609" y="57670"/>
                </a:lnTo>
                <a:lnTo>
                  <a:pt x="32129" y="47103"/>
                </a:lnTo>
                <a:lnTo>
                  <a:pt x="44471" y="33205"/>
                </a:lnTo>
                <a:lnTo>
                  <a:pt x="54027" y="24924"/>
                </a:lnTo>
                <a:lnTo>
                  <a:pt x="64353" y="17828"/>
                </a:lnTo>
                <a:lnTo>
                  <a:pt x="75448" y="11919"/>
                </a:lnTo>
                <a:lnTo>
                  <a:pt x="87312" y="7195"/>
                </a:lnTo>
                <a:lnTo>
                  <a:pt x="99942" y="3657"/>
                </a:lnTo>
                <a:lnTo>
                  <a:pt x="113337" y="1305"/>
                </a:lnTo>
                <a:lnTo>
                  <a:pt x="127496" y="138"/>
                </a:lnTo>
                <a:lnTo>
                  <a:pt x="13461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05634" y="1692910"/>
            <a:ext cx="248793" cy="278511"/>
          </a:xfrm>
          <a:custGeom>
            <a:avLst/>
            <a:gdLst/>
            <a:ahLst/>
            <a:cxnLst/>
            <a:rect l="l" t="t" r="r" b="b"/>
            <a:pathLst>
              <a:path w="248793" h="278511">
                <a:moveTo>
                  <a:pt x="134620" y="0"/>
                </a:moveTo>
                <a:lnTo>
                  <a:pt x="150100" y="600"/>
                </a:lnTo>
                <a:lnTo>
                  <a:pt x="164439" y="2402"/>
                </a:lnTo>
                <a:lnTo>
                  <a:pt x="177636" y="5409"/>
                </a:lnTo>
                <a:lnTo>
                  <a:pt x="189692" y="9621"/>
                </a:lnTo>
                <a:lnTo>
                  <a:pt x="200607" y="15042"/>
                </a:lnTo>
                <a:lnTo>
                  <a:pt x="210380" y="21673"/>
                </a:lnTo>
                <a:lnTo>
                  <a:pt x="219012" y="29516"/>
                </a:lnTo>
                <a:lnTo>
                  <a:pt x="228361" y="41019"/>
                </a:lnTo>
                <a:lnTo>
                  <a:pt x="234790" y="51479"/>
                </a:lnTo>
                <a:lnTo>
                  <a:pt x="240012" y="62752"/>
                </a:lnTo>
                <a:lnTo>
                  <a:pt x="244023" y="74840"/>
                </a:lnTo>
                <a:lnTo>
                  <a:pt x="246821" y="87745"/>
                </a:lnTo>
                <a:lnTo>
                  <a:pt x="248403" y="101470"/>
                </a:lnTo>
                <a:lnTo>
                  <a:pt x="248793" y="113029"/>
                </a:lnTo>
                <a:lnTo>
                  <a:pt x="248601" y="123803"/>
                </a:lnTo>
                <a:lnTo>
                  <a:pt x="248005" y="136649"/>
                </a:lnTo>
                <a:lnTo>
                  <a:pt x="247142" y="149351"/>
                </a:lnTo>
                <a:lnTo>
                  <a:pt x="71247" y="152400"/>
                </a:lnTo>
                <a:lnTo>
                  <a:pt x="73841" y="165470"/>
                </a:lnTo>
                <a:lnTo>
                  <a:pt x="78269" y="177539"/>
                </a:lnTo>
                <a:lnTo>
                  <a:pt x="84523" y="188597"/>
                </a:lnTo>
                <a:lnTo>
                  <a:pt x="92593" y="198636"/>
                </a:lnTo>
                <a:lnTo>
                  <a:pt x="97790" y="203707"/>
                </a:lnTo>
                <a:lnTo>
                  <a:pt x="107507" y="211156"/>
                </a:lnTo>
                <a:lnTo>
                  <a:pt x="118378" y="216912"/>
                </a:lnTo>
                <a:lnTo>
                  <a:pt x="130408" y="220988"/>
                </a:lnTo>
                <a:lnTo>
                  <a:pt x="143603" y="223398"/>
                </a:lnTo>
                <a:lnTo>
                  <a:pt x="157353" y="224154"/>
                </a:lnTo>
                <a:lnTo>
                  <a:pt x="169282" y="223900"/>
                </a:lnTo>
                <a:lnTo>
                  <a:pt x="181423" y="223138"/>
                </a:lnTo>
                <a:lnTo>
                  <a:pt x="193779" y="221868"/>
                </a:lnTo>
                <a:lnTo>
                  <a:pt x="206356" y="220089"/>
                </a:lnTo>
                <a:lnTo>
                  <a:pt x="219157" y="217802"/>
                </a:lnTo>
                <a:lnTo>
                  <a:pt x="232188" y="215007"/>
                </a:lnTo>
                <a:lnTo>
                  <a:pt x="244475" y="211962"/>
                </a:lnTo>
                <a:lnTo>
                  <a:pt x="239014" y="264922"/>
                </a:lnTo>
                <a:lnTo>
                  <a:pt x="228546" y="268317"/>
                </a:lnTo>
                <a:lnTo>
                  <a:pt x="217430" y="271229"/>
                </a:lnTo>
                <a:lnTo>
                  <a:pt x="205662" y="273655"/>
                </a:lnTo>
                <a:lnTo>
                  <a:pt x="193242" y="275593"/>
                </a:lnTo>
                <a:lnTo>
                  <a:pt x="180166" y="277042"/>
                </a:lnTo>
                <a:lnTo>
                  <a:pt x="166434" y="277999"/>
                </a:lnTo>
                <a:lnTo>
                  <a:pt x="152043" y="278463"/>
                </a:lnTo>
                <a:lnTo>
                  <a:pt x="145542" y="278511"/>
                </a:lnTo>
                <a:lnTo>
                  <a:pt x="130377" y="278027"/>
                </a:lnTo>
                <a:lnTo>
                  <a:pt x="116019" y="276577"/>
                </a:lnTo>
                <a:lnTo>
                  <a:pt x="102469" y="274161"/>
                </a:lnTo>
                <a:lnTo>
                  <a:pt x="89723" y="270778"/>
                </a:lnTo>
                <a:lnTo>
                  <a:pt x="77783" y="266428"/>
                </a:lnTo>
                <a:lnTo>
                  <a:pt x="66646" y="261111"/>
                </a:lnTo>
                <a:lnTo>
                  <a:pt x="56311" y="254828"/>
                </a:lnTo>
                <a:lnTo>
                  <a:pt x="46778" y="247579"/>
                </a:lnTo>
                <a:lnTo>
                  <a:pt x="38045" y="239362"/>
                </a:lnTo>
                <a:lnTo>
                  <a:pt x="28857" y="228848"/>
                </a:lnTo>
                <a:lnTo>
                  <a:pt x="21273" y="218298"/>
                </a:lnTo>
                <a:lnTo>
                  <a:pt x="14840" y="207241"/>
                </a:lnTo>
                <a:lnTo>
                  <a:pt x="9561" y="195682"/>
                </a:lnTo>
                <a:lnTo>
                  <a:pt x="5436" y="183624"/>
                </a:lnTo>
                <a:lnTo>
                  <a:pt x="2467" y="171072"/>
                </a:lnTo>
                <a:lnTo>
                  <a:pt x="655" y="158031"/>
                </a:lnTo>
                <a:lnTo>
                  <a:pt x="2" y="144504"/>
                </a:lnTo>
                <a:lnTo>
                  <a:pt x="0" y="143637"/>
                </a:lnTo>
                <a:lnTo>
                  <a:pt x="503" y="130069"/>
                </a:lnTo>
                <a:lnTo>
                  <a:pt x="2013" y="116931"/>
                </a:lnTo>
                <a:lnTo>
                  <a:pt x="4527" y="104221"/>
                </a:lnTo>
                <a:lnTo>
                  <a:pt x="8046" y="91940"/>
                </a:lnTo>
                <a:lnTo>
                  <a:pt x="12566" y="80088"/>
                </a:lnTo>
                <a:lnTo>
                  <a:pt x="18088" y="68665"/>
                </a:lnTo>
                <a:lnTo>
                  <a:pt x="24609" y="57670"/>
                </a:lnTo>
                <a:lnTo>
                  <a:pt x="32129" y="47103"/>
                </a:lnTo>
                <a:lnTo>
                  <a:pt x="44471" y="33205"/>
                </a:lnTo>
                <a:lnTo>
                  <a:pt x="54027" y="24924"/>
                </a:lnTo>
                <a:lnTo>
                  <a:pt x="64353" y="17828"/>
                </a:lnTo>
                <a:lnTo>
                  <a:pt x="75448" y="11919"/>
                </a:lnTo>
                <a:lnTo>
                  <a:pt x="87312" y="7195"/>
                </a:lnTo>
                <a:lnTo>
                  <a:pt x="99942" y="3657"/>
                </a:lnTo>
                <a:lnTo>
                  <a:pt x="113337" y="1305"/>
                </a:lnTo>
                <a:lnTo>
                  <a:pt x="127496" y="138"/>
                </a:lnTo>
                <a:lnTo>
                  <a:pt x="13462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97902" y="1692021"/>
            <a:ext cx="274700" cy="282193"/>
          </a:xfrm>
          <a:custGeom>
            <a:avLst/>
            <a:gdLst/>
            <a:ahLst/>
            <a:cxnLst/>
            <a:rect l="l" t="t" r="r" b="b"/>
            <a:pathLst>
              <a:path w="274700" h="282193">
                <a:moveTo>
                  <a:pt x="142621" y="0"/>
                </a:moveTo>
                <a:lnTo>
                  <a:pt x="156189" y="579"/>
                </a:lnTo>
                <a:lnTo>
                  <a:pt x="169263" y="2317"/>
                </a:lnTo>
                <a:lnTo>
                  <a:pt x="181840" y="5210"/>
                </a:lnTo>
                <a:lnTo>
                  <a:pt x="193919" y="9259"/>
                </a:lnTo>
                <a:lnTo>
                  <a:pt x="205499" y="14461"/>
                </a:lnTo>
                <a:lnTo>
                  <a:pt x="216577" y="20815"/>
                </a:lnTo>
                <a:lnTo>
                  <a:pt x="227152" y="28319"/>
                </a:lnTo>
                <a:lnTo>
                  <a:pt x="235839" y="35687"/>
                </a:lnTo>
                <a:lnTo>
                  <a:pt x="244489" y="44520"/>
                </a:lnTo>
                <a:lnTo>
                  <a:pt x="252052" y="54162"/>
                </a:lnTo>
                <a:lnTo>
                  <a:pt x="258528" y="64613"/>
                </a:lnTo>
                <a:lnTo>
                  <a:pt x="263915" y="75870"/>
                </a:lnTo>
                <a:lnTo>
                  <a:pt x="268215" y="87932"/>
                </a:lnTo>
                <a:lnTo>
                  <a:pt x="271427" y="100799"/>
                </a:lnTo>
                <a:lnTo>
                  <a:pt x="273552" y="114468"/>
                </a:lnTo>
                <a:lnTo>
                  <a:pt x="274589" y="128939"/>
                </a:lnTo>
                <a:lnTo>
                  <a:pt x="274700" y="135762"/>
                </a:lnTo>
                <a:lnTo>
                  <a:pt x="274190" y="150516"/>
                </a:lnTo>
                <a:lnTo>
                  <a:pt x="272658" y="164550"/>
                </a:lnTo>
                <a:lnTo>
                  <a:pt x="270105" y="177862"/>
                </a:lnTo>
                <a:lnTo>
                  <a:pt x="266531" y="190451"/>
                </a:lnTo>
                <a:lnTo>
                  <a:pt x="261936" y="202314"/>
                </a:lnTo>
                <a:lnTo>
                  <a:pt x="256320" y="213449"/>
                </a:lnTo>
                <a:lnTo>
                  <a:pt x="249682" y="223855"/>
                </a:lnTo>
                <a:lnTo>
                  <a:pt x="242024" y="233529"/>
                </a:lnTo>
                <a:lnTo>
                  <a:pt x="233344" y="242469"/>
                </a:lnTo>
                <a:lnTo>
                  <a:pt x="222156" y="252009"/>
                </a:lnTo>
                <a:lnTo>
                  <a:pt x="211474" y="259592"/>
                </a:lnTo>
                <a:lnTo>
                  <a:pt x="200366" y="266080"/>
                </a:lnTo>
                <a:lnTo>
                  <a:pt x="188832" y="271472"/>
                </a:lnTo>
                <a:lnTo>
                  <a:pt x="176874" y="275770"/>
                </a:lnTo>
                <a:lnTo>
                  <a:pt x="164492" y="278973"/>
                </a:lnTo>
                <a:lnTo>
                  <a:pt x="151689" y="281081"/>
                </a:lnTo>
                <a:lnTo>
                  <a:pt x="138466" y="282094"/>
                </a:lnTo>
                <a:lnTo>
                  <a:pt x="132715" y="282193"/>
                </a:lnTo>
                <a:lnTo>
                  <a:pt x="119096" y="281623"/>
                </a:lnTo>
                <a:lnTo>
                  <a:pt x="105989" y="279911"/>
                </a:lnTo>
                <a:lnTo>
                  <a:pt x="93392" y="277058"/>
                </a:lnTo>
                <a:lnTo>
                  <a:pt x="81301" y="273064"/>
                </a:lnTo>
                <a:lnTo>
                  <a:pt x="69713" y="267929"/>
                </a:lnTo>
                <a:lnTo>
                  <a:pt x="58624" y="261653"/>
                </a:lnTo>
                <a:lnTo>
                  <a:pt x="48032" y="254236"/>
                </a:lnTo>
                <a:lnTo>
                  <a:pt x="39116" y="246761"/>
                </a:lnTo>
                <a:lnTo>
                  <a:pt x="30391" y="237980"/>
                </a:lnTo>
                <a:lnTo>
                  <a:pt x="22763" y="228374"/>
                </a:lnTo>
                <a:lnTo>
                  <a:pt x="16233" y="217947"/>
                </a:lnTo>
                <a:lnTo>
                  <a:pt x="10803" y="206701"/>
                </a:lnTo>
                <a:lnTo>
                  <a:pt x="6473" y="194637"/>
                </a:lnTo>
                <a:lnTo>
                  <a:pt x="3244" y="181760"/>
                </a:lnTo>
                <a:lnTo>
                  <a:pt x="1119" y="168071"/>
                </a:lnTo>
                <a:lnTo>
                  <a:pt x="99" y="153573"/>
                </a:lnTo>
                <a:lnTo>
                  <a:pt x="0" y="147192"/>
                </a:lnTo>
                <a:lnTo>
                  <a:pt x="509" y="132473"/>
                </a:lnTo>
                <a:lnTo>
                  <a:pt x="2039" y="118465"/>
                </a:lnTo>
                <a:lnTo>
                  <a:pt x="4587" y="105168"/>
                </a:lnTo>
                <a:lnTo>
                  <a:pt x="8156" y="92585"/>
                </a:lnTo>
                <a:lnTo>
                  <a:pt x="12744" y="80716"/>
                </a:lnTo>
                <a:lnTo>
                  <a:pt x="18351" y="69561"/>
                </a:lnTo>
                <a:lnTo>
                  <a:pt x="24978" y="59123"/>
                </a:lnTo>
                <a:lnTo>
                  <a:pt x="32624" y="49401"/>
                </a:lnTo>
                <a:lnTo>
                  <a:pt x="41290" y="40398"/>
                </a:lnTo>
                <a:lnTo>
                  <a:pt x="52938" y="30418"/>
                </a:lnTo>
                <a:lnTo>
                  <a:pt x="63628" y="22810"/>
                </a:lnTo>
                <a:lnTo>
                  <a:pt x="74741" y="16293"/>
                </a:lnTo>
                <a:lnTo>
                  <a:pt x="86272" y="10867"/>
                </a:lnTo>
                <a:lnTo>
                  <a:pt x="98220" y="6535"/>
                </a:lnTo>
                <a:lnTo>
                  <a:pt x="110582" y="3298"/>
                </a:lnTo>
                <a:lnTo>
                  <a:pt x="123356" y="1156"/>
                </a:lnTo>
                <a:lnTo>
                  <a:pt x="136539" y="111"/>
                </a:lnTo>
                <a:lnTo>
                  <a:pt x="1426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40702" y="1692021"/>
            <a:ext cx="274700" cy="282193"/>
          </a:xfrm>
          <a:custGeom>
            <a:avLst/>
            <a:gdLst/>
            <a:ahLst/>
            <a:cxnLst/>
            <a:rect l="l" t="t" r="r" b="b"/>
            <a:pathLst>
              <a:path w="274700" h="282193">
                <a:moveTo>
                  <a:pt x="142621" y="0"/>
                </a:moveTo>
                <a:lnTo>
                  <a:pt x="156189" y="579"/>
                </a:lnTo>
                <a:lnTo>
                  <a:pt x="169263" y="2317"/>
                </a:lnTo>
                <a:lnTo>
                  <a:pt x="181840" y="5210"/>
                </a:lnTo>
                <a:lnTo>
                  <a:pt x="193919" y="9259"/>
                </a:lnTo>
                <a:lnTo>
                  <a:pt x="205499" y="14461"/>
                </a:lnTo>
                <a:lnTo>
                  <a:pt x="216577" y="20815"/>
                </a:lnTo>
                <a:lnTo>
                  <a:pt x="227152" y="28319"/>
                </a:lnTo>
                <a:lnTo>
                  <a:pt x="235839" y="35687"/>
                </a:lnTo>
                <a:lnTo>
                  <a:pt x="244489" y="44520"/>
                </a:lnTo>
                <a:lnTo>
                  <a:pt x="252052" y="54162"/>
                </a:lnTo>
                <a:lnTo>
                  <a:pt x="258528" y="64613"/>
                </a:lnTo>
                <a:lnTo>
                  <a:pt x="263915" y="75870"/>
                </a:lnTo>
                <a:lnTo>
                  <a:pt x="268215" y="87932"/>
                </a:lnTo>
                <a:lnTo>
                  <a:pt x="271427" y="100799"/>
                </a:lnTo>
                <a:lnTo>
                  <a:pt x="273552" y="114468"/>
                </a:lnTo>
                <a:lnTo>
                  <a:pt x="274589" y="128939"/>
                </a:lnTo>
                <a:lnTo>
                  <a:pt x="274700" y="135762"/>
                </a:lnTo>
                <a:lnTo>
                  <a:pt x="274190" y="150516"/>
                </a:lnTo>
                <a:lnTo>
                  <a:pt x="272658" y="164550"/>
                </a:lnTo>
                <a:lnTo>
                  <a:pt x="270105" y="177862"/>
                </a:lnTo>
                <a:lnTo>
                  <a:pt x="266531" y="190451"/>
                </a:lnTo>
                <a:lnTo>
                  <a:pt x="261936" y="202314"/>
                </a:lnTo>
                <a:lnTo>
                  <a:pt x="256320" y="213449"/>
                </a:lnTo>
                <a:lnTo>
                  <a:pt x="249682" y="223855"/>
                </a:lnTo>
                <a:lnTo>
                  <a:pt x="242024" y="233529"/>
                </a:lnTo>
                <a:lnTo>
                  <a:pt x="233344" y="242469"/>
                </a:lnTo>
                <a:lnTo>
                  <a:pt x="222156" y="252009"/>
                </a:lnTo>
                <a:lnTo>
                  <a:pt x="211474" y="259592"/>
                </a:lnTo>
                <a:lnTo>
                  <a:pt x="200366" y="266080"/>
                </a:lnTo>
                <a:lnTo>
                  <a:pt x="188832" y="271472"/>
                </a:lnTo>
                <a:lnTo>
                  <a:pt x="176874" y="275770"/>
                </a:lnTo>
                <a:lnTo>
                  <a:pt x="164492" y="278973"/>
                </a:lnTo>
                <a:lnTo>
                  <a:pt x="151689" y="281081"/>
                </a:lnTo>
                <a:lnTo>
                  <a:pt x="138466" y="282094"/>
                </a:lnTo>
                <a:lnTo>
                  <a:pt x="132715" y="282193"/>
                </a:lnTo>
                <a:lnTo>
                  <a:pt x="119096" y="281623"/>
                </a:lnTo>
                <a:lnTo>
                  <a:pt x="105989" y="279911"/>
                </a:lnTo>
                <a:lnTo>
                  <a:pt x="93392" y="277058"/>
                </a:lnTo>
                <a:lnTo>
                  <a:pt x="81301" y="273064"/>
                </a:lnTo>
                <a:lnTo>
                  <a:pt x="69713" y="267929"/>
                </a:lnTo>
                <a:lnTo>
                  <a:pt x="58624" y="261653"/>
                </a:lnTo>
                <a:lnTo>
                  <a:pt x="48032" y="254236"/>
                </a:lnTo>
                <a:lnTo>
                  <a:pt x="39116" y="246761"/>
                </a:lnTo>
                <a:lnTo>
                  <a:pt x="30391" y="237980"/>
                </a:lnTo>
                <a:lnTo>
                  <a:pt x="22763" y="228374"/>
                </a:lnTo>
                <a:lnTo>
                  <a:pt x="16233" y="217947"/>
                </a:lnTo>
                <a:lnTo>
                  <a:pt x="10803" y="206701"/>
                </a:lnTo>
                <a:lnTo>
                  <a:pt x="6473" y="194637"/>
                </a:lnTo>
                <a:lnTo>
                  <a:pt x="3244" y="181760"/>
                </a:lnTo>
                <a:lnTo>
                  <a:pt x="1119" y="168071"/>
                </a:lnTo>
                <a:lnTo>
                  <a:pt x="99" y="153573"/>
                </a:lnTo>
                <a:lnTo>
                  <a:pt x="0" y="147192"/>
                </a:lnTo>
                <a:lnTo>
                  <a:pt x="509" y="132473"/>
                </a:lnTo>
                <a:lnTo>
                  <a:pt x="2039" y="118465"/>
                </a:lnTo>
                <a:lnTo>
                  <a:pt x="4587" y="105168"/>
                </a:lnTo>
                <a:lnTo>
                  <a:pt x="8156" y="92585"/>
                </a:lnTo>
                <a:lnTo>
                  <a:pt x="12744" y="80716"/>
                </a:lnTo>
                <a:lnTo>
                  <a:pt x="18351" y="69561"/>
                </a:lnTo>
                <a:lnTo>
                  <a:pt x="24978" y="59123"/>
                </a:lnTo>
                <a:lnTo>
                  <a:pt x="32624" y="49401"/>
                </a:lnTo>
                <a:lnTo>
                  <a:pt x="41290" y="40398"/>
                </a:lnTo>
                <a:lnTo>
                  <a:pt x="52938" y="30418"/>
                </a:lnTo>
                <a:lnTo>
                  <a:pt x="63628" y="22810"/>
                </a:lnTo>
                <a:lnTo>
                  <a:pt x="74741" y="16293"/>
                </a:lnTo>
                <a:lnTo>
                  <a:pt x="86272" y="10867"/>
                </a:lnTo>
                <a:lnTo>
                  <a:pt x="98220" y="6535"/>
                </a:lnTo>
                <a:lnTo>
                  <a:pt x="110582" y="3298"/>
                </a:lnTo>
                <a:lnTo>
                  <a:pt x="123356" y="1156"/>
                </a:lnTo>
                <a:lnTo>
                  <a:pt x="136539" y="111"/>
                </a:lnTo>
                <a:lnTo>
                  <a:pt x="1426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85766" y="1692021"/>
            <a:ext cx="274700" cy="282193"/>
          </a:xfrm>
          <a:custGeom>
            <a:avLst/>
            <a:gdLst/>
            <a:ahLst/>
            <a:cxnLst/>
            <a:rect l="l" t="t" r="r" b="b"/>
            <a:pathLst>
              <a:path w="274700" h="282193">
                <a:moveTo>
                  <a:pt x="142621" y="0"/>
                </a:moveTo>
                <a:lnTo>
                  <a:pt x="156189" y="579"/>
                </a:lnTo>
                <a:lnTo>
                  <a:pt x="169263" y="2317"/>
                </a:lnTo>
                <a:lnTo>
                  <a:pt x="181840" y="5210"/>
                </a:lnTo>
                <a:lnTo>
                  <a:pt x="193919" y="9259"/>
                </a:lnTo>
                <a:lnTo>
                  <a:pt x="205499" y="14461"/>
                </a:lnTo>
                <a:lnTo>
                  <a:pt x="216577" y="20815"/>
                </a:lnTo>
                <a:lnTo>
                  <a:pt x="227152" y="28319"/>
                </a:lnTo>
                <a:lnTo>
                  <a:pt x="235838" y="35687"/>
                </a:lnTo>
                <a:lnTo>
                  <a:pt x="244489" y="44520"/>
                </a:lnTo>
                <a:lnTo>
                  <a:pt x="252052" y="54162"/>
                </a:lnTo>
                <a:lnTo>
                  <a:pt x="258528" y="64613"/>
                </a:lnTo>
                <a:lnTo>
                  <a:pt x="263915" y="75870"/>
                </a:lnTo>
                <a:lnTo>
                  <a:pt x="268215" y="87932"/>
                </a:lnTo>
                <a:lnTo>
                  <a:pt x="271427" y="100799"/>
                </a:lnTo>
                <a:lnTo>
                  <a:pt x="273552" y="114468"/>
                </a:lnTo>
                <a:lnTo>
                  <a:pt x="274589" y="128939"/>
                </a:lnTo>
                <a:lnTo>
                  <a:pt x="274700" y="135762"/>
                </a:lnTo>
                <a:lnTo>
                  <a:pt x="274190" y="150516"/>
                </a:lnTo>
                <a:lnTo>
                  <a:pt x="272658" y="164550"/>
                </a:lnTo>
                <a:lnTo>
                  <a:pt x="270105" y="177862"/>
                </a:lnTo>
                <a:lnTo>
                  <a:pt x="266531" y="190451"/>
                </a:lnTo>
                <a:lnTo>
                  <a:pt x="261936" y="202314"/>
                </a:lnTo>
                <a:lnTo>
                  <a:pt x="256320" y="213449"/>
                </a:lnTo>
                <a:lnTo>
                  <a:pt x="249682" y="223855"/>
                </a:lnTo>
                <a:lnTo>
                  <a:pt x="242024" y="233529"/>
                </a:lnTo>
                <a:lnTo>
                  <a:pt x="233344" y="242469"/>
                </a:lnTo>
                <a:lnTo>
                  <a:pt x="222156" y="252009"/>
                </a:lnTo>
                <a:lnTo>
                  <a:pt x="211474" y="259592"/>
                </a:lnTo>
                <a:lnTo>
                  <a:pt x="200366" y="266080"/>
                </a:lnTo>
                <a:lnTo>
                  <a:pt x="188832" y="271472"/>
                </a:lnTo>
                <a:lnTo>
                  <a:pt x="176874" y="275770"/>
                </a:lnTo>
                <a:lnTo>
                  <a:pt x="164492" y="278973"/>
                </a:lnTo>
                <a:lnTo>
                  <a:pt x="151689" y="281081"/>
                </a:lnTo>
                <a:lnTo>
                  <a:pt x="138466" y="282094"/>
                </a:lnTo>
                <a:lnTo>
                  <a:pt x="132714" y="282193"/>
                </a:lnTo>
                <a:lnTo>
                  <a:pt x="119096" y="281623"/>
                </a:lnTo>
                <a:lnTo>
                  <a:pt x="105989" y="279911"/>
                </a:lnTo>
                <a:lnTo>
                  <a:pt x="93392" y="277058"/>
                </a:lnTo>
                <a:lnTo>
                  <a:pt x="81301" y="273064"/>
                </a:lnTo>
                <a:lnTo>
                  <a:pt x="69713" y="267929"/>
                </a:lnTo>
                <a:lnTo>
                  <a:pt x="58624" y="261653"/>
                </a:lnTo>
                <a:lnTo>
                  <a:pt x="48032" y="254236"/>
                </a:lnTo>
                <a:lnTo>
                  <a:pt x="39116" y="246761"/>
                </a:lnTo>
                <a:lnTo>
                  <a:pt x="30391" y="237980"/>
                </a:lnTo>
                <a:lnTo>
                  <a:pt x="22763" y="228374"/>
                </a:lnTo>
                <a:lnTo>
                  <a:pt x="16233" y="217947"/>
                </a:lnTo>
                <a:lnTo>
                  <a:pt x="10803" y="206701"/>
                </a:lnTo>
                <a:lnTo>
                  <a:pt x="6473" y="194637"/>
                </a:lnTo>
                <a:lnTo>
                  <a:pt x="3244" y="181760"/>
                </a:lnTo>
                <a:lnTo>
                  <a:pt x="1119" y="168071"/>
                </a:lnTo>
                <a:lnTo>
                  <a:pt x="99" y="153573"/>
                </a:lnTo>
                <a:lnTo>
                  <a:pt x="0" y="147192"/>
                </a:lnTo>
                <a:lnTo>
                  <a:pt x="509" y="132473"/>
                </a:lnTo>
                <a:lnTo>
                  <a:pt x="2039" y="118465"/>
                </a:lnTo>
                <a:lnTo>
                  <a:pt x="4587" y="105168"/>
                </a:lnTo>
                <a:lnTo>
                  <a:pt x="8156" y="92585"/>
                </a:lnTo>
                <a:lnTo>
                  <a:pt x="12744" y="80716"/>
                </a:lnTo>
                <a:lnTo>
                  <a:pt x="18351" y="69561"/>
                </a:lnTo>
                <a:lnTo>
                  <a:pt x="24978" y="59123"/>
                </a:lnTo>
                <a:lnTo>
                  <a:pt x="32624" y="49401"/>
                </a:lnTo>
                <a:lnTo>
                  <a:pt x="41290" y="40398"/>
                </a:lnTo>
                <a:lnTo>
                  <a:pt x="52938" y="30418"/>
                </a:lnTo>
                <a:lnTo>
                  <a:pt x="63628" y="22810"/>
                </a:lnTo>
                <a:lnTo>
                  <a:pt x="74741" y="16293"/>
                </a:lnTo>
                <a:lnTo>
                  <a:pt x="86272" y="10867"/>
                </a:lnTo>
                <a:lnTo>
                  <a:pt x="98220" y="6535"/>
                </a:lnTo>
                <a:lnTo>
                  <a:pt x="110582" y="3298"/>
                </a:lnTo>
                <a:lnTo>
                  <a:pt x="123356" y="1156"/>
                </a:lnTo>
                <a:lnTo>
                  <a:pt x="136539" y="111"/>
                </a:lnTo>
                <a:lnTo>
                  <a:pt x="1426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1542" y="1692021"/>
            <a:ext cx="274739" cy="282193"/>
          </a:xfrm>
          <a:custGeom>
            <a:avLst/>
            <a:gdLst/>
            <a:ahLst/>
            <a:cxnLst/>
            <a:rect l="l" t="t" r="r" b="b"/>
            <a:pathLst>
              <a:path w="274739" h="282193">
                <a:moveTo>
                  <a:pt x="142557" y="0"/>
                </a:moveTo>
                <a:lnTo>
                  <a:pt x="156131" y="578"/>
                </a:lnTo>
                <a:lnTo>
                  <a:pt x="169206" y="2314"/>
                </a:lnTo>
                <a:lnTo>
                  <a:pt x="181782" y="5206"/>
                </a:lnTo>
                <a:lnTo>
                  <a:pt x="193859" y="9250"/>
                </a:lnTo>
                <a:lnTo>
                  <a:pt x="205437" y="14448"/>
                </a:lnTo>
                <a:lnTo>
                  <a:pt x="216515" y="20795"/>
                </a:lnTo>
                <a:lnTo>
                  <a:pt x="227095" y="28292"/>
                </a:lnTo>
                <a:lnTo>
                  <a:pt x="235826" y="35687"/>
                </a:lnTo>
                <a:lnTo>
                  <a:pt x="244484" y="44518"/>
                </a:lnTo>
                <a:lnTo>
                  <a:pt x="252055" y="54159"/>
                </a:lnTo>
                <a:lnTo>
                  <a:pt x="258538" y="64607"/>
                </a:lnTo>
                <a:lnTo>
                  <a:pt x="263932" y="75862"/>
                </a:lnTo>
                <a:lnTo>
                  <a:pt x="268239" y="87922"/>
                </a:lnTo>
                <a:lnTo>
                  <a:pt x="271457" y="100785"/>
                </a:lnTo>
                <a:lnTo>
                  <a:pt x="273586" y="114451"/>
                </a:lnTo>
                <a:lnTo>
                  <a:pt x="274626" y="128919"/>
                </a:lnTo>
                <a:lnTo>
                  <a:pt x="274739" y="135762"/>
                </a:lnTo>
                <a:lnTo>
                  <a:pt x="274228" y="150514"/>
                </a:lnTo>
                <a:lnTo>
                  <a:pt x="272695" y="164547"/>
                </a:lnTo>
                <a:lnTo>
                  <a:pt x="270140" y="177857"/>
                </a:lnTo>
                <a:lnTo>
                  <a:pt x="266564" y="190445"/>
                </a:lnTo>
                <a:lnTo>
                  <a:pt x="261966" y="202307"/>
                </a:lnTo>
                <a:lnTo>
                  <a:pt x="256346" y="213441"/>
                </a:lnTo>
                <a:lnTo>
                  <a:pt x="249704" y="223846"/>
                </a:lnTo>
                <a:lnTo>
                  <a:pt x="242040" y="233520"/>
                </a:lnTo>
                <a:lnTo>
                  <a:pt x="233355" y="242459"/>
                </a:lnTo>
                <a:lnTo>
                  <a:pt x="222148" y="252010"/>
                </a:lnTo>
                <a:lnTo>
                  <a:pt x="211463" y="259593"/>
                </a:lnTo>
                <a:lnTo>
                  <a:pt x="200355" y="266081"/>
                </a:lnTo>
                <a:lnTo>
                  <a:pt x="188823" y="271474"/>
                </a:lnTo>
                <a:lnTo>
                  <a:pt x="176868" y="275772"/>
                </a:lnTo>
                <a:lnTo>
                  <a:pt x="164490" y="278975"/>
                </a:lnTo>
                <a:lnTo>
                  <a:pt x="151689" y="281083"/>
                </a:lnTo>
                <a:lnTo>
                  <a:pt x="138466" y="282095"/>
                </a:lnTo>
                <a:lnTo>
                  <a:pt x="132727" y="282193"/>
                </a:lnTo>
                <a:lnTo>
                  <a:pt x="119126" y="281624"/>
                </a:lnTo>
                <a:lnTo>
                  <a:pt x="106024" y="279914"/>
                </a:lnTo>
                <a:lnTo>
                  <a:pt x="93423" y="277066"/>
                </a:lnTo>
                <a:lnTo>
                  <a:pt x="81323" y="273077"/>
                </a:lnTo>
                <a:lnTo>
                  <a:pt x="69722" y="267950"/>
                </a:lnTo>
                <a:lnTo>
                  <a:pt x="58623" y="261682"/>
                </a:lnTo>
                <a:lnTo>
                  <a:pt x="48024" y="254275"/>
                </a:lnTo>
                <a:lnTo>
                  <a:pt x="39052" y="246761"/>
                </a:lnTo>
                <a:lnTo>
                  <a:pt x="30328" y="237978"/>
                </a:lnTo>
                <a:lnTo>
                  <a:pt x="22706" y="228370"/>
                </a:lnTo>
                <a:lnTo>
                  <a:pt x="16184" y="217940"/>
                </a:lnTo>
                <a:lnTo>
                  <a:pt x="10764" y="206691"/>
                </a:lnTo>
                <a:lnTo>
                  <a:pt x="6446" y="194624"/>
                </a:lnTo>
                <a:lnTo>
                  <a:pt x="3228" y="181743"/>
                </a:lnTo>
                <a:lnTo>
                  <a:pt x="1112" y="168049"/>
                </a:lnTo>
                <a:lnTo>
                  <a:pt x="97" y="153547"/>
                </a:lnTo>
                <a:lnTo>
                  <a:pt x="0" y="147192"/>
                </a:lnTo>
                <a:lnTo>
                  <a:pt x="509" y="132470"/>
                </a:lnTo>
                <a:lnTo>
                  <a:pt x="2036" y="118459"/>
                </a:lnTo>
                <a:lnTo>
                  <a:pt x="4581" y="105161"/>
                </a:lnTo>
                <a:lnTo>
                  <a:pt x="8145" y="92575"/>
                </a:lnTo>
                <a:lnTo>
                  <a:pt x="12728" y="80704"/>
                </a:lnTo>
                <a:lnTo>
                  <a:pt x="18329" y="69548"/>
                </a:lnTo>
                <a:lnTo>
                  <a:pt x="24949" y="59109"/>
                </a:lnTo>
                <a:lnTo>
                  <a:pt x="32588" y="49386"/>
                </a:lnTo>
                <a:lnTo>
                  <a:pt x="41245" y="40382"/>
                </a:lnTo>
                <a:lnTo>
                  <a:pt x="52895" y="30418"/>
                </a:lnTo>
                <a:lnTo>
                  <a:pt x="63595" y="22810"/>
                </a:lnTo>
                <a:lnTo>
                  <a:pt x="74708" y="16293"/>
                </a:lnTo>
                <a:lnTo>
                  <a:pt x="86234" y="10867"/>
                </a:lnTo>
                <a:lnTo>
                  <a:pt x="98174" y="6535"/>
                </a:lnTo>
                <a:lnTo>
                  <a:pt x="110527" y="3298"/>
                </a:lnTo>
                <a:lnTo>
                  <a:pt x="123293" y="1156"/>
                </a:lnTo>
                <a:lnTo>
                  <a:pt x="136474" y="111"/>
                </a:lnTo>
                <a:lnTo>
                  <a:pt x="142557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99654" y="1660144"/>
            <a:ext cx="294767" cy="444626"/>
          </a:xfrm>
          <a:custGeom>
            <a:avLst/>
            <a:gdLst/>
            <a:ahLst/>
            <a:cxnLst/>
            <a:rect l="l" t="t" r="r" b="b"/>
            <a:pathLst>
              <a:path w="294767" h="444626">
                <a:moveTo>
                  <a:pt x="263525" y="0"/>
                </a:moveTo>
                <a:lnTo>
                  <a:pt x="277039" y="976"/>
                </a:lnTo>
                <a:lnTo>
                  <a:pt x="289125" y="3939"/>
                </a:lnTo>
                <a:lnTo>
                  <a:pt x="294767" y="6222"/>
                </a:lnTo>
                <a:lnTo>
                  <a:pt x="288671" y="57022"/>
                </a:lnTo>
                <a:lnTo>
                  <a:pt x="270627" y="57699"/>
                </a:lnTo>
                <a:lnTo>
                  <a:pt x="256012" y="59716"/>
                </a:lnTo>
                <a:lnTo>
                  <a:pt x="244835" y="63054"/>
                </a:lnTo>
                <a:lnTo>
                  <a:pt x="237106" y="67694"/>
                </a:lnTo>
                <a:lnTo>
                  <a:pt x="235457" y="69341"/>
                </a:lnTo>
                <a:lnTo>
                  <a:pt x="235457" y="72897"/>
                </a:lnTo>
                <a:lnTo>
                  <a:pt x="242749" y="83964"/>
                </a:lnTo>
                <a:lnTo>
                  <a:pt x="247881" y="95669"/>
                </a:lnTo>
                <a:lnTo>
                  <a:pt x="250824" y="108025"/>
                </a:lnTo>
                <a:lnTo>
                  <a:pt x="251587" y="118744"/>
                </a:lnTo>
                <a:lnTo>
                  <a:pt x="250702" y="132050"/>
                </a:lnTo>
                <a:lnTo>
                  <a:pt x="248052" y="144658"/>
                </a:lnTo>
                <a:lnTo>
                  <a:pt x="243639" y="156566"/>
                </a:lnTo>
                <a:lnTo>
                  <a:pt x="237469" y="167776"/>
                </a:lnTo>
                <a:lnTo>
                  <a:pt x="229544" y="178287"/>
                </a:lnTo>
                <a:lnTo>
                  <a:pt x="222757" y="185419"/>
                </a:lnTo>
                <a:lnTo>
                  <a:pt x="214088" y="192649"/>
                </a:lnTo>
                <a:lnTo>
                  <a:pt x="204289" y="198778"/>
                </a:lnTo>
                <a:lnTo>
                  <a:pt x="193365" y="203807"/>
                </a:lnTo>
                <a:lnTo>
                  <a:pt x="181320" y="207739"/>
                </a:lnTo>
                <a:lnTo>
                  <a:pt x="168158" y="210576"/>
                </a:lnTo>
                <a:lnTo>
                  <a:pt x="153883" y="212320"/>
                </a:lnTo>
                <a:lnTo>
                  <a:pt x="138501" y="212973"/>
                </a:lnTo>
                <a:lnTo>
                  <a:pt x="136905" y="212978"/>
                </a:lnTo>
                <a:lnTo>
                  <a:pt x="122225" y="212655"/>
                </a:lnTo>
                <a:lnTo>
                  <a:pt x="109127" y="211675"/>
                </a:lnTo>
                <a:lnTo>
                  <a:pt x="97565" y="210021"/>
                </a:lnTo>
                <a:lnTo>
                  <a:pt x="91186" y="208660"/>
                </a:lnTo>
                <a:lnTo>
                  <a:pt x="81534" y="212978"/>
                </a:lnTo>
                <a:lnTo>
                  <a:pt x="76707" y="218693"/>
                </a:lnTo>
                <a:lnTo>
                  <a:pt x="76707" y="225805"/>
                </a:lnTo>
                <a:lnTo>
                  <a:pt x="80027" y="238477"/>
                </a:lnTo>
                <a:lnTo>
                  <a:pt x="89945" y="247301"/>
                </a:lnTo>
                <a:lnTo>
                  <a:pt x="94106" y="249173"/>
                </a:lnTo>
                <a:lnTo>
                  <a:pt x="100682" y="251106"/>
                </a:lnTo>
                <a:lnTo>
                  <a:pt x="109526" y="252717"/>
                </a:lnTo>
                <a:lnTo>
                  <a:pt x="120635" y="254003"/>
                </a:lnTo>
                <a:lnTo>
                  <a:pt x="134006" y="254961"/>
                </a:lnTo>
                <a:lnTo>
                  <a:pt x="149635" y="255588"/>
                </a:lnTo>
                <a:lnTo>
                  <a:pt x="167521" y="255881"/>
                </a:lnTo>
                <a:lnTo>
                  <a:pt x="174751" y="255904"/>
                </a:lnTo>
                <a:lnTo>
                  <a:pt x="194738" y="256587"/>
                </a:lnTo>
                <a:lnTo>
                  <a:pt x="212715" y="258634"/>
                </a:lnTo>
                <a:lnTo>
                  <a:pt x="228684" y="262049"/>
                </a:lnTo>
                <a:lnTo>
                  <a:pt x="242643" y="266831"/>
                </a:lnTo>
                <a:lnTo>
                  <a:pt x="254592" y="272983"/>
                </a:lnTo>
                <a:lnTo>
                  <a:pt x="264531" y="280505"/>
                </a:lnTo>
                <a:lnTo>
                  <a:pt x="272457" y="289400"/>
                </a:lnTo>
                <a:lnTo>
                  <a:pt x="278371" y="299668"/>
                </a:lnTo>
                <a:lnTo>
                  <a:pt x="282272" y="311311"/>
                </a:lnTo>
                <a:lnTo>
                  <a:pt x="284160" y="324330"/>
                </a:lnTo>
                <a:lnTo>
                  <a:pt x="284352" y="330453"/>
                </a:lnTo>
                <a:lnTo>
                  <a:pt x="283535" y="344083"/>
                </a:lnTo>
                <a:lnTo>
                  <a:pt x="281085" y="356947"/>
                </a:lnTo>
                <a:lnTo>
                  <a:pt x="277003" y="369044"/>
                </a:lnTo>
                <a:lnTo>
                  <a:pt x="271291" y="380373"/>
                </a:lnTo>
                <a:lnTo>
                  <a:pt x="263951" y="390932"/>
                </a:lnTo>
                <a:lnTo>
                  <a:pt x="254986" y="400718"/>
                </a:lnTo>
                <a:lnTo>
                  <a:pt x="244396" y="409731"/>
                </a:lnTo>
                <a:lnTo>
                  <a:pt x="228432" y="420201"/>
                </a:lnTo>
                <a:lnTo>
                  <a:pt x="217632" y="425885"/>
                </a:lnTo>
                <a:lnTo>
                  <a:pt x="206358" y="430817"/>
                </a:lnTo>
                <a:lnTo>
                  <a:pt x="194611" y="434997"/>
                </a:lnTo>
                <a:lnTo>
                  <a:pt x="182391" y="438426"/>
                </a:lnTo>
                <a:lnTo>
                  <a:pt x="169697" y="441103"/>
                </a:lnTo>
                <a:lnTo>
                  <a:pt x="156531" y="443029"/>
                </a:lnTo>
                <a:lnTo>
                  <a:pt x="142891" y="444203"/>
                </a:lnTo>
                <a:lnTo>
                  <a:pt x="128777" y="444625"/>
                </a:lnTo>
                <a:lnTo>
                  <a:pt x="127889" y="444626"/>
                </a:lnTo>
                <a:lnTo>
                  <a:pt x="107297" y="444058"/>
                </a:lnTo>
                <a:lnTo>
                  <a:pt x="88511" y="442354"/>
                </a:lnTo>
                <a:lnTo>
                  <a:pt x="71529" y="439512"/>
                </a:lnTo>
                <a:lnTo>
                  <a:pt x="56354" y="435535"/>
                </a:lnTo>
                <a:lnTo>
                  <a:pt x="42984" y="430421"/>
                </a:lnTo>
                <a:lnTo>
                  <a:pt x="31422" y="424170"/>
                </a:lnTo>
                <a:lnTo>
                  <a:pt x="21666" y="416783"/>
                </a:lnTo>
                <a:lnTo>
                  <a:pt x="13718" y="408259"/>
                </a:lnTo>
                <a:lnTo>
                  <a:pt x="7578" y="398599"/>
                </a:lnTo>
                <a:lnTo>
                  <a:pt x="3246" y="387803"/>
                </a:lnTo>
                <a:lnTo>
                  <a:pt x="723" y="375870"/>
                </a:lnTo>
                <a:lnTo>
                  <a:pt x="0" y="364235"/>
                </a:lnTo>
                <a:lnTo>
                  <a:pt x="1174" y="350704"/>
                </a:lnTo>
                <a:lnTo>
                  <a:pt x="4685" y="338367"/>
                </a:lnTo>
                <a:lnTo>
                  <a:pt x="10514" y="327243"/>
                </a:lnTo>
                <a:lnTo>
                  <a:pt x="24066" y="312292"/>
                </a:lnTo>
                <a:lnTo>
                  <a:pt x="34738" y="305354"/>
                </a:lnTo>
                <a:lnTo>
                  <a:pt x="46366" y="301231"/>
                </a:lnTo>
                <a:lnTo>
                  <a:pt x="47498" y="300989"/>
                </a:lnTo>
                <a:lnTo>
                  <a:pt x="47498" y="296798"/>
                </a:lnTo>
                <a:lnTo>
                  <a:pt x="37317" y="288415"/>
                </a:lnTo>
                <a:lnTo>
                  <a:pt x="30116" y="278046"/>
                </a:lnTo>
                <a:lnTo>
                  <a:pt x="25892" y="265691"/>
                </a:lnTo>
                <a:lnTo>
                  <a:pt x="24638" y="252602"/>
                </a:lnTo>
                <a:lnTo>
                  <a:pt x="26073" y="240159"/>
                </a:lnTo>
                <a:lnTo>
                  <a:pt x="30385" y="228625"/>
                </a:lnTo>
                <a:lnTo>
                  <a:pt x="37580" y="218001"/>
                </a:lnTo>
                <a:lnTo>
                  <a:pt x="47666" y="208286"/>
                </a:lnTo>
                <a:lnTo>
                  <a:pt x="56006" y="202310"/>
                </a:lnTo>
                <a:lnTo>
                  <a:pt x="56006" y="198500"/>
                </a:lnTo>
                <a:lnTo>
                  <a:pt x="43379" y="191062"/>
                </a:lnTo>
                <a:lnTo>
                  <a:pt x="32871" y="182434"/>
                </a:lnTo>
                <a:lnTo>
                  <a:pt x="24482" y="172612"/>
                </a:lnTo>
                <a:lnTo>
                  <a:pt x="18213" y="161594"/>
                </a:lnTo>
                <a:lnTo>
                  <a:pt x="14063" y="149377"/>
                </a:lnTo>
                <a:lnTo>
                  <a:pt x="12033" y="135958"/>
                </a:lnTo>
                <a:lnTo>
                  <a:pt x="11811" y="129412"/>
                </a:lnTo>
                <a:lnTo>
                  <a:pt x="12714" y="115959"/>
                </a:lnTo>
                <a:lnTo>
                  <a:pt x="15424" y="103292"/>
                </a:lnTo>
                <a:lnTo>
                  <a:pt x="19934" y="91410"/>
                </a:lnTo>
                <a:lnTo>
                  <a:pt x="26242" y="80307"/>
                </a:lnTo>
                <a:lnTo>
                  <a:pt x="34343" y="69980"/>
                </a:lnTo>
                <a:lnTo>
                  <a:pt x="42164" y="62229"/>
                </a:lnTo>
                <a:lnTo>
                  <a:pt x="50628" y="55667"/>
                </a:lnTo>
                <a:lnTo>
                  <a:pt x="60207" y="50016"/>
                </a:lnTo>
                <a:lnTo>
                  <a:pt x="70902" y="45274"/>
                </a:lnTo>
                <a:lnTo>
                  <a:pt x="82711" y="41442"/>
                </a:lnTo>
                <a:lnTo>
                  <a:pt x="95636" y="38521"/>
                </a:lnTo>
                <a:lnTo>
                  <a:pt x="109677" y="36509"/>
                </a:lnTo>
                <a:lnTo>
                  <a:pt x="124832" y="35408"/>
                </a:lnTo>
                <a:lnTo>
                  <a:pt x="136271" y="35178"/>
                </a:lnTo>
                <a:lnTo>
                  <a:pt x="151011" y="35683"/>
                </a:lnTo>
                <a:lnTo>
                  <a:pt x="164743" y="37197"/>
                </a:lnTo>
                <a:lnTo>
                  <a:pt x="177465" y="39720"/>
                </a:lnTo>
                <a:lnTo>
                  <a:pt x="189179" y="43252"/>
                </a:lnTo>
                <a:lnTo>
                  <a:pt x="199883" y="47794"/>
                </a:lnTo>
                <a:lnTo>
                  <a:pt x="206755" y="51561"/>
                </a:lnTo>
                <a:lnTo>
                  <a:pt x="210566" y="51561"/>
                </a:lnTo>
                <a:lnTo>
                  <a:pt x="214406" y="35350"/>
                </a:lnTo>
                <a:lnTo>
                  <a:pt x="220429" y="22194"/>
                </a:lnTo>
                <a:lnTo>
                  <a:pt x="228634" y="12090"/>
                </a:lnTo>
                <a:lnTo>
                  <a:pt x="239020" y="5033"/>
                </a:lnTo>
                <a:lnTo>
                  <a:pt x="251589" y="1021"/>
                </a:lnTo>
                <a:lnTo>
                  <a:pt x="26352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8929" y="1624584"/>
            <a:ext cx="178943" cy="344677"/>
          </a:xfrm>
          <a:custGeom>
            <a:avLst/>
            <a:gdLst/>
            <a:ahLst/>
            <a:cxnLst/>
            <a:rect l="l" t="t" r="r" b="b"/>
            <a:pathLst>
              <a:path w="178943" h="344677">
                <a:moveTo>
                  <a:pt x="107823" y="0"/>
                </a:moveTo>
                <a:lnTo>
                  <a:pt x="106704" y="15846"/>
                </a:lnTo>
                <a:lnTo>
                  <a:pt x="105761" y="30559"/>
                </a:lnTo>
                <a:lnTo>
                  <a:pt x="104996" y="44147"/>
                </a:lnTo>
                <a:lnTo>
                  <a:pt x="104412" y="56616"/>
                </a:lnTo>
                <a:lnTo>
                  <a:pt x="104012" y="67975"/>
                </a:lnTo>
                <a:lnTo>
                  <a:pt x="103797" y="78232"/>
                </a:lnTo>
                <a:lnTo>
                  <a:pt x="103759" y="84200"/>
                </a:lnTo>
                <a:lnTo>
                  <a:pt x="113061" y="84122"/>
                </a:lnTo>
                <a:lnTo>
                  <a:pt x="123904" y="83887"/>
                </a:lnTo>
                <a:lnTo>
                  <a:pt x="136286" y="83496"/>
                </a:lnTo>
                <a:lnTo>
                  <a:pt x="150209" y="82948"/>
                </a:lnTo>
                <a:lnTo>
                  <a:pt x="165672" y="82243"/>
                </a:lnTo>
                <a:lnTo>
                  <a:pt x="172338" y="81914"/>
                </a:lnTo>
                <a:lnTo>
                  <a:pt x="170180" y="136270"/>
                </a:lnTo>
                <a:lnTo>
                  <a:pt x="155096" y="135739"/>
                </a:lnTo>
                <a:lnTo>
                  <a:pt x="141120" y="135298"/>
                </a:lnTo>
                <a:lnTo>
                  <a:pt x="128251" y="134959"/>
                </a:lnTo>
                <a:lnTo>
                  <a:pt x="116490" y="134732"/>
                </a:lnTo>
                <a:lnTo>
                  <a:pt x="105836" y="134626"/>
                </a:lnTo>
                <a:lnTo>
                  <a:pt x="102743" y="134619"/>
                </a:lnTo>
                <a:lnTo>
                  <a:pt x="102563" y="146843"/>
                </a:lnTo>
                <a:lnTo>
                  <a:pt x="102409" y="159257"/>
                </a:lnTo>
                <a:lnTo>
                  <a:pt x="102282" y="171861"/>
                </a:lnTo>
                <a:lnTo>
                  <a:pt x="102187" y="184656"/>
                </a:lnTo>
                <a:lnTo>
                  <a:pt x="102128" y="197641"/>
                </a:lnTo>
                <a:lnTo>
                  <a:pt x="102108" y="210819"/>
                </a:lnTo>
                <a:lnTo>
                  <a:pt x="102475" y="228414"/>
                </a:lnTo>
                <a:lnTo>
                  <a:pt x="103579" y="243602"/>
                </a:lnTo>
                <a:lnTo>
                  <a:pt x="105419" y="256385"/>
                </a:lnTo>
                <a:lnTo>
                  <a:pt x="107994" y="266762"/>
                </a:lnTo>
                <a:lnTo>
                  <a:pt x="111305" y="274734"/>
                </a:lnTo>
                <a:lnTo>
                  <a:pt x="120107" y="285104"/>
                </a:lnTo>
                <a:lnTo>
                  <a:pt x="131533" y="290598"/>
                </a:lnTo>
                <a:lnTo>
                  <a:pt x="146294" y="292479"/>
                </a:lnTo>
                <a:lnTo>
                  <a:pt x="146685" y="292480"/>
                </a:lnTo>
                <a:lnTo>
                  <a:pt x="158722" y="291786"/>
                </a:lnTo>
                <a:lnTo>
                  <a:pt x="171428" y="289702"/>
                </a:lnTo>
                <a:lnTo>
                  <a:pt x="178943" y="287908"/>
                </a:lnTo>
                <a:lnTo>
                  <a:pt x="174244" y="336550"/>
                </a:lnTo>
                <a:lnTo>
                  <a:pt x="163632" y="340255"/>
                </a:lnTo>
                <a:lnTo>
                  <a:pt x="151672" y="342833"/>
                </a:lnTo>
                <a:lnTo>
                  <a:pt x="138364" y="344298"/>
                </a:lnTo>
                <a:lnTo>
                  <a:pt x="126237" y="344677"/>
                </a:lnTo>
                <a:lnTo>
                  <a:pt x="111038" y="343907"/>
                </a:lnTo>
                <a:lnTo>
                  <a:pt x="97257" y="341594"/>
                </a:lnTo>
                <a:lnTo>
                  <a:pt x="84897" y="337739"/>
                </a:lnTo>
                <a:lnTo>
                  <a:pt x="73955" y="332342"/>
                </a:lnTo>
                <a:lnTo>
                  <a:pt x="64433" y="325404"/>
                </a:lnTo>
                <a:lnTo>
                  <a:pt x="53974" y="313481"/>
                </a:lnTo>
                <a:lnTo>
                  <a:pt x="49194" y="304702"/>
                </a:lnTo>
                <a:lnTo>
                  <a:pt x="45220" y="294337"/>
                </a:lnTo>
                <a:lnTo>
                  <a:pt x="42048" y="282388"/>
                </a:lnTo>
                <a:lnTo>
                  <a:pt x="39675" y="268853"/>
                </a:lnTo>
                <a:lnTo>
                  <a:pt x="38096" y="253733"/>
                </a:lnTo>
                <a:lnTo>
                  <a:pt x="37309" y="237028"/>
                </a:lnTo>
                <a:lnTo>
                  <a:pt x="37211" y="228091"/>
                </a:lnTo>
                <a:lnTo>
                  <a:pt x="37218" y="216661"/>
                </a:lnTo>
                <a:lnTo>
                  <a:pt x="37241" y="204835"/>
                </a:lnTo>
                <a:lnTo>
                  <a:pt x="37282" y="192611"/>
                </a:lnTo>
                <a:lnTo>
                  <a:pt x="37343" y="179988"/>
                </a:lnTo>
                <a:lnTo>
                  <a:pt x="37426" y="166963"/>
                </a:lnTo>
                <a:lnTo>
                  <a:pt x="37532" y="153534"/>
                </a:lnTo>
                <a:lnTo>
                  <a:pt x="37664" y="139701"/>
                </a:lnTo>
                <a:lnTo>
                  <a:pt x="37719" y="134619"/>
                </a:lnTo>
                <a:lnTo>
                  <a:pt x="27242" y="134825"/>
                </a:lnTo>
                <a:lnTo>
                  <a:pt x="14524" y="135404"/>
                </a:lnTo>
                <a:lnTo>
                  <a:pt x="0" y="136270"/>
                </a:lnTo>
                <a:lnTo>
                  <a:pt x="1905" y="82550"/>
                </a:lnTo>
                <a:lnTo>
                  <a:pt x="15271" y="83409"/>
                </a:lnTo>
                <a:lnTo>
                  <a:pt x="27968" y="83977"/>
                </a:lnTo>
                <a:lnTo>
                  <a:pt x="40047" y="84199"/>
                </a:lnTo>
                <a:lnTo>
                  <a:pt x="41021" y="84200"/>
                </a:lnTo>
                <a:lnTo>
                  <a:pt x="41136" y="78065"/>
                </a:lnTo>
                <a:lnTo>
                  <a:pt x="41354" y="69307"/>
                </a:lnTo>
                <a:lnTo>
                  <a:pt x="41671" y="57927"/>
                </a:lnTo>
                <a:lnTo>
                  <a:pt x="42083" y="43924"/>
                </a:lnTo>
                <a:lnTo>
                  <a:pt x="42586" y="27298"/>
                </a:lnTo>
                <a:lnTo>
                  <a:pt x="43180" y="8000"/>
                </a:lnTo>
                <a:lnTo>
                  <a:pt x="10782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97481" y="1624584"/>
            <a:ext cx="178943" cy="344677"/>
          </a:xfrm>
          <a:custGeom>
            <a:avLst/>
            <a:gdLst/>
            <a:ahLst/>
            <a:cxnLst/>
            <a:rect l="l" t="t" r="r" b="b"/>
            <a:pathLst>
              <a:path w="178943" h="344677">
                <a:moveTo>
                  <a:pt x="107823" y="0"/>
                </a:moveTo>
                <a:lnTo>
                  <a:pt x="106704" y="15846"/>
                </a:lnTo>
                <a:lnTo>
                  <a:pt x="105761" y="30559"/>
                </a:lnTo>
                <a:lnTo>
                  <a:pt x="104996" y="44147"/>
                </a:lnTo>
                <a:lnTo>
                  <a:pt x="104412" y="56616"/>
                </a:lnTo>
                <a:lnTo>
                  <a:pt x="104012" y="67975"/>
                </a:lnTo>
                <a:lnTo>
                  <a:pt x="103797" y="78232"/>
                </a:lnTo>
                <a:lnTo>
                  <a:pt x="103758" y="84200"/>
                </a:lnTo>
                <a:lnTo>
                  <a:pt x="113061" y="84122"/>
                </a:lnTo>
                <a:lnTo>
                  <a:pt x="123904" y="83887"/>
                </a:lnTo>
                <a:lnTo>
                  <a:pt x="136286" y="83496"/>
                </a:lnTo>
                <a:lnTo>
                  <a:pt x="150209" y="82948"/>
                </a:lnTo>
                <a:lnTo>
                  <a:pt x="165672" y="82243"/>
                </a:lnTo>
                <a:lnTo>
                  <a:pt x="172338" y="81914"/>
                </a:lnTo>
                <a:lnTo>
                  <a:pt x="170180" y="136270"/>
                </a:lnTo>
                <a:lnTo>
                  <a:pt x="155096" y="135739"/>
                </a:lnTo>
                <a:lnTo>
                  <a:pt x="141120" y="135298"/>
                </a:lnTo>
                <a:lnTo>
                  <a:pt x="128251" y="134959"/>
                </a:lnTo>
                <a:lnTo>
                  <a:pt x="116490" y="134732"/>
                </a:lnTo>
                <a:lnTo>
                  <a:pt x="105836" y="134626"/>
                </a:lnTo>
                <a:lnTo>
                  <a:pt x="102743" y="134619"/>
                </a:lnTo>
                <a:lnTo>
                  <a:pt x="102563" y="146843"/>
                </a:lnTo>
                <a:lnTo>
                  <a:pt x="102409" y="159257"/>
                </a:lnTo>
                <a:lnTo>
                  <a:pt x="102282" y="171861"/>
                </a:lnTo>
                <a:lnTo>
                  <a:pt x="102187" y="184656"/>
                </a:lnTo>
                <a:lnTo>
                  <a:pt x="102128" y="197641"/>
                </a:lnTo>
                <a:lnTo>
                  <a:pt x="102107" y="210819"/>
                </a:lnTo>
                <a:lnTo>
                  <a:pt x="102475" y="228414"/>
                </a:lnTo>
                <a:lnTo>
                  <a:pt x="103579" y="243602"/>
                </a:lnTo>
                <a:lnTo>
                  <a:pt x="105419" y="256385"/>
                </a:lnTo>
                <a:lnTo>
                  <a:pt x="107994" y="266762"/>
                </a:lnTo>
                <a:lnTo>
                  <a:pt x="111305" y="274734"/>
                </a:lnTo>
                <a:lnTo>
                  <a:pt x="120107" y="285104"/>
                </a:lnTo>
                <a:lnTo>
                  <a:pt x="131533" y="290598"/>
                </a:lnTo>
                <a:lnTo>
                  <a:pt x="146294" y="292479"/>
                </a:lnTo>
                <a:lnTo>
                  <a:pt x="146685" y="292480"/>
                </a:lnTo>
                <a:lnTo>
                  <a:pt x="158722" y="291786"/>
                </a:lnTo>
                <a:lnTo>
                  <a:pt x="171428" y="289702"/>
                </a:lnTo>
                <a:lnTo>
                  <a:pt x="178943" y="287908"/>
                </a:lnTo>
                <a:lnTo>
                  <a:pt x="174244" y="336550"/>
                </a:lnTo>
                <a:lnTo>
                  <a:pt x="163632" y="340255"/>
                </a:lnTo>
                <a:lnTo>
                  <a:pt x="151672" y="342833"/>
                </a:lnTo>
                <a:lnTo>
                  <a:pt x="138364" y="344298"/>
                </a:lnTo>
                <a:lnTo>
                  <a:pt x="126237" y="344677"/>
                </a:lnTo>
                <a:lnTo>
                  <a:pt x="111038" y="343907"/>
                </a:lnTo>
                <a:lnTo>
                  <a:pt x="97257" y="341594"/>
                </a:lnTo>
                <a:lnTo>
                  <a:pt x="84897" y="337739"/>
                </a:lnTo>
                <a:lnTo>
                  <a:pt x="73955" y="332342"/>
                </a:lnTo>
                <a:lnTo>
                  <a:pt x="64433" y="325404"/>
                </a:lnTo>
                <a:lnTo>
                  <a:pt x="53974" y="313481"/>
                </a:lnTo>
                <a:lnTo>
                  <a:pt x="49194" y="304702"/>
                </a:lnTo>
                <a:lnTo>
                  <a:pt x="45220" y="294337"/>
                </a:lnTo>
                <a:lnTo>
                  <a:pt x="42048" y="282388"/>
                </a:lnTo>
                <a:lnTo>
                  <a:pt x="39675" y="268853"/>
                </a:lnTo>
                <a:lnTo>
                  <a:pt x="38096" y="253733"/>
                </a:lnTo>
                <a:lnTo>
                  <a:pt x="37309" y="237028"/>
                </a:lnTo>
                <a:lnTo>
                  <a:pt x="37211" y="228091"/>
                </a:lnTo>
                <a:lnTo>
                  <a:pt x="37218" y="216661"/>
                </a:lnTo>
                <a:lnTo>
                  <a:pt x="37241" y="204835"/>
                </a:lnTo>
                <a:lnTo>
                  <a:pt x="37282" y="192611"/>
                </a:lnTo>
                <a:lnTo>
                  <a:pt x="37343" y="179988"/>
                </a:lnTo>
                <a:lnTo>
                  <a:pt x="37426" y="166963"/>
                </a:lnTo>
                <a:lnTo>
                  <a:pt x="37532" y="153534"/>
                </a:lnTo>
                <a:lnTo>
                  <a:pt x="37664" y="139701"/>
                </a:lnTo>
                <a:lnTo>
                  <a:pt x="37718" y="134619"/>
                </a:lnTo>
                <a:lnTo>
                  <a:pt x="27242" y="134825"/>
                </a:lnTo>
                <a:lnTo>
                  <a:pt x="14524" y="135404"/>
                </a:lnTo>
                <a:lnTo>
                  <a:pt x="0" y="136270"/>
                </a:lnTo>
                <a:lnTo>
                  <a:pt x="1905" y="82550"/>
                </a:lnTo>
                <a:lnTo>
                  <a:pt x="15271" y="83409"/>
                </a:lnTo>
                <a:lnTo>
                  <a:pt x="27968" y="83977"/>
                </a:lnTo>
                <a:lnTo>
                  <a:pt x="40047" y="84199"/>
                </a:lnTo>
                <a:lnTo>
                  <a:pt x="41020" y="84200"/>
                </a:lnTo>
                <a:lnTo>
                  <a:pt x="41136" y="78065"/>
                </a:lnTo>
                <a:lnTo>
                  <a:pt x="41354" y="69307"/>
                </a:lnTo>
                <a:lnTo>
                  <a:pt x="41671" y="57927"/>
                </a:lnTo>
                <a:lnTo>
                  <a:pt x="42083" y="43924"/>
                </a:lnTo>
                <a:lnTo>
                  <a:pt x="42586" y="27298"/>
                </a:lnTo>
                <a:lnTo>
                  <a:pt x="43180" y="8000"/>
                </a:lnTo>
                <a:lnTo>
                  <a:pt x="10782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16651" y="1607947"/>
            <a:ext cx="282066" cy="355600"/>
          </a:xfrm>
          <a:custGeom>
            <a:avLst/>
            <a:gdLst/>
            <a:ahLst/>
            <a:cxnLst/>
            <a:rect l="l" t="t" r="r" b="b"/>
            <a:pathLst>
              <a:path w="282066" h="355600">
                <a:moveTo>
                  <a:pt x="2159" y="0"/>
                </a:moveTo>
                <a:lnTo>
                  <a:pt x="282066" y="0"/>
                </a:lnTo>
                <a:lnTo>
                  <a:pt x="280162" y="58674"/>
                </a:lnTo>
                <a:lnTo>
                  <a:pt x="266807" y="57745"/>
                </a:lnTo>
                <a:lnTo>
                  <a:pt x="253631" y="56933"/>
                </a:lnTo>
                <a:lnTo>
                  <a:pt x="240637" y="56241"/>
                </a:lnTo>
                <a:lnTo>
                  <a:pt x="227830" y="55668"/>
                </a:lnTo>
                <a:lnTo>
                  <a:pt x="215215" y="55218"/>
                </a:lnTo>
                <a:lnTo>
                  <a:pt x="202794" y="54890"/>
                </a:lnTo>
                <a:lnTo>
                  <a:pt x="190574" y="54687"/>
                </a:lnTo>
                <a:lnTo>
                  <a:pt x="178557" y="54610"/>
                </a:lnTo>
                <a:lnTo>
                  <a:pt x="177291" y="54610"/>
                </a:lnTo>
                <a:lnTo>
                  <a:pt x="177170" y="66150"/>
                </a:lnTo>
                <a:lnTo>
                  <a:pt x="177059" y="77977"/>
                </a:lnTo>
                <a:lnTo>
                  <a:pt x="176959" y="90093"/>
                </a:lnTo>
                <a:lnTo>
                  <a:pt x="176872" y="102496"/>
                </a:lnTo>
                <a:lnTo>
                  <a:pt x="176798" y="115188"/>
                </a:lnTo>
                <a:lnTo>
                  <a:pt x="176739" y="128166"/>
                </a:lnTo>
                <a:lnTo>
                  <a:pt x="176694" y="141433"/>
                </a:lnTo>
                <a:lnTo>
                  <a:pt x="176667" y="154988"/>
                </a:lnTo>
                <a:lnTo>
                  <a:pt x="176657" y="168830"/>
                </a:lnTo>
                <a:lnTo>
                  <a:pt x="176657" y="169672"/>
                </a:lnTo>
                <a:lnTo>
                  <a:pt x="176671" y="183049"/>
                </a:lnTo>
                <a:lnTo>
                  <a:pt x="176713" y="196326"/>
                </a:lnTo>
                <a:lnTo>
                  <a:pt x="176784" y="209504"/>
                </a:lnTo>
                <a:lnTo>
                  <a:pt x="176884" y="222583"/>
                </a:lnTo>
                <a:lnTo>
                  <a:pt x="177012" y="235562"/>
                </a:lnTo>
                <a:lnTo>
                  <a:pt x="177168" y="248441"/>
                </a:lnTo>
                <a:lnTo>
                  <a:pt x="177353" y="261221"/>
                </a:lnTo>
                <a:lnTo>
                  <a:pt x="177566" y="273902"/>
                </a:lnTo>
                <a:lnTo>
                  <a:pt x="177808" y="286483"/>
                </a:lnTo>
                <a:lnTo>
                  <a:pt x="178078" y="298964"/>
                </a:lnTo>
                <a:lnTo>
                  <a:pt x="178377" y="311346"/>
                </a:lnTo>
                <a:lnTo>
                  <a:pt x="178704" y="323629"/>
                </a:lnTo>
                <a:lnTo>
                  <a:pt x="179059" y="335811"/>
                </a:lnTo>
                <a:lnTo>
                  <a:pt x="179443" y="347895"/>
                </a:lnTo>
                <a:lnTo>
                  <a:pt x="179704" y="355600"/>
                </a:lnTo>
                <a:lnTo>
                  <a:pt x="103250" y="355600"/>
                </a:lnTo>
                <a:lnTo>
                  <a:pt x="103727" y="343678"/>
                </a:lnTo>
                <a:lnTo>
                  <a:pt x="104168" y="331642"/>
                </a:lnTo>
                <a:lnTo>
                  <a:pt x="104575" y="319493"/>
                </a:lnTo>
                <a:lnTo>
                  <a:pt x="104946" y="307230"/>
                </a:lnTo>
                <a:lnTo>
                  <a:pt x="105283" y="294853"/>
                </a:lnTo>
                <a:lnTo>
                  <a:pt x="105586" y="282362"/>
                </a:lnTo>
                <a:lnTo>
                  <a:pt x="105854" y="269758"/>
                </a:lnTo>
                <a:lnTo>
                  <a:pt x="106089" y="257040"/>
                </a:lnTo>
                <a:lnTo>
                  <a:pt x="106290" y="244208"/>
                </a:lnTo>
                <a:lnTo>
                  <a:pt x="106458" y="231263"/>
                </a:lnTo>
                <a:lnTo>
                  <a:pt x="106592" y="218204"/>
                </a:lnTo>
                <a:lnTo>
                  <a:pt x="106694" y="205031"/>
                </a:lnTo>
                <a:lnTo>
                  <a:pt x="106763" y="191744"/>
                </a:lnTo>
                <a:lnTo>
                  <a:pt x="106800" y="178344"/>
                </a:lnTo>
                <a:lnTo>
                  <a:pt x="106807" y="169672"/>
                </a:lnTo>
                <a:lnTo>
                  <a:pt x="106793" y="156037"/>
                </a:lnTo>
                <a:lnTo>
                  <a:pt x="106751" y="142634"/>
                </a:lnTo>
                <a:lnTo>
                  <a:pt x="106681" y="129464"/>
                </a:lnTo>
                <a:lnTo>
                  <a:pt x="106584" y="116525"/>
                </a:lnTo>
                <a:lnTo>
                  <a:pt x="106458" y="103819"/>
                </a:lnTo>
                <a:lnTo>
                  <a:pt x="106305" y="91345"/>
                </a:lnTo>
                <a:lnTo>
                  <a:pt x="106124" y="79102"/>
                </a:lnTo>
                <a:lnTo>
                  <a:pt x="105915" y="67092"/>
                </a:lnTo>
                <a:lnTo>
                  <a:pt x="105679" y="55314"/>
                </a:lnTo>
                <a:lnTo>
                  <a:pt x="105663" y="54610"/>
                </a:lnTo>
                <a:lnTo>
                  <a:pt x="96009" y="54675"/>
                </a:lnTo>
                <a:lnTo>
                  <a:pt x="85529" y="54871"/>
                </a:lnTo>
                <a:lnTo>
                  <a:pt x="74223" y="55197"/>
                </a:lnTo>
                <a:lnTo>
                  <a:pt x="62088" y="55650"/>
                </a:lnTo>
                <a:lnTo>
                  <a:pt x="49124" y="56230"/>
                </a:lnTo>
                <a:lnTo>
                  <a:pt x="35329" y="56936"/>
                </a:lnTo>
                <a:lnTo>
                  <a:pt x="20702" y="57765"/>
                </a:lnTo>
                <a:lnTo>
                  <a:pt x="5242" y="58717"/>
                </a:lnTo>
                <a:lnTo>
                  <a:pt x="0" y="59054"/>
                </a:lnTo>
                <a:lnTo>
                  <a:pt x="215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4355" y="1602994"/>
            <a:ext cx="272821" cy="367918"/>
          </a:xfrm>
          <a:custGeom>
            <a:avLst/>
            <a:gdLst/>
            <a:ahLst/>
            <a:cxnLst/>
            <a:rect l="l" t="t" r="r" b="b"/>
            <a:pathLst>
              <a:path w="272821" h="367918">
                <a:moveTo>
                  <a:pt x="194716" y="0"/>
                </a:moveTo>
                <a:lnTo>
                  <a:pt x="207888" y="305"/>
                </a:lnTo>
                <a:lnTo>
                  <a:pt x="220777" y="1224"/>
                </a:lnTo>
                <a:lnTo>
                  <a:pt x="233383" y="2764"/>
                </a:lnTo>
                <a:lnTo>
                  <a:pt x="245706" y="4931"/>
                </a:lnTo>
                <a:lnTo>
                  <a:pt x="257809" y="7746"/>
                </a:lnTo>
                <a:lnTo>
                  <a:pt x="248246" y="70738"/>
                </a:lnTo>
                <a:lnTo>
                  <a:pt x="235275" y="66987"/>
                </a:lnTo>
                <a:lnTo>
                  <a:pt x="222530" y="64082"/>
                </a:lnTo>
                <a:lnTo>
                  <a:pt x="210012" y="62025"/>
                </a:lnTo>
                <a:lnTo>
                  <a:pt x="197719" y="60816"/>
                </a:lnTo>
                <a:lnTo>
                  <a:pt x="186524" y="60451"/>
                </a:lnTo>
                <a:lnTo>
                  <a:pt x="171382" y="61156"/>
                </a:lnTo>
                <a:lnTo>
                  <a:pt x="157380" y="63268"/>
                </a:lnTo>
                <a:lnTo>
                  <a:pt x="144518" y="66788"/>
                </a:lnTo>
                <a:lnTo>
                  <a:pt x="132798" y="71716"/>
                </a:lnTo>
                <a:lnTo>
                  <a:pt x="122218" y="78052"/>
                </a:lnTo>
                <a:lnTo>
                  <a:pt x="112780" y="85796"/>
                </a:lnTo>
                <a:lnTo>
                  <a:pt x="104483" y="94948"/>
                </a:lnTo>
                <a:lnTo>
                  <a:pt x="96925" y="105755"/>
                </a:lnTo>
                <a:lnTo>
                  <a:pt x="90886" y="116620"/>
                </a:lnTo>
                <a:lnTo>
                  <a:pt x="85936" y="128099"/>
                </a:lnTo>
                <a:lnTo>
                  <a:pt x="82073" y="140191"/>
                </a:lnTo>
                <a:lnTo>
                  <a:pt x="79298" y="152896"/>
                </a:lnTo>
                <a:lnTo>
                  <a:pt x="77612" y="166214"/>
                </a:lnTo>
                <a:lnTo>
                  <a:pt x="77014" y="180146"/>
                </a:lnTo>
                <a:lnTo>
                  <a:pt x="77012" y="180847"/>
                </a:lnTo>
                <a:lnTo>
                  <a:pt x="77590" y="194361"/>
                </a:lnTo>
                <a:lnTo>
                  <a:pt x="79324" y="207392"/>
                </a:lnTo>
                <a:lnTo>
                  <a:pt x="82213" y="219940"/>
                </a:lnTo>
                <a:lnTo>
                  <a:pt x="86258" y="232001"/>
                </a:lnTo>
                <a:lnTo>
                  <a:pt x="91460" y="243575"/>
                </a:lnTo>
                <a:lnTo>
                  <a:pt x="97818" y="254660"/>
                </a:lnTo>
                <a:lnTo>
                  <a:pt x="105333" y="265253"/>
                </a:lnTo>
                <a:lnTo>
                  <a:pt x="117895" y="279055"/>
                </a:lnTo>
                <a:lnTo>
                  <a:pt x="127559" y="286957"/>
                </a:lnTo>
                <a:lnTo>
                  <a:pt x="138099" y="293582"/>
                </a:lnTo>
                <a:lnTo>
                  <a:pt x="149513" y="298927"/>
                </a:lnTo>
                <a:lnTo>
                  <a:pt x="161802" y="302995"/>
                </a:lnTo>
                <a:lnTo>
                  <a:pt x="174966" y="305785"/>
                </a:lnTo>
                <a:lnTo>
                  <a:pt x="189004" y="307296"/>
                </a:lnTo>
                <a:lnTo>
                  <a:pt x="199085" y="307593"/>
                </a:lnTo>
                <a:lnTo>
                  <a:pt x="210778" y="307252"/>
                </a:lnTo>
                <a:lnTo>
                  <a:pt x="222819" y="306227"/>
                </a:lnTo>
                <a:lnTo>
                  <a:pt x="235206" y="304519"/>
                </a:lnTo>
                <a:lnTo>
                  <a:pt x="247940" y="302128"/>
                </a:lnTo>
                <a:lnTo>
                  <a:pt x="261021" y="299053"/>
                </a:lnTo>
                <a:lnTo>
                  <a:pt x="272821" y="295782"/>
                </a:lnTo>
                <a:lnTo>
                  <a:pt x="268185" y="358647"/>
                </a:lnTo>
                <a:lnTo>
                  <a:pt x="255426" y="361467"/>
                </a:lnTo>
                <a:lnTo>
                  <a:pt x="242726" y="363773"/>
                </a:lnTo>
                <a:lnTo>
                  <a:pt x="230086" y="365567"/>
                </a:lnTo>
                <a:lnTo>
                  <a:pt x="217507" y="366853"/>
                </a:lnTo>
                <a:lnTo>
                  <a:pt x="204987" y="367636"/>
                </a:lnTo>
                <a:lnTo>
                  <a:pt x="192528" y="367917"/>
                </a:lnTo>
                <a:lnTo>
                  <a:pt x="191719" y="367918"/>
                </a:lnTo>
                <a:lnTo>
                  <a:pt x="176356" y="367556"/>
                </a:lnTo>
                <a:lnTo>
                  <a:pt x="161620" y="366468"/>
                </a:lnTo>
                <a:lnTo>
                  <a:pt x="147508" y="364655"/>
                </a:lnTo>
                <a:lnTo>
                  <a:pt x="134023" y="362117"/>
                </a:lnTo>
                <a:lnTo>
                  <a:pt x="121162" y="358853"/>
                </a:lnTo>
                <a:lnTo>
                  <a:pt x="108927" y="354864"/>
                </a:lnTo>
                <a:lnTo>
                  <a:pt x="97317" y="350150"/>
                </a:lnTo>
                <a:lnTo>
                  <a:pt x="75972" y="338546"/>
                </a:lnTo>
                <a:lnTo>
                  <a:pt x="57128" y="324042"/>
                </a:lnTo>
                <a:lnTo>
                  <a:pt x="40230" y="306186"/>
                </a:lnTo>
                <a:lnTo>
                  <a:pt x="32306" y="295872"/>
                </a:lnTo>
                <a:lnTo>
                  <a:pt x="25250" y="285160"/>
                </a:lnTo>
                <a:lnTo>
                  <a:pt x="19063" y="274049"/>
                </a:lnTo>
                <a:lnTo>
                  <a:pt x="13743" y="262541"/>
                </a:lnTo>
                <a:lnTo>
                  <a:pt x="9292" y="250634"/>
                </a:lnTo>
                <a:lnTo>
                  <a:pt x="5709" y="238329"/>
                </a:lnTo>
                <a:lnTo>
                  <a:pt x="2994" y="225625"/>
                </a:lnTo>
                <a:lnTo>
                  <a:pt x="1147" y="212524"/>
                </a:lnTo>
                <a:lnTo>
                  <a:pt x="170" y="199024"/>
                </a:lnTo>
                <a:lnTo>
                  <a:pt x="0" y="190372"/>
                </a:lnTo>
                <a:lnTo>
                  <a:pt x="408" y="176919"/>
                </a:lnTo>
                <a:lnTo>
                  <a:pt x="1635" y="163783"/>
                </a:lnTo>
                <a:lnTo>
                  <a:pt x="3678" y="150962"/>
                </a:lnTo>
                <a:lnTo>
                  <a:pt x="6540" y="138458"/>
                </a:lnTo>
                <a:lnTo>
                  <a:pt x="10219" y="126269"/>
                </a:lnTo>
                <a:lnTo>
                  <a:pt x="14716" y="114395"/>
                </a:lnTo>
                <a:lnTo>
                  <a:pt x="20031" y="102834"/>
                </a:lnTo>
                <a:lnTo>
                  <a:pt x="26163" y="91588"/>
                </a:lnTo>
                <a:lnTo>
                  <a:pt x="33114" y="80655"/>
                </a:lnTo>
                <a:lnTo>
                  <a:pt x="40882" y="70034"/>
                </a:lnTo>
                <a:lnTo>
                  <a:pt x="49468" y="59726"/>
                </a:lnTo>
                <a:lnTo>
                  <a:pt x="60885" y="47868"/>
                </a:lnTo>
                <a:lnTo>
                  <a:pt x="70280" y="39622"/>
                </a:lnTo>
                <a:lnTo>
                  <a:pt x="80203" y="32156"/>
                </a:lnTo>
                <a:lnTo>
                  <a:pt x="90654" y="25469"/>
                </a:lnTo>
                <a:lnTo>
                  <a:pt x="101634" y="19562"/>
                </a:lnTo>
                <a:lnTo>
                  <a:pt x="113142" y="14435"/>
                </a:lnTo>
                <a:lnTo>
                  <a:pt x="125178" y="10085"/>
                </a:lnTo>
                <a:lnTo>
                  <a:pt x="137742" y="6514"/>
                </a:lnTo>
                <a:lnTo>
                  <a:pt x="150834" y="3721"/>
                </a:lnTo>
                <a:lnTo>
                  <a:pt x="164454" y="1705"/>
                </a:lnTo>
                <a:lnTo>
                  <a:pt x="178601" y="466"/>
                </a:lnTo>
                <a:lnTo>
                  <a:pt x="193276" y="3"/>
                </a:lnTo>
                <a:lnTo>
                  <a:pt x="19471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29585" y="1602232"/>
            <a:ext cx="250443" cy="371093"/>
          </a:xfrm>
          <a:custGeom>
            <a:avLst/>
            <a:gdLst/>
            <a:ahLst/>
            <a:cxnLst/>
            <a:rect l="l" t="t" r="r" b="b"/>
            <a:pathLst>
              <a:path w="250443" h="371093">
                <a:moveTo>
                  <a:pt x="142112" y="0"/>
                </a:moveTo>
                <a:lnTo>
                  <a:pt x="156794" y="180"/>
                </a:lnTo>
                <a:lnTo>
                  <a:pt x="170809" y="721"/>
                </a:lnTo>
                <a:lnTo>
                  <a:pt x="184155" y="1620"/>
                </a:lnTo>
                <a:lnTo>
                  <a:pt x="196832" y="2875"/>
                </a:lnTo>
                <a:lnTo>
                  <a:pt x="208835" y="4483"/>
                </a:lnTo>
                <a:lnTo>
                  <a:pt x="220164" y="6443"/>
                </a:lnTo>
                <a:lnTo>
                  <a:pt x="230817" y="8752"/>
                </a:lnTo>
                <a:lnTo>
                  <a:pt x="231901" y="9016"/>
                </a:lnTo>
                <a:lnTo>
                  <a:pt x="221741" y="69595"/>
                </a:lnTo>
                <a:lnTo>
                  <a:pt x="210024" y="65730"/>
                </a:lnTo>
                <a:lnTo>
                  <a:pt x="198005" y="62525"/>
                </a:lnTo>
                <a:lnTo>
                  <a:pt x="185684" y="59980"/>
                </a:lnTo>
                <a:lnTo>
                  <a:pt x="173061" y="58094"/>
                </a:lnTo>
                <a:lnTo>
                  <a:pt x="160137" y="56868"/>
                </a:lnTo>
                <a:lnTo>
                  <a:pt x="146911" y="56303"/>
                </a:lnTo>
                <a:lnTo>
                  <a:pt x="142112" y="56260"/>
                </a:lnTo>
                <a:lnTo>
                  <a:pt x="121633" y="57296"/>
                </a:lnTo>
                <a:lnTo>
                  <a:pt x="105057" y="60403"/>
                </a:lnTo>
                <a:lnTo>
                  <a:pt x="92381" y="65588"/>
                </a:lnTo>
                <a:lnTo>
                  <a:pt x="83601" y="72853"/>
                </a:lnTo>
                <a:lnTo>
                  <a:pt x="78712" y="82203"/>
                </a:lnTo>
                <a:lnTo>
                  <a:pt x="77596" y="90677"/>
                </a:lnTo>
                <a:lnTo>
                  <a:pt x="79767" y="103636"/>
                </a:lnTo>
                <a:lnTo>
                  <a:pt x="86307" y="114597"/>
                </a:lnTo>
                <a:lnTo>
                  <a:pt x="92582" y="120395"/>
                </a:lnTo>
                <a:lnTo>
                  <a:pt x="99081" y="124667"/>
                </a:lnTo>
                <a:lnTo>
                  <a:pt x="108053" y="129556"/>
                </a:lnTo>
                <a:lnTo>
                  <a:pt x="119497" y="135068"/>
                </a:lnTo>
                <a:lnTo>
                  <a:pt x="133415" y="141208"/>
                </a:lnTo>
                <a:lnTo>
                  <a:pt x="149732" y="147954"/>
                </a:lnTo>
                <a:lnTo>
                  <a:pt x="163744" y="153942"/>
                </a:lnTo>
                <a:lnTo>
                  <a:pt x="176605" y="160116"/>
                </a:lnTo>
                <a:lnTo>
                  <a:pt x="188318" y="166476"/>
                </a:lnTo>
                <a:lnTo>
                  <a:pt x="198885" y="173023"/>
                </a:lnTo>
                <a:lnTo>
                  <a:pt x="208310" y="179755"/>
                </a:lnTo>
                <a:lnTo>
                  <a:pt x="216596" y="186673"/>
                </a:lnTo>
                <a:lnTo>
                  <a:pt x="228498" y="199333"/>
                </a:lnTo>
                <a:lnTo>
                  <a:pt x="235897" y="209890"/>
                </a:lnTo>
                <a:lnTo>
                  <a:pt x="241780" y="221152"/>
                </a:lnTo>
                <a:lnTo>
                  <a:pt x="246147" y="233117"/>
                </a:lnTo>
                <a:lnTo>
                  <a:pt x="248998" y="245782"/>
                </a:lnTo>
                <a:lnTo>
                  <a:pt x="250334" y="259143"/>
                </a:lnTo>
                <a:lnTo>
                  <a:pt x="250443" y="264413"/>
                </a:lnTo>
                <a:lnTo>
                  <a:pt x="249734" y="278422"/>
                </a:lnTo>
                <a:lnTo>
                  <a:pt x="247607" y="291444"/>
                </a:lnTo>
                <a:lnTo>
                  <a:pt x="244061" y="303481"/>
                </a:lnTo>
                <a:lnTo>
                  <a:pt x="239098" y="314533"/>
                </a:lnTo>
                <a:lnTo>
                  <a:pt x="232717" y="324599"/>
                </a:lnTo>
                <a:lnTo>
                  <a:pt x="224919" y="333679"/>
                </a:lnTo>
                <a:lnTo>
                  <a:pt x="215704" y="341774"/>
                </a:lnTo>
                <a:lnTo>
                  <a:pt x="205072" y="348884"/>
                </a:lnTo>
                <a:lnTo>
                  <a:pt x="193023" y="355007"/>
                </a:lnTo>
                <a:lnTo>
                  <a:pt x="179558" y="360145"/>
                </a:lnTo>
                <a:lnTo>
                  <a:pt x="164677" y="364298"/>
                </a:lnTo>
                <a:lnTo>
                  <a:pt x="148380" y="367465"/>
                </a:lnTo>
                <a:lnTo>
                  <a:pt x="130668" y="369647"/>
                </a:lnTo>
                <a:lnTo>
                  <a:pt x="111540" y="370843"/>
                </a:lnTo>
                <a:lnTo>
                  <a:pt x="97027" y="371093"/>
                </a:lnTo>
                <a:lnTo>
                  <a:pt x="83599" y="370882"/>
                </a:lnTo>
                <a:lnTo>
                  <a:pt x="70416" y="370246"/>
                </a:lnTo>
                <a:lnTo>
                  <a:pt x="57480" y="369187"/>
                </a:lnTo>
                <a:lnTo>
                  <a:pt x="44793" y="367704"/>
                </a:lnTo>
                <a:lnTo>
                  <a:pt x="32357" y="365797"/>
                </a:lnTo>
                <a:lnTo>
                  <a:pt x="20173" y="363467"/>
                </a:lnTo>
                <a:lnTo>
                  <a:pt x="8244" y="360713"/>
                </a:lnTo>
                <a:lnTo>
                  <a:pt x="0" y="358520"/>
                </a:lnTo>
                <a:lnTo>
                  <a:pt x="13462" y="297688"/>
                </a:lnTo>
                <a:lnTo>
                  <a:pt x="26567" y="301904"/>
                </a:lnTo>
                <a:lnTo>
                  <a:pt x="39453" y="305439"/>
                </a:lnTo>
                <a:lnTo>
                  <a:pt x="52123" y="308293"/>
                </a:lnTo>
                <a:lnTo>
                  <a:pt x="64579" y="310465"/>
                </a:lnTo>
                <a:lnTo>
                  <a:pt x="76824" y="311956"/>
                </a:lnTo>
                <a:lnTo>
                  <a:pt x="88860" y="312766"/>
                </a:lnTo>
                <a:lnTo>
                  <a:pt x="97027" y="312927"/>
                </a:lnTo>
                <a:lnTo>
                  <a:pt x="113551" y="312590"/>
                </a:lnTo>
                <a:lnTo>
                  <a:pt x="128105" y="311578"/>
                </a:lnTo>
                <a:lnTo>
                  <a:pt x="140683" y="309890"/>
                </a:lnTo>
                <a:lnTo>
                  <a:pt x="151280" y="307528"/>
                </a:lnTo>
                <a:lnTo>
                  <a:pt x="159765" y="304545"/>
                </a:lnTo>
                <a:lnTo>
                  <a:pt x="171354" y="296672"/>
                </a:lnTo>
                <a:lnTo>
                  <a:pt x="177656" y="285693"/>
                </a:lnTo>
                <a:lnTo>
                  <a:pt x="178942" y="276097"/>
                </a:lnTo>
                <a:lnTo>
                  <a:pt x="177042" y="263360"/>
                </a:lnTo>
                <a:lnTo>
                  <a:pt x="171374" y="252000"/>
                </a:lnTo>
                <a:lnTo>
                  <a:pt x="161991" y="242044"/>
                </a:lnTo>
                <a:lnTo>
                  <a:pt x="154319" y="236439"/>
                </a:lnTo>
                <a:lnTo>
                  <a:pt x="145705" y="231219"/>
                </a:lnTo>
                <a:lnTo>
                  <a:pt x="135056" y="225514"/>
                </a:lnTo>
                <a:lnTo>
                  <a:pt x="122364" y="219322"/>
                </a:lnTo>
                <a:lnTo>
                  <a:pt x="107620" y="212645"/>
                </a:lnTo>
                <a:lnTo>
                  <a:pt x="97789" y="208406"/>
                </a:lnTo>
                <a:lnTo>
                  <a:pt x="83984" y="202070"/>
                </a:lnTo>
                <a:lnTo>
                  <a:pt x="71403" y="195558"/>
                </a:lnTo>
                <a:lnTo>
                  <a:pt x="60053" y="188869"/>
                </a:lnTo>
                <a:lnTo>
                  <a:pt x="49943" y="181998"/>
                </a:lnTo>
                <a:lnTo>
                  <a:pt x="41078" y="174941"/>
                </a:lnTo>
                <a:lnTo>
                  <a:pt x="33654" y="167893"/>
                </a:lnTo>
                <a:lnTo>
                  <a:pt x="25232" y="157939"/>
                </a:lnTo>
                <a:lnTo>
                  <a:pt x="18407" y="147183"/>
                </a:lnTo>
                <a:lnTo>
                  <a:pt x="13183" y="135636"/>
                </a:lnTo>
                <a:lnTo>
                  <a:pt x="9566" y="123304"/>
                </a:lnTo>
                <a:lnTo>
                  <a:pt x="7558" y="110196"/>
                </a:lnTo>
                <a:lnTo>
                  <a:pt x="7112" y="99948"/>
                </a:lnTo>
                <a:lnTo>
                  <a:pt x="7967" y="85748"/>
                </a:lnTo>
                <a:lnTo>
                  <a:pt x="10530" y="72565"/>
                </a:lnTo>
                <a:lnTo>
                  <a:pt x="14795" y="60395"/>
                </a:lnTo>
                <a:lnTo>
                  <a:pt x="20756" y="49232"/>
                </a:lnTo>
                <a:lnTo>
                  <a:pt x="28407" y="39070"/>
                </a:lnTo>
                <a:lnTo>
                  <a:pt x="37742" y="29903"/>
                </a:lnTo>
                <a:lnTo>
                  <a:pt x="50909" y="20413"/>
                </a:lnTo>
                <a:lnTo>
                  <a:pt x="60824" y="15093"/>
                </a:lnTo>
                <a:lnTo>
                  <a:pt x="71654" y="10579"/>
                </a:lnTo>
                <a:lnTo>
                  <a:pt x="83399" y="6869"/>
                </a:lnTo>
                <a:lnTo>
                  <a:pt x="96059" y="3960"/>
                </a:lnTo>
                <a:lnTo>
                  <a:pt x="109634" y="1849"/>
                </a:lnTo>
                <a:lnTo>
                  <a:pt x="124124" y="533"/>
                </a:lnTo>
                <a:lnTo>
                  <a:pt x="139529" y="10"/>
                </a:lnTo>
                <a:lnTo>
                  <a:pt x="1421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59909" y="1581150"/>
            <a:ext cx="88773" cy="86867"/>
          </a:xfrm>
          <a:custGeom>
            <a:avLst/>
            <a:gdLst/>
            <a:ahLst/>
            <a:cxnLst/>
            <a:rect l="l" t="t" r="r" b="b"/>
            <a:pathLst>
              <a:path w="88773" h="86867">
                <a:moveTo>
                  <a:pt x="48387" y="0"/>
                </a:moveTo>
                <a:lnTo>
                  <a:pt x="62321" y="1887"/>
                </a:lnTo>
                <a:lnTo>
                  <a:pt x="73448" y="7487"/>
                </a:lnTo>
                <a:lnTo>
                  <a:pt x="78231" y="11937"/>
                </a:lnTo>
                <a:lnTo>
                  <a:pt x="85171" y="22649"/>
                </a:lnTo>
                <a:lnTo>
                  <a:pt x="88479" y="35082"/>
                </a:lnTo>
                <a:lnTo>
                  <a:pt x="88773" y="40512"/>
                </a:lnTo>
                <a:lnTo>
                  <a:pt x="87102" y="53360"/>
                </a:lnTo>
                <a:lnTo>
                  <a:pt x="82066" y="65034"/>
                </a:lnTo>
                <a:lnTo>
                  <a:pt x="76073" y="73025"/>
                </a:lnTo>
                <a:lnTo>
                  <a:pt x="66446" y="80763"/>
                </a:lnTo>
                <a:lnTo>
                  <a:pt x="54626" y="85367"/>
                </a:lnTo>
                <a:lnTo>
                  <a:pt x="40766" y="86867"/>
                </a:lnTo>
                <a:lnTo>
                  <a:pt x="26961" y="85029"/>
                </a:lnTo>
                <a:lnTo>
                  <a:pt x="15778" y="79485"/>
                </a:lnTo>
                <a:lnTo>
                  <a:pt x="10794" y="74929"/>
                </a:lnTo>
                <a:lnTo>
                  <a:pt x="3727" y="64229"/>
                </a:lnTo>
                <a:lnTo>
                  <a:pt x="338" y="51855"/>
                </a:lnTo>
                <a:lnTo>
                  <a:pt x="0" y="45974"/>
                </a:lnTo>
                <a:lnTo>
                  <a:pt x="1693" y="32999"/>
                </a:lnTo>
                <a:lnTo>
                  <a:pt x="6799" y="21381"/>
                </a:lnTo>
                <a:lnTo>
                  <a:pt x="12700" y="13715"/>
                </a:lnTo>
                <a:lnTo>
                  <a:pt x="22281" y="6117"/>
                </a:lnTo>
                <a:lnTo>
                  <a:pt x="34106" y="1545"/>
                </a:lnTo>
                <a:lnTo>
                  <a:pt x="48227" y="0"/>
                </a:lnTo>
                <a:lnTo>
                  <a:pt x="483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32861" y="1581150"/>
            <a:ext cx="88773" cy="86867"/>
          </a:xfrm>
          <a:custGeom>
            <a:avLst/>
            <a:gdLst/>
            <a:ahLst/>
            <a:cxnLst/>
            <a:rect l="l" t="t" r="r" b="b"/>
            <a:pathLst>
              <a:path w="88773" h="86867">
                <a:moveTo>
                  <a:pt x="48387" y="0"/>
                </a:moveTo>
                <a:lnTo>
                  <a:pt x="62321" y="1887"/>
                </a:lnTo>
                <a:lnTo>
                  <a:pt x="73448" y="7487"/>
                </a:lnTo>
                <a:lnTo>
                  <a:pt x="78231" y="11937"/>
                </a:lnTo>
                <a:lnTo>
                  <a:pt x="85171" y="22649"/>
                </a:lnTo>
                <a:lnTo>
                  <a:pt x="88479" y="35082"/>
                </a:lnTo>
                <a:lnTo>
                  <a:pt x="88773" y="40512"/>
                </a:lnTo>
                <a:lnTo>
                  <a:pt x="87102" y="53360"/>
                </a:lnTo>
                <a:lnTo>
                  <a:pt x="82066" y="65034"/>
                </a:lnTo>
                <a:lnTo>
                  <a:pt x="76073" y="73025"/>
                </a:lnTo>
                <a:lnTo>
                  <a:pt x="66446" y="80763"/>
                </a:lnTo>
                <a:lnTo>
                  <a:pt x="54626" y="85367"/>
                </a:lnTo>
                <a:lnTo>
                  <a:pt x="40766" y="86867"/>
                </a:lnTo>
                <a:lnTo>
                  <a:pt x="26961" y="85029"/>
                </a:lnTo>
                <a:lnTo>
                  <a:pt x="15778" y="79485"/>
                </a:lnTo>
                <a:lnTo>
                  <a:pt x="10794" y="74929"/>
                </a:lnTo>
                <a:lnTo>
                  <a:pt x="3727" y="64229"/>
                </a:lnTo>
                <a:lnTo>
                  <a:pt x="338" y="51855"/>
                </a:lnTo>
                <a:lnTo>
                  <a:pt x="0" y="45974"/>
                </a:lnTo>
                <a:lnTo>
                  <a:pt x="1693" y="32999"/>
                </a:lnTo>
                <a:lnTo>
                  <a:pt x="6799" y="21381"/>
                </a:lnTo>
                <a:lnTo>
                  <a:pt x="12700" y="13715"/>
                </a:lnTo>
                <a:lnTo>
                  <a:pt x="22281" y="6117"/>
                </a:lnTo>
                <a:lnTo>
                  <a:pt x="34106" y="1545"/>
                </a:lnTo>
                <a:lnTo>
                  <a:pt x="48227" y="0"/>
                </a:lnTo>
                <a:lnTo>
                  <a:pt x="483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67346" y="1575180"/>
            <a:ext cx="78867" cy="388366"/>
          </a:xfrm>
          <a:custGeom>
            <a:avLst/>
            <a:gdLst/>
            <a:ahLst/>
            <a:cxnLst/>
            <a:rect l="l" t="t" r="r" b="b"/>
            <a:pathLst>
              <a:path w="78867" h="388366">
                <a:moveTo>
                  <a:pt x="78867" y="0"/>
                </a:moveTo>
                <a:lnTo>
                  <a:pt x="77843" y="21757"/>
                </a:lnTo>
                <a:lnTo>
                  <a:pt x="76963" y="44661"/>
                </a:lnTo>
                <a:lnTo>
                  <a:pt x="76231" y="68717"/>
                </a:lnTo>
                <a:lnTo>
                  <a:pt x="75648" y="93927"/>
                </a:lnTo>
                <a:lnTo>
                  <a:pt x="75412" y="106967"/>
                </a:lnTo>
                <a:lnTo>
                  <a:pt x="75215" y="120297"/>
                </a:lnTo>
                <a:lnTo>
                  <a:pt x="75056" y="133918"/>
                </a:lnTo>
                <a:lnTo>
                  <a:pt x="74935" y="147830"/>
                </a:lnTo>
                <a:lnTo>
                  <a:pt x="74853" y="162034"/>
                </a:lnTo>
                <a:lnTo>
                  <a:pt x="74810" y="176530"/>
                </a:lnTo>
                <a:lnTo>
                  <a:pt x="74802" y="185420"/>
                </a:lnTo>
                <a:lnTo>
                  <a:pt x="74819" y="199086"/>
                </a:lnTo>
                <a:lnTo>
                  <a:pt x="74868" y="212624"/>
                </a:lnTo>
                <a:lnTo>
                  <a:pt x="74949" y="226033"/>
                </a:lnTo>
                <a:lnTo>
                  <a:pt x="75063" y="239313"/>
                </a:lnTo>
                <a:lnTo>
                  <a:pt x="75209" y="252464"/>
                </a:lnTo>
                <a:lnTo>
                  <a:pt x="75386" y="265487"/>
                </a:lnTo>
                <a:lnTo>
                  <a:pt x="75837" y="291143"/>
                </a:lnTo>
                <a:lnTo>
                  <a:pt x="76412" y="316279"/>
                </a:lnTo>
                <a:lnTo>
                  <a:pt x="77111" y="340896"/>
                </a:lnTo>
                <a:lnTo>
                  <a:pt x="77933" y="364990"/>
                </a:lnTo>
                <a:lnTo>
                  <a:pt x="78867" y="388366"/>
                </a:lnTo>
                <a:lnTo>
                  <a:pt x="4318" y="388366"/>
                </a:lnTo>
                <a:lnTo>
                  <a:pt x="5301" y="364671"/>
                </a:lnTo>
                <a:lnTo>
                  <a:pt x="6153" y="340495"/>
                </a:lnTo>
                <a:lnTo>
                  <a:pt x="6873" y="315837"/>
                </a:lnTo>
                <a:lnTo>
                  <a:pt x="7463" y="290692"/>
                </a:lnTo>
                <a:lnTo>
                  <a:pt x="7921" y="265059"/>
                </a:lnTo>
                <a:lnTo>
                  <a:pt x="8101" y="252057"/>
                </a:lnTo>
                <a:lnTo>
                  <a:pt x="8248" y="238933"/>
                </a:lnTo>
                <a:lnTo>
                  <a:pt x="8362" y="225684"/>
                </a:lnTo>
                <a:lnTo>
                  <a:pt x="8444" y="212312"/>
                </a:lnTo>
                <a:lnTo>
                  <a:pt x="8493" y="198815"/>
                </a:lnTo>
                <a:lnTo>
                  <a:pt x="8508" y="185420"/>
                </a:lnTo>
                <a:lnTo>
                  <a:pt x="8466" y="170658"/>
                </a:lnTo>
                <a:lnTo>
                  <a:pt x="8337" y="156209"/>
                </a:lnTo>
                <a:lnTo>
                  <a:pt x="8124" y="142075"/>
                </a:lnTo>
                <a:lnTo>
                  <a:pt x="7826" y="128254"/>
                </a:lnTo>
                <a:lnTo>
                  <a:pt x="7444" y="114745"/>
                </a:lnTo>
                <a:lnTo>
                  <a:pt x="6979" y="101550"/>
                </a:lnTo>
                <a:lnTo>
                  <a:pt x="6432" y="88667"/>
                </a:lnTo>
                <a:lnTo>
                  <a:pt x="5089" y="63837"/>
                </a:lnTo>
                <a:lnTo>
                  <a:pt x="3422" y="40255"/>
                </a:lnTo>
                <a:lnTo>
                  <a:pt x="1434" y="17917"/>
                </a:lnTo>
                <a:lnTo>
                  <a:pt x="0" y="4318"/>
                </a:lnTo>
                <a:lnTo>
                  <a:pt x="7886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30213" y="1575180"/>
            <a:ext cx="253110" cy="388366"/>
          </a:xfrm>
          <a:custGeom>
            <a:avLst/>
            <a:gdLst/>
            <a:ahLst/>
            <a:cxnLst/>
            <a:rect l="l" t="t" r="r" b="b"/>
            <a:pathLst>
              <a:path w="253110" h="388366">
                <a:moveTo>
                  <a:pt x="77342" y="0"/>
                </a:moveTo>
                <a:lnTo>
                  <a:pt x="76675" y="14454"/>
                </a:lnTo>
                <a:lnTo>
                  <a:pt x="76066" y="28588"/>
                </a:lnTo>
                <a:lnTo>
                  <a:pt x="75515" y="42402"/>
                </a:lnTo>
                <a:lnTo>
                  <a:pt x="75021" y="55898"/>
                </a:lnTo>
                <a:lnTo>
                  <a:pt x="74585" y="69075"/>
                </a:lnTo>
                <a:lnTo>
                  <a:pt x="74207" y="81933"/>
                </a:lnTo>
                <a:lnTo>
                  <a:pt x="73887" y="94474"/>
                </a:lnTo>
                <a:lnTo>
                  <a:pt x="73624" y="106698"/>
                </a:lnTo>
                <a:lnTo>
                  <a:pt x="73419" y="118604"/>
                </a:lnTo>
                <a:lnTo>
                  <a:pt x="73272" y="130194"/>
                </a:lnTo>
                <a:lnTo>
                  <a:pt x="73183" y="141469"/>
                </a:lnTo>
                <a:lnTo>
                  <a:pt x="73152" y="152427"/>
                </a:lnTo>
                <a:lnTo>
                  <a:pt x="73151" y="152908"/>
                </a:lnTo>
                <a:lnTo>
                  <a:pt x="76707" y="152908"/>
                </a:lnTo>
                <a:lnTo>
                  <a:pt x="87211" y="144161"/>
                </a:lnTo>
                <a:lnTo>
                  <a:pt x="98147" y="136754"/>
                </a:lnTo>
                <a:lnTo>
                  <a:pt x="109514" y="130689"/>
                </a:lnTo>
                <a:lnTo>
                  <a:pt x="121310" y="125967"/>
                </a:lnTo>
                <a:lnTo>
                  <a:pt x="133533" y="122592"/>
                </a:lnTo>
                <a:lnTo>
                  <a:pt x="146179" y="120564"/>
                </a:lnTo>
                <a:lnTo>
                  <a:pt x="159257" y="119888"/>
                </a:lnTo>
                <a:lnTo>
                  <a:pt x="174176" y="120508"/>
                </a:lnTo>
                <a:lnTo>
                  <a:pt x="187926" y="122374"/>
                </a:lnTo>
                <a:lnTo>
                  <a:pt x="200508" y="125487"/>
                </a:lnTo>
                <a:lnTo>
                  <a:pt x="211921" y="129854"/>
                </a:lnTo>
                <a:lnTo>
                  <a:pt x="222165" y="135478"/>
                </a:lnTo>
                <a:lnTo>
                  <a:pt x="228218" y="139827"/>
                </a:lnTo>
                <a:lnTo>
                  <a:pt x="235996" y="147520"/>
                </a:lnTo>
                <a:lnTo>
                  <a:pt x="242315" y="156966"/>
                </a:lnTo>
                <a:lnTo>
                  <a:pt x="247182" y="168169"/>
                </a:lnTo>
                <a:lnTo>
                  <a:pt x="250598" y="181131"/>
                </a:lnTo>
                <a:lnTo>
                  <a:pt x="252569" y="195858"/>
                </a:lnTo>
                <a:lnTo>
                  <a:pt x="253110" y="210058"/>
                </a:lnTo>
                <a:lnTo>
                  <a:pt x="253110" y="213487"/>
                </a:lnTo>
                <a:lnTo>
                  <a:pt x="252983" y="220599"/>
                </a:lnTo>
                <a:lnTo>
                  <a:pt x="252475" y="231140"/>
                </a:lnTo>
                <a:lnTo>
                  <a:pt x="251967" y="241808"/>
                </a:lnTo>
                <a:lnTo>
                  <a:pt x="251840" y="248920"/>
                </a:lnTo>
                <a:lnTo>
                  <a:pt x="251840" y="252349"/>
                </a:lnTo>
                <a:lnTo>
                  <a:pt x="251851" y="261242"/>
                </a:lnTo>
                <a:lnTo>
                  <a:pt x="251881" y="270920"/>
                </a:lnTo>
                <a:lnTo>
                  <a:pt x="251933" y="281381"/>
                </a:lnTo>
                <a:lnTo>
                  <a:pt x="252007" y="292627"/>
                </a:lnTo>
                <a:lnTo>
                  <a:pt x="252103" y="304656"/>
                </a:lnTo>
                <a:lnTo>
                  <a:pt x="252222" y="317469"/>
                </a:lnTo>
                <a:lnTo>
                  <a:pt x="252364" y="331065"/>
                </a:lnTo>
                <a:lnTo>
                  <a:pt x="252531" y="345446"/>
                </a:lnTo>
                <a:lnTo>
                  <a:pt x="252723" y="360610"/>
                </a:lnTo>
                <a:lnTo>
                  <a:pt x="252940" y="376559"/>
                </a:lnTo>
                <a:lnTo>
                  <a:pt x="253110" y="388366"/>
                </a:lnTo>
                <a:lnTo>
                  <a:pt x="180466" y="388366"/>
                </a:lnTo>
                <a:lnTo>
                  <a:pt x="181563" y="375344"/>
                </a:lnTo>
                <a:lnTo>
                  <a:pt x="182551" y="362396"/>
                </a:lnTo>
                <a:lnTo>
                  <a:pt x="183431" y="349520"/>
                </a:lnTo>
                <a:lnTo>
                  <a:pt x="184202" y="336715"/>
                </a:lnTo>
                <a:lnTo>
                  <a:pt x="184864" y="323979"/>
                </a:lnTo>
                <a:lnTo>
                  <a:pt x="185417" y="311312"/>
                </a:lnTo>
                <a:lnTo>
                  <a:pt x="185862" y="298712"/>
                </a:lnTo>
                <a:lnTo>
                  <a:pt x="186198" y="286178"/>
                </a:lnTo>
                <a:lnTo>
                  <a:pt x="186425" y="273708"/>
                </a:lnTo>
                <a:lnTo>
                  <a:pt x="186544" y="261301"/>
                </a:lnTo>
                <a:lnTo>
                  <a:pt x="186562" y="254000"/>
                </a:lnTo>
                <a:lnTo>
                  <a:pt x="186083" y="236267"/>
                </a:lnTo>
                <a:lnTo>
                  <a:pt x="184654" y="221082"/>
                </a:lnTo>
                <a:lnTo>
                  <a:pt x="182285" y="208456"/>
                </a:lnTo>
                <a:lnTo>
                  <a:pt x="178989" y="198401"/>
                </a:lnTo>
                <a:lnTo>
                  <a:pt x="174776" y="190926"/>
                </a:lnTo>
                <a:lnTo>
                  <a:pt x="165605" y="182597"/>
                </a:lnTo>
                <a:lnTo>
                  <a:pt x="154262" y="177587"/>
                </a:lnTo>
                <a:lnTo>
                  <a:pt x="140215" y="175215"/>
                </a:lnTo>
                <a:lnTo>
                  <a:pt x="133857" y="175006"/>
                </a:lnTo>
                <a:lnTo>
                  <a:pt x="121637" y="175855"/>
                </a:lnTo>
                <a:lnTo>
                  <a:pt x="109531" y="178394"/>
                </a:lnTo>
                <a:lnTo>
                  <a:pt x="97528" y="182609"/>
                </a:lnTo>
                <a:lnTo>
                  <a:pt x="85614" y="188487"/>
                </a:lnTo>
                <a:lnTo>
                  <a:pt x="75310" y="194945"/>
                </a:lnTo>
                <a:lnTo>
                  <a:pt x="75324" y="210034"/>
                </a:lnTo>
                <a:lnTo>
                  <a:pt x="75362" y="224785"/>
                </a:lnTo>
                <a:lnTo>
                  <a:pt x="75427" y="239199"/>
                </a:lnTo>
                <a:lnTo>
                  <a:pt x="75516" y="253276"/>
                </a:lnTo>
                <a:lnTo>
                  <a:pt x="75630" y="267017"/>
                </a:lnTo>
                <a:lnTo>
                  <a:pt x="75768" y="280421"/>
                </a:lnTo>
                <a:lnTo>
                  <a:pt x="75930" y="293490"/>
                </a:lnTo>
                <a:lnTo>
                  <a:pt x="76115" y="306223"/>
                </a:lnTo>
                <a:lnTo>
                  <a:pt x="76322" y="318622"/>
                </a:lnTo>
                <a:lnTo>
                  <a:pt x="76552" y="330686"/>
                </a:lnTo>
                <a:lnTo>
                  <a:pt x="76805" y="342416"/>
                </a:lnTo>
                <a:lnTo>
                  <a:pt x="77078" y="353812"/>
                </a:lnTo>
                <a:lnTo>
                  <a:pt x="77373" y="364876"/>
                </a:lnTo>
                <a:lnTo>
                  <a:pt x="77688" y="375606"/>
                </a:lnTo>
                <a:lnTo>
                  <a:pt x="78024" y="386005"/>
                </a:lnTo>
                <a:lnTo>
                  <a:pt x="78104" y="388366"/>
                </a:lnTo>
                <a:lnTo>
                  <a:pt x="5460" y="388366"/>
                </a:lnTo>
                <a:lnTo>
                  <a:pt x="6176" y="366665"/>
                </a:lnTo>
                <a:lnTo>
                  <a:pt x="6795" y="343904"/>
                </a:lnTo>
                <a:lnTo>
                  <a:pt x="7320" y="320084"/>
                </a:lnTo>
                <a:lnTo>
                  <a:pt x="7748" y="295207"/>
                </a:lnTo>
                <a:lnTo>
                  <a:pt x="7927" y="282372"/>
                </a:lnTo>
                <a:lnTo>
                  <a:pt x="8082" y="269273"/>
                </a:lnTo>
                <a:lnTo>
                  <a:pt x="8212" y="255910"/>
                </a:lnTo>
                <a:lnTo>
                  <a:pt x="8319" y="242285"/>
                </a:lnTo>
                <a:lnTo>
                  <a:pt x="8402" y="228395"/>
                </a:lnTo>
                <a:lnTo>
                  <a:pt x="8462" y="214243"/>
                </a:lnTo>
                <a:lnTo>
                  <a:pt x="8497" y="199828"/>
                </a:lnTo>
                <a:lnTo>
                  <a:pt x="8508" y="185420"/>
                </a:lnTo>
                <a:lnTo>
                  <a:pt x="8466" y="170335"/>
                </a:lnTo>
                <a:lnTo>
                  <a:pt x="8337" y="155613"/>
                </a:lnTo>
                <a:lnTo>
                  <a:pt x="8124" y="141253"/>
                </a:lnTo>
                <a:lnTo>
                  <a:pt x="7826" y="127255"/>
                </a:lnTo>
                <a:lnTo>
                  <a:pt x="7444" y="113618"/>
                </a:lnTo>
                <a:lnTo>
                  <a:pt x="6979" y="100343"/>
                </a:lnTo>
                <a:lnTo>
                  <a:pt x="6432" y="87429"/>
                </a:lnTo>
                <a:lnTo>
                  <a:pt x="5089" y="62683"/>
                </a:lnTo>
                <a:lnTo>
                  <a:pt x="3422" y="39379"/>
                </a:lnTo>
                <a:lnTo>
                  <a:pt x="1434" y="17514"/>
                </a:lnTo>
                <a:lnTo>
                  <a:pt x="0" y="4318"/>
                </a:lnTo>
                <a:lnTo>
                  <a:pt x="7734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39514" y="1575180"/>
            <a:ext cx="78866" cy="388366"/>
          </a:xfrm>
          <a:custGeom>
            <a:avLst/>
            <a:gdLst/>
            <a:ahLst/>
            <a:cxnLst/>
            <a:rect l="l" t="t" r="r" b="b"/>
            <a:pathLst>
              <a:path w="78866" h="388366">
                <a:moveTo>
                  <a:pt x="78866" y="0"/>
                </a:moveTo>
                <a:lnTo>
                  <a:pt x="77843" y="21757"/>
                </a:lnTo>
                <a:lnTo>
                  <a:pt x="76963" y="44661"/>
                </a:lnTo>
                <a:lnTo>
                  <a:pt x="76231" y="68717"/>
                </a:lnTo>
                <a:lnTo>
                  <a:pt x="75648" y="93927"/>
                </a:lnTo>
                <a:lnTo>
                  <a:pt x="75412" y="106967"/>
                </a:lnTo>
                <a:lnTo>
                  <a:pt x="75215" y="120297"/>
                </a:lnTo>
                <a:lnTo>
                  <a:pt x="75056" y="133918"/>
                </a:lnTo>
                <a:lnTo>
                  <a:pt x="74935" y="147830"/>
                </a:lnTo>
                <a:lnTo>
                  <a:pt x="74853" y="162034"/>
                </a:lnTo>
                <a:lnTo>
                  <a:pt x="74810" y="176530"/>
                </a:lnTo>
                <a:lnTo>
                  <a:pt x="74802" y="185420"/>
                </a:lnTo>
                <a:lnTo>
                  <a:pt x="74819" y="199086"/>
                </a:lnTo>
                <a:lnTo>
                  <a:pt x="74868" y="212624"/>
                </a:lnTo>
                <a:lnTo>
                  <a:pt x="74949" y="226033"/>
                </a:lnTo>
                <a:lnTo>
                  <a:pt x="75063" y="239313"/>
                </a:lnTo>
                <a:lnTo>
                  <a:pt x="75209" y="252464"/>
                </a:lnTo>
                <a:lnTo>
                  <a:pt x="75386" y="265487"/>
                </a:lnTo>
                <a:lnTo>
                  <a:pt x="75837" y="291143"/>
                </a:lnTo>
                <a:lnTo>
                  <a:pt x="76412" y="316279"/>
                </a:lnTo>
                <a:lnTo>
                  <a:pt x="77111" y="340896"/>
                </a:lnTo>
                <a:lnTo>
                  <a:pt x="77933" y="364990"/>
                </a:lnTo>
                <a:lnTo>
                  <a:pt x="78866" y="388366"/>
                </a:lnTo>
                <a:lnTo>
                  <a:pt x="4318" y="388366"/>
                </a:lnTo>
                <a:lnTo>
                  <a:pt x="5301" y="364671"/>
                </a:lnTo>
                <a:lnTo>
                  <a:pt x="6153" y="340495"/>
                </a:lnTo>
                <a:lnTo>
                  <a:pt x="6873" y="315837"/>
                </a:lnTo>
                <a:lnTo>
                  <a:pt x="7463" y="290692"/>
                </a:lnTo>
                <a:lnTo>
                  <a:pt x="7921" y="265059"/>
                </a:lnTo>
                <a:lnTo>
                  <a:pt x="8101" y="252057"/>
                </a:lnTo>
                <a:lnTo>
                  <a:pt x="8248" y="238933"/>
                </a:lnTo>
                <a:lnTo>
                  <a:pt x="8362" y="225684"/>
                </a:lnTo>
                <a:lnTo>
                  <a:pt x="8444" y="212312"/>
                </a:lnTo>
                <a:lnTo>
                  <a:pt x="8493" y="198815"/>
                </a:lnTo>
                <a:lnTo>
                  <a:pt x="8509" y="185420"/>
                </a:lnTo>
                <a:lnTo>
                  <a:pt x="8466" y="170658"/>
                </a:lnTo>
                <a:lnTo>
                  <a:pt x="8337" y="156209"/>
                </a:lnTo>
                <a:lnTo>
                  <a:pt x="8124" y="142075"/>
                </a:lnTo>
                <a:lnTo>
                  <a:pt x="7826" y="128254"/>
                </a:lnTo>
                <a:lnTo>
                  <a:pt x="7444" y="114745"/>
                </a:lnTo>
                <a:lnTo>
                  <a:pt x="6979" y="101550"/>
                </a:lnTo>
                <a:lnTo>
                  <a:pt x="6432" y="88667"/>
                </a:lnTo>
                <a:lnTo>
                  <a:pt x="5089" y="63837"/>
                </a:lnTo>
                <a:lnTo>
                  <a:pt x="3422" y="40255"/>
                </a:lnTo>
                <a:lnTo>
                  <a:pt x="1434" y="17917"/>
                </a:lnTo>
                <a:lnTo>
                  <a:pt x="0" y="4318"/>
                </a:lnTo>
                <a:lnTo>
                  <a:pt x="7886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43328" y="2171700"/>
            <a:ext cx="4591812" cy="3800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524504" y="6148083"/>
            <a:ext cx="2133306" cy="376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880"/>
              </a:lnSpc>
              <a:spcBef>
                <a:spcPts val="94"/>
              </a:spcBef>
            </a:pPr>
            <a:r>
              <a:rPr sz="2700" spc="0" baseline="3034" dirty="0" smtClean="0">
                <a:latin typeface="Candara"/>
                <a:cs typeface="Candara"/>
                <a:hlinkClick r:id="rId6"/>
              </a:rPr>
              <a:t>https://www.</a:t>
            </a:r>
            <a:r>
              <a:rPr sz="2700" spc="4" baseline="3034" dirty="0" smtClean="0">
                <a:latin typeface="Candara"/>
                <a:cs typeface="Candara"/>
                <a:hlinkClick r:id="rId6"/>
              </a:rPr>
              <a:t>c</a:t>
            </a:r>
            <a:r>
              <a:rPr sz="2700" spc="0" baseline="3034" dirty="0" smtClean="0">
                <a:latin typeface="Candara"/>
                <a:cs typeface="Candara"/>
              </a:rPr>
              <a:t>st</a:t>
            </a:r>
            <a:r>
              <a:rPr sz="2700" spc="-4" baseline="3034" dirty="0" smtClean="0">
                <a:latin typeface="Candara"/>
                <a:cs typeface="Candara"/>
              </a:rPr>
              <a:t>.</a:t>
            </a:r>
            <a:r>
              <a:rPr sz="2700" spc="0" baseline="3034" dirty="0" smtClean="0">
                <a:latin typeface="Candara"/>
                <a:cs typeface="Candara"/>
              </a:rPr>
              <a:t>c</a:t>
            </a:r>
            <a:r>
              <a:rPr sz="2700" spc="-4" baseline="3034" dirty="0" smtClean="0">
                <a:latin typeface="Candara"/>
                <a:cs typeface="Candara"/>
              </a:rPr>
              <a:t>o</a:t>
            </a:r>
            <a:r>
              <a:rPr sz="2700" spc="0" baseline="3034" dirty="0" smtClean="0">
                <a:latin typeface="Candara"/>
                <a:cs typeface="Candara"/>
              </a:rPr>
              <a:t>m/</a:t>
            </a:r>
            <a:endParaRPr sz="1800">
              <a:latin typeface="Candara"/>
              <a:cs typeface="Candara"/>
            </a:endParaRPr>
          </a:p>
          <a:p>
            <a:pPr marL="966762" marR="1003341" algn="ctr">
              <a:lnSpc>
                <a:spcPts val="980"/>
              </a:lnSpc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23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79248" y="1752600"/>
            <a:ext cx="9244584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0493" y="945627"/>
            <a:ext cx="239719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0"/>
              </a:lnSpc>
              <a:spcBef>
                <a:spcPts val="104"/>
              </a:spcBef>
            </a:pPr>
            <a:r>
              <a:rPr sz="3000" b="1" spc="0" baseline="2730" dirty="0" smtClean="0">
                <a:latin typeface="Candara"/>
                <a:cs typeface="Candara"/>
              </a:rPr>
              <a:t>h</a:t>
            </a:r>
            <a:r>
              <a:rPr sz="3000" b="1" spc="4" baseline="2730" dirty="0" smtClean="0">
                <a:latin typeface="Candara"/>
                <a:cs typeface="Candara"/>
              </a:rPr>
              <a:t>t</a:t>
            </a:r>
            <a:r>
              <a:rPr sz="3000" b="1" spc="0" baseline="2730" dirty="0" smtClean="0">
                <a:latin typeface="Candara"/>
                <a:cs typeface="Candara"/>
                <a:hlinkClick r:id="rId4"/>
              </a:rPr>
              <a:t>tps:/</a:t>
            </a:r>
            <a:r>
              <a:rPr sz="3000" b="1" spc="4" baseline="2730" dirty="0" smtClean="0">
                <a:latin typeface="Candara"/>
                <a:cs typeface="Candara"/>
                <a:hlinkClick r:id="rId4"/>
              </a:rPr>
              <a:t>/</a:t>
            </a:r>
            <a:r>
              <a:rPr sz="3000" b="1" spc="0" baseline="2730" dirty="0" smtClean="0">
                <a:latin typeface="Candara"/>
                <a:cs typeface="Candara"/>
                <a:hlinkClick r:id="rId4"/>
              </a:rPr>
              <a:t>w</a:t>
            </a:r>
            <a:r>
              <a:rPr sz="3000" b="1" spc="9" baseline="2730" dirty="0" smtClean="0">
                <a:latin typeface="Candara"/>
                <a:cs typeface="Candara"/>
                <a:hlinkClick r:id="rId4"/>
              </a:rPr>
              <a:t>w</a:t>
            </a:r>
            <a:r>
              <a:rPr sz="3000" b="1" spc="-125" baseline="2730" dirty="0" smtClean="0">
                <a:latin typeface="Candara"/>
                <a:cs typeface="Candara"/>
                <a:hlinkClick r:id="rId4"/>
              </a:rPr>
              <a:t>w</a:t>
            </a:r>
            <a:r>
              <a:rPr sz="3000" b="1" spc="0" baseline="2730" dirty="0" smtClean="0">
                <a:latin typeface="Candara"/>
                <a:cs typeface="Candara"/>
                <a:hlinkClick r:id="rId4"/>
              </a:rPr>
              <a:t>.cs</a:t>
            </a:r>
            <a:r>
              <a:rPr sz="3000" b="1" spc="-14" baseline="2730" dirty="0" smtClean="0">
                <a:latin typeface="Candara"/>
                <a:cs typeface="Candara"/>
                <a:hlinkClick r:id="rId4"/>
              </a:rPr>
              <a:t>t</a:t>
            </a:r>
            <a:r>
              <a:rPr sz="3000" b="1" spc="0" baseline="2730" dirty="0" smtClean="0">
                <a:latin typeface="Candara"/>
                <a:cs typeface="Candara"/>
                <a:hlinkClick r:id="rId4"/>
              </a:rPr>
              <a:t>.c</a:t>
            </a:r>
            <a:r>
              <a:rPr sz="3000" b="1" spc="-19" baseline="2730" dirty="0" smtClean="0">
                <a:latin typeface="Candara"/>
                <a:cs typeface="Candara"/>
                <a:hlinkClick r:id="rId4"/>
              </a:rPr>
              <a:t>o</a:t>
            </a:r>
            <a:r>
              <a:rPr sz="3000" b="1" spc="0" baseline="2730" dirty="0" smtClean="0">
                <a:latin typeface="Candara"/>
                <a:cs typeface="Candara"/>
                <a:hlinkClick r:id="rId4"/>
              </a:rPr>
              <a:t>m/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7705" y="6372642"/>
            <a:ext cx="16919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24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607947" y="-4699"/>
            <a:ext cx="0" cy="6515239"/>
          </a:xfrm>
          <a:custGeom>
            <a:avLst/>
            <a:gdLst/>
            <a:ahLst/>
            <a:cxnLst/>
            <a:rect l="l" t="t" r="r" b="b"/>
            <a:pathLst>
              <a:path h="6515239">
                <a:moveTo>
                  <a:pt x="0" y="4699"/>
                </a:moveTo>
                <a:lnTo>
                  <a:pt x="0" y="6515239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51856" y="870965"/>
            <a:ext cx="9200555" cy="0"/>
          </a:xfrm>
          <a:custGeom>
            <a:avLst/>
            <a:gdLst/>
            <a:ahLst/>
            <a:cxnLst/>
            <a:rect l="l" t="t" r="r" b="b"/>
            <a:pathLst>
              <a:path w="9200555">
                <a:moveTo>
                  <a:pt x="9195856" y="0"/>
                </a:moveTo>
                <a:lnTo>
                  <a:pt x="51856" y="0"/>
                </a:lnTo>
              </a:path>
              <a:path w="9200555">
                <a:moveTo>
                  <a:pt x="51856" y="1"/>
                </a:moveTo>
                <a:lnTo>
                  <a:pt x="9195856" y="0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51856" y="1741932"/>
            <a:ext cx="9200555" cy="0"/>
          </a:xfrm>
          <a:custGeom>
            <a:avLst/>
            <a:gdLst/>
            <a:ahLst/>
            <a:cxnLst/>
            <a:rect l="l" t="t" r="r" b="b"/>
            <a:pathLst>
              <a:path w="9200555">
                <a:moveTo>
                  <a:pt x="9195856" y="0"/>
                </a:moveTo>
                <a:lnTo>
                  <a:pt x="51856" y="0"/>
                </a:lnTo>
              </a:path>
              <a:path w="9200555">
                <a:moveTo>
                  <a:pt x="51856" y="1"/>
                </a:moveTo>
                <a:lnTo>
                  <a:pt x="9195856" y="0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51856" y="2677541"/>
            <a:ext cx="9200555" cy="0"/>
          </a:xfrm>
          <a:custGeom>
            <a:avLst/>
            <a:gdLst/>
            <a:ahLst/>
            <a:cxnLst/>
            <a:rect l="l" t="t" r="r" b="b"/>
            <a:pathLst>
              <a:path w="9200555">
                <a:moveTo>
                  <a:pt x="9195856" y="0"/>
                </a:moveTo>
                <a:lnTo>
                  <a:pt x="51856" y="0"/>
                </a:lnTo>
              </a:path>
              <a:path w="9200555">
                <a:moveTo>
                  <a:pt x="51856" y="1"/>
                </a:moveTo>
                <a:lnTo>
                  <a:pt x="9195856" y="0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51856" y="3335147"/>
            <a:ext cx="9200555" cy="0"/>
          </a:xfrm>
          <a:custGeom>
            <a:avLst/>
            <a:gdLst/>
            <a:ahLst/>
            <a:cxnLst/>
            <a:rect l="l" t="t" r="r" b="b"/>
            <a:pathLst>
              <a:path w="9200555">
                <a:moveTo>
                  <a:pt x="9195856" y="0"/>
                </a:moveTo>
                <a:lnTo>
                  <a:pt x="51856" y="0"/>
                </a:lnTo>
              </a:path>
              <a:path w="9200555">
                <a:moveTo>
                  <a:pt x="51856" y="1"/>
                </a:moveTo>
                <a:lnTo>
                  <a:pt x="9195856" y="0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51856" y="4270756"/>
            <a:ext cx="9200555" cy="0"/>
          </a:xfrm>
          <a:custGeom>
            <a:avLst/>
            <a:gdLst/>
            <a:ahLst/>
            <a:cxnLst/>
            <a:rect l="l" t="t" r="r" b="b"/>
            <a:pathLst>
              <a:path w="9200555">
                <a:moveTo>
                  <a:pt x="9195856" y="0"/>
                </a:moveTo>
                <a:lnTo>
                  <a:pt x="51856" y="0"/>
                </a:lnTo>
              </a:path>
              <a:path w="9200555">
                <a:moveTo>
                  <a:pt x="51856" y="1"/>
                </a:moveTo>
                <a:lnTo>
                  <a:pt x="9195856" y="0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51856" y="4928362"/>
            <a:ext cx="9200555" cy="0"/>
          </a:xfrm>
          <a:custGeom>
            <a:avLst/>
            <a:gdLst/>
            <a:ahLst/>
            <a:cxnLst/>
            <a:rect l="l" t="t" r="r" b="b"/>
            <a:pathLst>
              <a:path w="9200555">
                <a:moveTo>
                  <a:pt x="9195856" y="0"/>
                </a:moveTo>
                <a:lnTo>
                  <a:pt x="51856" y="0"/>
                </a:lnTo>
              </a:path>
              <a:path w="9200555">
                <a:moveTo>
                  <a:pt x="51856" y="1"/>
                </a:moveTo>
                <a:lnTo>
                  <a:pt x="9195856" y="0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51856" y="5799353"/>
            <a:ext cx="9200555" cy="0"/>
          </a:xfrm>
          <a:custGeom>
            <a:avLst/>
            <a:gdLst/>
            <a:ahLst/>
            <a:cxnLst/>
            <a:rect l="l" t="t" r="r" b="b"/>
            <a:pathLst>
              <a:path w="9200555">
                <a:moveTo>
                  <a:pt x="9195856" y="0"/>
                </a:moveTo>
                <a:lnTo>
                  <a:pt x="51856" y="0"/>
                </a:lnTo>
              </a:path>
              <a:path w="9200555">
                <a:moveTo>
                  <a:pt x="51856" y="1"/>
                </a:moveTo>
                <a:lnTo>
                  <a:pt x="9195856" y="0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51856" y="0"/>
            <a:ext cx="9200555" cy="0"/>
          </a:xfrm>
          <a:custGeom>
            <a:avLst/>
            <a:gdLst/>
            <a:ahLst/>
            <a:cxnLst/>
            <a:rect l="l" t="t" r="r" b="b"/>
            <a:pathLst>
              <a:path w="9200555">
                <a:moveTo>
                  <a:pt x="9195856" y="0"/>
                </a:moveTo>
                <a:lnTo>
                  <a:pt x="51856" y="0"/>
                </a:lnTo>
              </a:path>
              <a:path w="9200555">
                <a:moveTo>
                  <a:pt x="51856" y="1"/>
                </a:moveTo>
                <a:lnTo>
                  <a:pt x="9195856" y="0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51856" y="6505778"/>
            <a:ext cx="9200555" cy="0"/>
          </a:xfrm>
          <a:custGeom>
            <a:avLst/>
            <a:gdLst/>
            <a:ahLst/>
            <a:cxnLst/>
            <a:rect l="l" t="t" r="r" b="b"/>
            <a:pathLst>
              <a:path w="9200555">
                <a:moveTo>
                  <a:pt x="9195856" y="0"/>
                </a:moveTo>
                <a:lnTo>
                  <a:pt x="51856" y="0"/>
                </a:lnTo>
              </a:path>
              <a:path w="9200555">
                <a:moveTo>
                  <a:pt x="51856" y="1"/>
                </a:moveTo>
                <a:lnTo>
                  <a:pt x="9195856" y="0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04" y="67055"/>
            <a:ext cx="1490472" cy="77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999743"/>
            <a:ext cx="1490472" cy="1540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514600"/>
            <a:ext cx="1543812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9144" y="3311652"/>
            <a:ext cx="1499616" cy="775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4116324"/>
            <a:ext cx="1490472" cy="771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9144" y="4972812"/>
            <a:ext cx="1499616" cy="775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5782056"/>
            <a:ext cx="1490472" cy="769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2381"/>
            <a:ext cx="1607947" cy="868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607947" y="2381"/>
            <a:ext cx="7545973" cy="868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15">
              <a:lnSpc>
                <a:spcPts val="1680"/>
              </a:lnSpc>
              <a:spcBef>
                <a:spcPts val="99"/>
              </a:spcBef>
            </a:pP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C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ST</a:t>
            </a:r>
            <a:r>
              <a:rPr sz="1400" b="1" u="sng" spc="-14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MI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C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R</a:t>
            </a:r>
            <a:r>
              <a:rPr sz="1400" b="1" u="sng" spc="9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O</a:t>
            </a:r>
            <a:r>
              <a:rPr sz="1400" b="1" u="sng" spc="-25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W</a:t>
            </a:r>
            <a:r>
              <a:rPr sz="1400" b="1" u="sng" spc="-19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A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VE</a:t>
            </a:r>
            <a:r>
              <a:rPr sz="1400" b="1" u="sng" spc="-24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STUDI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O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®</a:t>
            </a:r>
            <a:r>
              <a:rPr sz="1400" b="1" spc="-19" dirty="0" smtClean="0">
                <a:solidFill>
                  <a:srgbClr val="0080FF"/>
                </a:solidFill>
                <a:latin typeface="Candara"/>
                <a:cs typeface="Candara"/>
                <a:hlinkClick r:id="rId9"/>
              </a:rPr>
              <a:t> </a:t>
            </a:r>
            <a:r>
              <a:rPr sz="1400" spc="-4" dirty="0" smtClean="0">
                <a:latin typeface="Candara"/>
                <a:cs typeface="Candara"/>
                <a:hlinkClick r:id="rId9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 spec</a:t>
            </a:r>
            <a:r>
              <a:rPr sz="1400" spc="-4" dirty="0" smtClean="0">
                <a:latin typeface="Candara"/>
                <a:cs typeface="Candara"/>
              </a:rPr>
              <a:t>ia</a:t>
            </a:r>
            <a:r>
              <a:rPr sz="1400" spc="0" dirty="0" smtClean="0">
                <a:latin typeface="Candara"/>
                <a:cs typeface="Candara"/>
              </a:rPr>
              <a:t>li</a:t>
            </a:r>
            <a:r>
              <a:rPr sz="1400" spc="-9" dirty="0" smtClean="0">
                <a:latin typeface="Candara"/>
                <a:cs typeface="Candara"/>
              </a:rPr>
              <a:t>z</a:t>
            </a:r>
            <a:r>
              <a:rPr sz="1400" spc="0" dirty="0" smtClean="0">
                <a:latin typeface="Candara"/>
                <a:cs typeface="Candara"/>
              </a:rPr>
              <a:t>ed</a:t>
            </a:r>
            <a:r>
              <a:rPr sz="1400" spc="-1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oo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for 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fast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cc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-4" dirty="0" smtClean="0">
                <a:latin typeface="Candara"/>
                <a:cs typeface="Candara"/>
              </a:rPr>
              <a:t>ra</a:t>
            </a:r>
            <a:r>
              <a:rPr sz="1400" spc="0" dirty="0" smtClean="0">
                <a:latin typeface="Candara"/>
                <a:cs typeface="Candara"/>
              </a:rPr>
              <a:t>te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3D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EM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m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lat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n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f </a:t>
            </a:r>
            <a:r>
              <a:rPr sz="1400" spc="-4" dirty="0" smtClean="0">
                <a:latin typeface="Candara"/>
                <a:cs typeface="Candara"/>
              </a:rPr>
              <a:t>hi</a:t>
            </a:r>
            <a:r>
              <a:rPr sz="1400" spc="0" dirty="0" smtClean="0">
                <a:latin typeface="Candara"/>
                <a:cs typeface="Candara"/>
              </a:rPr>
              <a:t>gh freque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cy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ro</a:t>
            </a:r>
            <a:r>
              <a:rPr sz="1400" spc="0" dirty="0" smtClean="0">
                <a:latin typeface="Candara"/>
                <a:cs typeface="Candara"/>
              </a:rPr>
              <a:t>blems.</a:t>
            </a:r>
            <a:r>
              <a:rPr sz="1400" spc="297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Alo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g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4" dirty="0" smtClean="0">
                <a:latin typeface="Candara"/>
                <a:cs typeface="Candara"/>
              </a:rPr>
              <a:t>w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th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 b</a:t>
            </a:r>
            <a:r>
              <a:rPr sz="1400" spc="-4" dirty="0" smtClean="0">
                <a:latin typeface="Candara"/>
                <a:cs typeface="Candara"/>
              </a:rPr>
              <a:t>roa</a:t>
            </a:r>
            <a:r>
              <a:rPr sz="1400" spc="0" dirty="0" smtClean="0">
                <a:latin typeface="Candara"/>
                <a:cs typeface="Candara"/>
              </a:rPr>
              <a:t>d appl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cat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n </a:t>
            </a:r>
            <a:r>
              <a:rPr sz="1400" spc="-4" dirty="0" smtClean="0">
                <a:latin typeface="Candara"/>
                <a:cs typeface="Candara"/>
              </a:rPr>
              <a:t>ran</a:t>
            </a:r>
            <a:r>
              <a:rPr sz="1400" spc="0" dirty="0" smtClean="0">
                <a:latin typeface="Candara"/>
                <a:cs typeface="Candara"/>
              </a:rPr>
              <a:t>ge, 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f</a:t>
            </a:r>
            <a:r>
              <a:rPr sz="1400" spc="4" dirty="0" smtClean="0">
                <a:latin typeface="Candara"/>
                <a:cs typeface="Candara"/>
              </a:rPr>
              <a:t>f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co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-4" dirty="0" smtClean="0">
                <a:latin typeface="Candara"/>
                <a:cs typeface="Candara"/>
              </a:rPr>
              <a:t>era</a:t>
            </a:r>
            <a:r>
              <a:rPr sz="1400" spc="0" dirty="0" smtClean="0">
                <a:latin typeface="Candara"/>
                <a:cs typeface="Candara"/>
              </a:rPr>
              <a:t>ble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ro</a:t>
            </a:r>
            <a:r>
              <a:rPr sz="1400" spc="0" dirty="0" smtClean="0">
                <a:latin typeface="Candara"/>
                <a:cs typeface="Candara"/>
              </a:rPr>
              <a:t>duc</a:t>
            </a:r>
            <a:r>
              <a:rPr sz="1400" spc="19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-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o-</a:t>
            </a:r>
            <a:r>
              <a:rPr sz="1400" spc="0" dirty="0" smtClean="0">
                <a:latin typeface="Candara"/>
                <a:cs typeface="Candara"/>
              </a:rPr>
              <a:t>ma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ket 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-4" dirty="0" smtClean="0">
                <a:latin typeface="Candara"/>
                <a:cs typeface="Candara"/>
              </a:rPr>
              <a:t>van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ges: s</a:t>
            </a:r>
            <a:r>
              <a:rPr sz="1400" spc="-4" dirty="0" smtClean="0">
                <a:latin typeface="Candara"/>
                <a:cs typeface="Candara"/>
              </a:rPr>
              <a:t>hor</a:t>
            </a:r>
            <a:r>
              <a:rPr sz="1400" spc="0" dirty="0" smtClean="0">
                <a:latin typeface="Candara"/>
                <a:cs typeface="Candara"/>
              </a:rPr>
              <a:t>ter d</a:t>
            </a:r>
            <a:r>
              <a:rPr sz="1400" spc="-4" dirty="0" smtClean="0">
                <a:latin typeface="Candara"/>
                <a:cs typeface="Candara"/>
              </a:rPr>
              <a:t>e</a:t>
            </a:r>
            <a:r>
              <a:rPr sz="1400" spc="0" dirty="0" smtClean="0">
                <a:latin typeface="Candara"/>
                <a:cs typeface="Candara"/>
              </a:rPr>
              <a:t>vel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pment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cycles;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v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tual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pro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y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g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befo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hy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cal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ria</a:t>
            </a:r>
            <a:r>
              <a:rPr sz="1400" spc="0" dirty="0" smtClean="0">
                <a:latin typeface="Candara"/>
                <a:cs typeface="Candara"/>
              </a:rPr>
              <a:t>ls; opt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mi</a:t>
            </a:r>
            <a:r>
              <a:rPr sz="1400" spc="-4" dirty="0" smtClean="0">
                <a:latin typeface="Candara"/>
                <a:cs typeface="Candara"/>
              </a:rPr>
              <a:t>za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io</a:t>
            </a:r>
            <a:r>
              <a:rPr sz="1400" spc="0" dirty="0" smtClean="0">
                <a:latin typeface="Candara"/>
                <a:cs typeface="Candara"/>
              </a:rPr>
              <a:t>n 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ste</a:t>
            </a:r>
            <a:r>
              <a:rPr sz="1400" spc="-9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f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ex</a:t>
            </a:r>
            <a:r>
              <a:rPr sz="1400" spc="-4" dirty="0" smtClean="0">
                <a:latin typeface="Candara"/>
                <a:cs typeface="Candara"/>
              </a:rPr>
              <a:t>p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me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ion</a:t>
            </a:r>
            <a:r>
              <a:rPr sz="1400" spc="0" dirty="0" smtClean="0">
                <a:latin typeface="Candara"/>
                <a:cs typeface="Candara"/>
              </a:rPr>
              <a:t>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0" y="870965"/>
            <a:ext cx="1607947" cy="87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607947" y="870965"/>
            <a:ext cx="7533671" cy="87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15" marR="408427">
              <a:lnSpc>
                <a:spcPts val="1680"/>
              </a:lnSpc>
              <a:spcBef>
                <a:spcPts val="119"/>
              </a:spcBef>
            </a:pP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0"/>
              </a:rPr>
              <a:t>C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0"/>
              </a:rPr>
              <a:t>ST</a:t>
            </a:r>
            <a:r>
              <a:rPr sz="1400" b="1" u="sng" spc="-14" dirty="0" smtClean="0">
                <a:solidFill>
                  <a:srgbClr val="0080FF"/>
                </a:solidFill>
                <a:latin typeface="Candara"/>
                <a:cs typeface="Candara"/>
                <a:hlinkClick r:id="rId10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0"/>
              </a:rPr>
              <a:t>EM STUDI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0"/>
              </a:rPr>
              <a:t>O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0"/>
              </a:rPr>
              <a:t>®</a:t>
            </a:r>
            <a:r>
              <a:rPr sz="1400" b="1" spc="-9" dirty="0" smtClean="0">
                <a:solidFill>
                  <a:srgbClr val="0080FF"/>
                </a:solidFill>
                <a:latin typeface="Candara"/>
                <a:cs typeface="Candara"/>
                <a:hlinkClick r:id="rId10"/>
              </a:rPr>
              <a:t> </a:t>
            </a:r>
            <a:r>
              <a:rPr sz="1400" spc="-4" dirty="0" smtClean="0">
                <a:latin typeface="Candara"/>
                <a:cs typeface="Candara"/>
                <a:hlinkClick r:id="rId10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a</a:t>
            </a:r>
            <a:r>
              <a:rPr sz="1400" spc="0" dirty="0" smtClean="0">
                <a:latin typeface="Candara"/>
                <a:cs typeface="Candara"/>
              </a:rPr>
              <a:t>n</a:t>
            </a:r>
            <a:r>
              <a:rPr sz="1400" spc="292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y-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o-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se tool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for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the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alys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design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of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stat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c a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low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freq</a:t>
            </a:r>
            <a:r>
              <a:rPr sz="1400" spc="9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ency st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u</a:t>
            </a:r>
            <a:r>
              <a:rPr sz="1400" spc="4" dirty="0" smtClean="0">
                <a:latin typeface="Candara"/>
                <a:cs typeface="Candara"/>
              </a:rPr>
              <a:t>c</a:t>
            </a:r>
            <a:r>
              <a:rPr sz="1400" spc="0" dirty="0" smtClean="0">
                <a:latin typeface="Candara"/>
                <a:cs typeface="Candara"/>
              </a:rPr>
              <a:t>tures.</a:t>
            </a:r>
            <a:r>
              <a:rPr sz="1400" spc="282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Appl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cat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-4" dirty="0" smtClean="0">
                <a:latin typeface="Candara"/>
                <a:cs typeface="Candara"/>
              </a:rPr>
              <a:t>on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cl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-4" dirty="0" smtClean="0">
                <a:latin typeface="Candara"/>
                <a:cs typeface="Candara"/>
              </a:rPr>
              <a:t>e</a:t>
            </a:r>
            <a:r>
              <a:rPr sz="1400" spc="0" dirty="0" smtClean="0">
                <a:latin typeface="Candara"/>
                <a:cs typeface="Candara"/>
              </a:rPr>
              <a:t>:</a:t>
            </a:r>
            <a:r>
              <a:rPr sz="1400" spc="-4" dirty="0" smtClean="0">
                <a:latin typeface="Candara"/>
                <a:cs typeface="Candara"/>
              </a:rPr>
              <a:t> a</a:t>
            </a:r>
            <a:r>
              <a:rPr sz="1400" spc="0" dirty="0" smtClean="0">
                <a:latin typeface="Candara"/>
                <a:cs typeface="Candara"/>
              </a:rPr>
              <a:t>ct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or</a:t>
            </a:r>
            <a:r>
              <a:rPr sz="1400" spc="0" dirty="0" smtClean="0">
                <a:latin typeface="Candara"/>
                <a:cs typeface="Candara"/>
              </a:rPr>
              <a:t>s, b</a:t>
            </a:r>
            <a:r>
              <a:rPr sz="1400" spc="-4" dirty="0" smtClean="0">
                <a:latin typeface="Candara"/>
                <a:cs typeface="Candara"/>
              </a:rPr>
              <a:t>ra</a:t>
            </a:r>
            <a:r>
              <a:rPr sz="1400" spc="0" dirty="0" smtClean="0">
                <a:latin typeface="Candara"/>
                <a:cs typeface="Candara"/>
              </a:rPr>
              <a:t>kes,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EMC,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ge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ra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or</a:t>
            </a:r>
            <a:r>
              <a:rPr sz="1400" spc="0" dirty="0" smtClean="0">
                <a:latin typeface="Candara"/>
                <a:cs typeface="Candara"/>
              </a:rPr>
              <a:t>s, measu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ement,</a:t>
            </a:r>
            <a:r>
              <a:rPr sz="1400" spc="-2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mot</a:t>
            </a:r>
            <a:r>
              <a:rPr sz="1400" spc="-4" dirty="0" smtClean="0">
                <a:latin typeface="Candara"/>
                <a:cs typeface="Candara"/>
              </a:rPr>
              <a:t>or</a:t>
            </a:r>
            <a:r>
              <a:rPr sz="1400" spc="0" dirty="0" smtClean="0">
                <a:latin typeface="Candara"/>
                <a:cs typeface="Candara"/>
              </a:rPr>
              <a:t>s, se</a:t>
            </a:r>
            <a:r>
              <a:rPr sz="1400" spc="-9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or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d s</a:t>
            </a:r>
            <a:r>
              <a:rPr sz="1400" spc="-4" dirty="0" smtClean="0">
                <a:latin typeface="Candara"/>
                <a:cs typeface="Candara"/>
              </a:rPr>
              <a:t>hi</a:t>
            </a:r>
            <a:r>
              <a:rPr sz="1400" spc="0" dirty="0" smtClean="0">
                <a:latin typeface="Candara"/>
                <a:cs typeface="Candara"/>
              </a:rPr>
              <a:t>el</a:t>
            </a:r>
            <a:r>
              <a:rPr sz="1400" spc="-4" dirty="0" smtClean="0">
                <a:latin typeface="Candara"/>
                <a:cs typeface="Candara"/>
              </a:rPr>
              <a:t>din</a:t>
            </a:r>
            <a:r>
              <a:rPr sz="1400" spc="0" dirty="0" smtClean="0">
                <a:latin typeface="Candara"/>
                <a:cs typeface="Candara"/>
              </a:rPr>
              <a:t>g.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0" y="1741932"/>
            <a:ext cx="1607947" cy="93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607947" y="1741932"/>
            <a:ext cx="7533671" cy="93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15" marR="105910">
              <a:lnSpc>
                <a:spcPct val="99995"/>
              </a:lnSpc>
              <a:spcBef>
                <a:spcPts val="70"/>
              </a:spcBef>
            </a:pP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C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ST</a:t>
            </a:r>
            <a:r>
              <a:rPr sz="1400" b="1" u="sng" spc="-14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 </a:t>
            </a:r>
            <a:r>
              <a:rPr sz="1400" b="1" u="sng" spc="-25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P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A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RTIC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LE</a:t>
            </a:r>
            <a:r>
              <a:rPr sz="1400" b="1" u="sng" spc="-34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STUDI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O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®</a:t>
            </a:r>
            <a:r>
              <a:rPr sz="1400" b="1" spc="-14" dirty="0" smtClean="0">
                <a:solidFill>
                  <a:srgbClr val="0080FF"/>
                </a:solidFill>
                <a:latin typeface="Candara"/>
                <a:cs typeface="Candara"/>
                <a:hlinkClick r:id="rId11"/>
              </a:rPr>
              <a:t> </a:t>
            </a:r>
            <a:r>
              <a:rPr sz="1400" spc="-4" dirty="0" smtClean="0">
                <a:latin typeface="Candara"/>
                <a:cs typeface="Candara"/>
                <a:hlinkClick r:id="rId11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spec</a:t>
            </a:r>
            <a:r>
              <a:rPr sz="1400" spc="-4" dirty="0" smtClean="0">
                <a:latin typeface="Candara"/>
                <a:cs typeface="Candara"/>
              </a:rPr>
              <a:t>ia</a:t>
            </a:r>
            <a:r>
              <a:rPr sz="1400" spc="0" dirty="0" smtClean="0">
                <a:latin typeface="Candara"/>
                <a:cs typeface="Candara"/>
              </a:rPr>
              <a:t>li</a:t>
            </a:r>
            <a:r>
              <a:rPr sz="1400" spc="-9" dirty="0" smtClean="0">
                <a:latin typeface="Candara"/>
                <a:cs typeface="Candara"/>
              </a:rPr>
              <a:t>z</a:t>
            </a:r>
            <a:r>
              <a:rPr sz="1400" spc="0" dirty="0" smtClean="0">
                <a:latin typeface="Candara"/>
                <a:cs typeface="Candara"/>
              </a:rPr>
              <a:t>ed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oo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for 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fast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d accur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te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-4" dirty="0" smtClean="0">
                <a:latin typeface="Candara"/>
                <a:cs typeface="Candara"/>
              </a:rPr>
              <a:t>e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gn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ana</a:t>
            </a:r>
            <a:r>
              <a:rPr sz="1400" spc="0" dirty="0" smtClean="0">
                <a:latin typeface="Candara"/>
                <a:cs typeface="Candara"/>
              </a:rPr>
              <a:t>lys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f 3D elect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n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gu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s.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Th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n</a:t>
            </a:r>
            <a:r>
              <a:rPr sz="1400" spc="0" dirty="0" smtClean="0">
                <a:latin typeface="Candara"/>
                <a:cs typeface="Candara"/>
              </a:rPr>
              <a:t>ew </a:t>
            </a:r>
            <a:r>
              <a:rPr sz="1400" spc="-4" dirty="0" smtClean="0">
                <a:latin typeface="Candara"/>
                <a:cs typeface="Candara"/>
              </a:rPr>
              <a:t>so</a:t>
            </a:r>
            <a:r>
              <a:rPr sz="1400" spc="0" dirty="0" smtClean="0">
                <a:latin typeface="Candara"/>
                <a:cs typeface="Candara"/>
              </a:rPr>
              <a:t>ft</a:t>
            </a:r>
            <a:r>
              <a:rPr sz="1400" spc="4" dirty="0" smtClean="0">
                <a:latin typeface="Candara"/>
                <a:cs typeface="Candara"/>
              </a:rPr>
              <a:t>w</a:t>
            </a:r>
            <a:r>
              <a:rPr sz="1400" spc="-4" dirty="0" smtClean="0">
                <a:latin typeface="Candara"/>
                <a:cs typeface="Candara"/>
              </a:rPr>
              <a:t>ar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b</a:t>
            </a:r>
            <a:r>
              <a:rPr sz="1400" spc="-9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sed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n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mu</a:t>
            </a:r>
            <a:r>
              <a:rPr sz="1400" spc="4" dirty="0" smtClean="0">
                <a:latin typeface="Candara"/>
                <a:cs typeface="Candara"/>
              </a:rPr>
              <a:t>l</a:t>
            </a:r>
            <a:r>
              <a:rPr sz="1400" spc="0" dirty="0" smtClean="0">
                <a:latin typeface="Candara"/>
                <a:cs typeface="Candara"/>
              </a:rPr>
              <a:t>ti</a:t>
            </a:r>
            <a:r>
              <a:rPr sz="1400" spc="-4" dirty="0" smtClean="0">
                <a:latin typeface="Candara"/>
                <a:cs typeface="Candara"/>
              </a:rPr>
              <a:t>-</a:t>
            </a:r>
            <a:r>
              <a:rPr sz="1400" spc="0" dirty="0" smtClean="0">
                <a:latin typeface="Candara"/>
                <a:cs typeface="Candara"/>
              </a:rPr>
              <a:t>pu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se</a:t>
            </a:r>
            <a:r>
              <a:rPr sz="1400" spc="-2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elect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m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g</a:t>
            </a:r>
            <a:r>
              <a:rPr sz="1400" spc="-9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et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c s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lve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o</a:t>
            </a:r>
            <a:r>
              <a:rPr sz="1400" spc="0" dirty="0" smtClean="0">
                <a:latin typeface="Candara"/>
                <a:cs typeface="Candara"/>
              </a:rPr>
              <a:t>f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CST S</a:t>
            </a:r>
            <a:r>
              <a:rPr sz="1400" spc="4" dirty="0" smtClean="0">
                <a:latin typeface="Candara"/>
                <a:cs typeface="Candara"/>
              </a:rPr>
              <a:t>T</a:t>
            </a:r>
            <a:r>
              <a:rPr sz="1400" spc="0" dirty="0" smtClean="0">
                <a:latin typeface="Candara"/>
                <a:cs typeface="Candara"/>
              </a:rPr>
              <a:t>UD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O</a:t>
            </a:r>
            <a:r>
              <a:rPr sz="1400" spc="-2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fam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ly</a:t>
            </a:r>
            <a:r>
              <a:rPr sz="1400" spc="-4" dirty="0" smtClean="0">
                <a:latin typeface="Candara"/>
                <a:cs typeface="Candara"/>
              </a:rPr>
              <a:t> an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co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ora</a:t>
            </a:r>
            <a:r>
              <a:rPr sz="1400" spc="0" dirty="0" smtClean="0">
                <a:latin typeface="Candara"/>
                <a:cs typeface="Candara"/>
              </a:rPr>
              <a:t>tes</a:t>
            </a:r>
            <a:r>
              <a:rPr sz="1400" spc="1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r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4" dirty="0" smtClean="0">
                <a:latin typeface="Candara"/>
                <a:cs typeface="Candara"/>
              </a:rPr>
              <a:t>w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f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mo</a:t>
            </a:r>
            <a:r>
              <a:rPr sz="1400" spc="-4" dirty="0" smtClean="0">
                <a:latin typeface="Candara"/>
                <a:cs typeface="Candara"/>
              </a:rPr>
              <a:t>d</a:t>
            </a:r>
            <a:r>
              <a:rPr sz="1400" spc="0" dirty="0" smtClean="0">
                <a:latin typeface="Candara"/>
                <a:cs typeface="Candara"/>
              </a:rPr>
              <a:t>el</a:t>
            </a:r>
            <a:r>
              <a:rPr sz="1400" spc="4" dirty="0" smtClean="0">
                <a:latin typeface="Candara"/>
                <a:cs typeface="Candara"/>
              </a:rPr>
              <a:t>l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g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ca</a:t>
            </a:r>
            <a:r>
              <a:rPr sz="1400" spc="-4" dirty="0" smtClean="0">
                <a:latin typeface="Candara"/>
                <a:cs typeface="Candara"/>
              </a:rPr>
              <a:t>pa</a:t>
            </a:r>
            <a:r>
              <a:rPr sz="1400" spc="0" dirty="0" smtClean="0">
                <a:latin typeface="Candara"/>
                <a:cs typeface="Candara"/>
              </a:rPr>
              <a:t>b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lit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es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n</a:t>
            </a:r>
            <a:r>
              <a:rPr sz="1400" spc="-4" dirty="0" smtClean="0">
                <a:latin typeface="Candara"/>
                <a:cs typeface="Candara"/>
              </a:rPr>
              <a:t> a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-9" dirty="0" smtClean="0">
                <a:latin typeface="Candara"/>
                <a:cs typeface="Candara"/>
              </a:rPr>
              <a:t>d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io</a:t>
            </a:r>
            <a:r>
              <a:rPr sz="1400" spc="0" dirty="0" smtClean="0">
                <a:latin typeface="Candara"/>
                <a:cs typeface="Candara"/>
              </a:rPr>
              <a:t>n</a:t>
            </a:r>
            <a:r>
              <a:rPr sz="1400" spc="25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to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su</a:t>
            </a:r>
            <a:r>
              <a:rPr sz="1400" spc="4" dirty="0" smtClean="0">
                <a:latin typeface="Candara"/>
                <a:cs typeface="Candara"/>
              </a:rPr>
              <a:t>c</a:t>
            </a:r>
            <a:r>
              <a:rPr sz="1400" spc="0" dirty="0" smtClean="0">
                <a:latin typeface="Candara"/>
                <a:cs typeface="Candara"/>
              </a:rPr>
              <a:t>cess</a:t>
            </a:r>
            <a:r>
              <a:rPr sz="1400" spc="4" dirty="0" smtClean="0">
                <a:latin typeface="Candara"/>
                <a:cs typeface="Candara"/>
              </a:rPr>
              <a:t>f</a:t>
            </a:r>
            <a:r>
              <a:rPr sz="1400" spc="0" dirty="0" smtClean="0">
                <a:latin typeface="Candara"/>
                <a:cs typeface="Candara"/>
              </a:rPr>
              <a:t>ul 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lg</a:t>
            </a:r>
            <a:r>
              <a:rPr sz="1400" spc="-4" dirty="0" smtClean="0">
                <a:latin typeface="Candara"/>
                <a:cs typeface="Candara"/>
              </a:rPr>
              <a:t>ori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ms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f 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MAF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4" dirty="0" smtClean="0">
                <a:latin typeface="Candara"/>
                <a:cs typeface="Candara"/>
              </a:rPr>
              <a:t>A</a:t>
            </a:r>
            <a:r>
              <a:rPr sz="1400" spc="-4" dirty="0" smtClean="0">
                <a:latin typeface="Candara"/>
                <a:cs typeface="Candara"/>
              </a:rPr>
              <a:t>-</a:t>
            </a:r>
            <a:r>
              <a:rPr sz="1400" spc="4" dirty="0" smtClean="0">
                <a:latin typeface="Candara"/>
                <a:cs typeface="Candara"/>
              </a:rPr>
              <a:t>T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m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lat</a:t>
            </a:r>
            <a:r>
              <a:rPr sz="1400" spc="-4" dirty="0" smtClean="0">
                <a:latin typeface="Candara"/>
                <a:cs typeface="Candara"/>
              </a:rPr>
              <a:t>or</a:t>
            </a:r>
            <a:r>
              <a:rPr sz="1400" spc="0" dirty="0" smtClean="0">
                <a:latin typeface="Candara"/>
                <a:cs typeface="Candara"/>
              </a:rPr>
              <a:t>s.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2677541"/>
            <a:ext cx="1607947" cy="657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607947" y="2677541"/>
            <a:ext cx="7533671" cy="657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88">
              <a:lnSpc>
                <a:spcPct val="101725"/>
              </a:lnSpc>
              <a:spcBef>
                <a:spcPts val="50"/>
              </a:spcBef>
            </a:pPr>
            <a:r>
              <a:rPr sz="1400" b="1" u="sng" dirty="0" smtClean="0">
                <a:solidFill>
                  <a:srgbClr val="0080FF"/>
                </a:solidFill>
                <a:latin typeface="Candara"/>
                <a:cs typeface="Candara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C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ST</a:t>
            </a:r>
            <a:r>
              <a:rPr sz="1400" b="1" u="sng" spc="292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MP</a:t>
            </a:r>
            <a:r>
              <a:rPr sz="1400" b="1" u="sng" spc="-4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H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Y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SIC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S</a:t>
            </a:r>
            <a:r>
              <a:rPr sz="1400" b="1" u="sng" spc="297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STUDIO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™ </a:t>
            </a:r>
            <a:r>
              <a:rPr sz="1400" b="1" spc="-19" dirty="0" smtClean="0">
                <a:solidFill>
                  <a:srgbClr val="0080FF"/>
                </a:solidFill>
                <a:latin typeface="Candara"/>
                <a:cs typeface="Candara"/>
                <a:hlinkClick r:id="rId12"/>
              </a:rPr>
              <a:t> </a:t>
            </a:r>
            <a:r>
              <a:rPr sz="1400" spc="-4" dirty="0" smtClean="0">
                <a:latin typeface="Candara"/>
                <a:cs typeface="Candara"/>
                <a:hlinkClick r:id="rId12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 t</a:t>
            </a:r>
            <a:r>
              <a:rPr sz="1400" spc="-4" dirty="0" smtClean="0">
                <a:latin typeface="Candara"/>
                <a:cs typeface="Candara"/>
              </a:rPr>
              <a:t>oo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to </a:t>
            </a:r>
            <a:r>
              <a:rPr sz="1400" spc="-4" dirty="0" smtClean="0">
                <a:latin typeface="Candara"/>
                <a:cs typeface="Candara"/>
              </a:rPr>
              <a:t>ana</a:t>
            </a:r>
            <a:r>
              <a:rPr sz="1400" spc="0" dirty="0" smtClean="0">
                <a:latin typeface="Candara"/>
                <a:cs typeface="Candara"/>
              </a:rPr>
              <a:t>ly</a:t>
            </a:r>
            <a:r>
              <a:rPr sz="1400" spc="-4" dirty="0" smtClean="0">
                <a:latin typeface="Candara"/>
                <a:cs typeface="Candara"/>
              </a:rPr>
              <a:t>z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mal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st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u</a:t>
            </a:r>
            <a:r>
              <a:rPr sz="1400" spc="4" dirty="0" smtClean="0">
                <a:latin typeface="Candara"/>
                <a:cs typeface="Candara"/>
              </a:rPr>
              <a:t>c</a:t>
            </a:r>
            <a:r>
              <a:rPr sz="1400" spc="0" dirty="0" smtClean="0">
                <a:latin typeface="Candara"/>
                <a:cs typeface="Candara"/>
              </a:rPr>
              <a:t>tur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l mech</a:t>
            </a:r>
            <a:r>
              <a:rPr sz="1400" spc="-9" dirty="0" smtClean="0">
                <a:latin typeface="Candara"/>
                <a:cs typeface="Candara"/>
              </a:rPr>
              <a:t>a</a:t>
            </a:r>
            <a:r>
              <a:rPr sz="1400" spc="-4" dirty="0" smtClean="0">
                <a:latin typeface="Candara"/>
                <a:cs typeface="Candara"/>
              </a:rPr>
              <a:t>ni</a:t>
            </a:r>
            <a:r>
              <a:rPr sz="1400" spc="0" dirty="0" smtClean="0">
                <a:latin typeface="Candara"/>
                <a:cs typeface="Candara"/>
              </a:rPr>
              <a:t>cs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ro</a:t>
            </a:r>
            <a:r>
              <a:rPr sz="1400" spc="0" dirty="0" smtClean="0">
                <a:latin typeface="Candara"/>
                <a:cs typeface="Candara"/>
              </a:rPr>
              <a:t>blems.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0" y="3335147"/>
            <a:ext cx="1607947" cy="93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607947" y="3335147"/>
            <a:ext cx="7533671" cy="93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15" marR="285471" indent="-126">
              <a:lnSpc>
                <a:spcPts val="1680"/>
              </a:lnSpc>
              <a:spcBef>
                <a:spcPts val="124"/>
              </a:spcBef>
            </a:pPr>
            <a:r>
              <a:rPr sz="1400" b="1" u="sng" dirty="0" smtClean="0">
                <a:solidFill>
                  <a:srgbClr val="0080FF"/>
                </a:solidFill>
                <a:latin typeface="Candara"/>
                <a:cs typeface="Candara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C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ST</a:t>
            </a:r>
            <a:r>
              <a:rPr sz="1400" b="1" u="sng" spc="292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 </a:t>
            </a:r>
            <a:r>
              <a:rPr sz="1400" b="1" u="sng" spc="-4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D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ESI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GN</a:t>
            </a:r>
            <a:r>
              <a:rPr sz="1400" b="1" u="sng" spc="292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STUDIO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™ </a:t>
            </a:r>
            <a:r>
              <a:rPr sz="1400" b="1" spc="-19" dirty="0" smtClean="0">
                <a:solidFill>
                  <a:srgbClr val="0080FF"/>
                </a:solidFill>
                <a:latin typeface="Candara"/>
                <a:cs typeface="Candara"/>
                <a:hlinkClick r:id="rId13"/>
              </a:rPr>
              <a:t> </a:t>
            </a:r>
            <a:r>
              <a:rPr sz="1400" spc="-4" dirty="0" smtClean="0">
                <a:latin typeface="Candara"/>
                <a:cs typeface="Candara"/>
                <a:hlinkClick r:id="rId13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ep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ese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ts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un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ve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platfo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m to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ma</a:t>
            </a:r>
            <a:r>
              <a:rPr sz="1400" spc="-4" dirty="0" smtClean="0">
                <a:latin typeface="Candara"/>
                <a:cs typeface="Candara"/>
              </a:rPr>
              <a:t>na</a:t>
            </a:r>
            <a:r>
              <a:rPr sz="1400" spc="0" dirty="0" smtClean="0">
                <a:latin typeface="Candara"/>
                <a:cs typeface="Candara"/>
              </a:rPr>
              <a:t>ge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ir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-4" dirty="0" smtClean="0">
                <a:latin typeface="Candara"/>
                <a:cs typeface="Candara"/>
              </a:rPr>
              <a:t>e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gn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ro</a:t>
            </a:r>
            <a:r>
              <a:rPr sz="1400" spc="0" dirty="0" smtClean="0">
                <a:latin typeface="Candara"/>
                <a:cs typeface="Candara"/>
              </a:rPr>
              <a:t>cess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f a complex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y</a:t>
            </a:r>
            <a:r>
              <a:rPr sz="1400" spc="0" dirty="0" smtClean="0">
                <a:latin typeface="Candara"/>
                <a:cs typeface="Candara"/>
              </a:rPr>
              <a:t>stem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beg</a:t>
            </a:r>
            <a:r>
              <a:rPr sz="1400" spc="-4" dirty="0" smtClean="0">
                <a:latin typeface="Candara"/>
                <a:cs typeface="Candara"/>
              </a:rPr>
              <a:t>innin</a:t>
            </a:r>
            <a:r>
              <a:rPr sz="1400" spc="0" dirty="0" smtClean="0">
                <a:latin typeface="Candara"/>
                <a:cs typeface="Candara"/>
              </a:rPr>
              <a:t>g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4" dirty="0" smtClean="0">
                <a:latin typeface="Candara"/>
                <a:cs typeface="Candara"/>
              </a:rPr>
              <a:t>w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th</a:t>
            </a:r>
            <a:r>
              <a:rPr sz="1400" spc="-1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 fi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st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la</a:t>
            </a:r>
            <a:r>
              <a:rPr sz="1400" spc="-9" dirty="0" smtClean="0">
                <a:latin typeface="Candara"/>
                <a:cs typeface="Candara"/>
              </a:rPr>
              <a:t>y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ut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d </a:t>
            </a:r>
            <a:r>
              <a:rPr sz="1400" spc="4" dirty="0" smtClean="0">
                <a:latin typeface="Candara"/>
                <a:cs typeface="Candara"/>
              </a:rPr>
              <a:t>c</a:t>
            </a:r>
            <a:r>
              <a:rPr sz="1400" spc="0" dirty="0" smtClean="0">
                <a:latin typeface="Candara"/>
                <a:cs typeface="Candara"/>
              </a:rPr>
              <a:t>los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g</a:t>
            </a:r>
            <a:r>
              <a:rPr sz="1400" spc="4" dirty="0" smtClean="0">
                <a:latin typeface="Candara"/>
                <a:cs typeface="Candara"/>
              </a:rPr>
              <a:t> w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th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fi</a:t>
            </a:r>
            <a:r>
              <a:rPr sz="1400" spc="-4" dirty="0" smtClean="0">
                <a:latin typeface="Candara"/>
                <a:cs typeface="Candara"/>
              </a:rPr>
              <a:t>na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ion</a:t>
            </a:r>
            <a:r>
              <a:rPr sz="1400" spc="0" dirty="0" smtClean="0">
                <a:latin typeface="Candara"/>
                <a:cs typeface="Candara"/>
              </a:rPr>
              <a:t>. </a:t>
            </a:r>
            <a:r>
              <a:rPr sz="1400" spc="25" dirty="0" smtClean="0">
                <a:latin typeface="Candara"/>
                <a:cs typeface="Candara"/>
              </a:rPr>
              <a:t> </a:t>
            </a:r>
            <a:r>
              <a:rPr sz="1400" spc="4" dirty="0" smtClean="0">
                <a:latin typeface="Candara"/>
                <a:cs typeface="Candara"/>
              </a:rPr>
              <a:t>B</a:t>
            </a:r>
            <a:r>
              <a:rPr sz="1400" spc="0" dirty="0" smtClean="0">
                <a:latin typeface="Candara"/>
                <a:cs typeface="Candara"/>
              </a:rPr>
              <a:t>y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co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st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u</a:t>
            </a:r>
            <a:r>
              <a:rPr sz="1400" spc="4" dirty="0" smtClean="0">
                <a:latin typeface="Candara"/>
                <a:cs typeface="Candara"/>
              </a:rPr>
              <a:t>c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g element</a:t>
            </a:r>
            <a:r>
              <a:rPr sz="1400" spc="-4" dirty="0" smtClean="0">
                <a:latin typeface="Candara"/>
                <a:cs typeface="Candara"/>
              </a:rPr>
              <a:t>ar</a:t>
            </a:r>
            <a:r>
              <a:rPr sz="1400" spc="0" dirty="0" smtClean="0">
                <a:latin typeface="Candara"/>
                <a:cs typeface="Candara"/>
              </a:rPr>
              <a:t>y</a:t>
            </a:r>
            <a:r>
              <a:rPr sz="1400" spc="-1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su</a:t>
            </a:r>
            <a:r>
              <a:rPr sz="1400" spc="4" dirty="0" smtClean="0">
                <a:latin typeface="Candara"/>
                <a:cs typeface="Candara"/>
              </a:rPr>
              <a:t>b</a:t>
            </a:r>
            <a:r>
              <a:rPr sz="1400" spc="-4" dirty="0" smtClean="0">
                <a:latin typeface="Candara"/>
                <a:cs typeface="Candara"/>
              </a:rPr>
              <a:t>-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y</a:t>
            </a:r>
            <a:r>
              <a:rPr sz="1400" spc="0" dirty="0" smtClean="0">
                <a:latin typeface="Candara"/>
                <a:cs typeface="Candara"/>
              </a:rPr>
              <a:t>stems,</a:t>
            </a:r>
            <a:r>
              <a:rPr sz="1400" spc="-1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user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can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ana</a:t>
            </a:r>
            <a:r>
              <a:rPr sz="1400" spc="0" dirty="0" smtClean="0">
                <a:latin typeface="Candara"/>
                <a:cs typeface="Candara"/>
              </a:rPr>
              <a:t>ly</a:t>
            </a:r>
            <a:r>
              <a:rPr sz="1400" spc="-4" dirty="0" smtClean="0">
                <a:latin typeface="Candara"/>
                <a:cs typeface="Candara"/>
              </a:rPr>
              <a:t>z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be</a:t>
            </a:r>
            <a:r>
              <a:rPr sz="1400" spc="-4" dirty="0" smtClean="0">
                <a:latin typeface="Candara"/>
                <a:cs typeface="Candara"/>
              </a:rPr>
              <a:t>ha</a:t>
            </a:r>
            <a:r>
              <a:rPr sz="1400" spc="0" dirty="0" smtClean="0">
                <a:latin typeface="Candara"/>
                <a:cs typeface="Candara"/>
              </a:rPr>
              <a:t>v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r</a:t>
            </a:r>
            <a:r>
              <a:rPr sz="1400" spc="1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f 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complete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y</a:t>
            </a:r>
            <a:r>
              <a:rPr sz="1400" spc="0" dirty="0" smtClean="0">
                <a:latin typeface="Candara"/>
                <a:cs typeface="Candara"/>
              </a:rPr>
              <a:t>stem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n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small segme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ts.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4270756"/>
            <a:ext cx="1607947" cy="657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07947" y="4270756"/>
            <a:ext cx="7533671" cy="657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88">
              <a:lnSpc>
                <a:spcPct val="101725"/>
              </a:lnSpc>
              <a:spcBef>
                <a:spcPts val="50"/>
              </a:spcBef>
            </a:pPr>
            <a:r>
              <a:rPr sz="1400" b="1" u="sng" dirty="0" smtClean="0">
                <a:solidFill>
                  <a:srgbClr val="0080FF"/>
                </a:solidFill>
                <a:latin typeface="Candara"/>
                <a:cs typeface="Candara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C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ST</a:t>
            </a:r>
            <a:r>
              <a:rPr sz="1400" b="1" u="sng" spc="292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PC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B</a:t>
            </a:r>
            <a:r>
              <a:rPr sz="1400" b="1" u="sng" spc="287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STUDIO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4"/>
              </a:rPr>
              <a:t>™ </a:t>
            </a:r>
            <a:r>
              <a:rPr sz="1400" b="1" spc="-9" dirty="0" smtClean="0">
                <a:solidFill>
                  <a:srgbClr val="0080FF"/>
                </a:solidFill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oo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for 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 in</a:t>
            </a:r>
            <a:r>
              <a:rPr sz="1400" spc="0" dirty="0" smtClean="0">
                <a:latin typeface="Candara"/>
                <a:cs typeface="Candara"/>
              </a:rPr>
              <a:t>vest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g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io</a:t>
            </a:r>
            <a:r>
              <a:rPr sz="1400" spc="0" dirty="0" smtClean="0">
                <a:latin typeface="Candara"/>
                <a:cs typeface="Candara"/>
              </a:rPr>
              <a:t>n</a:t>
            </a:r>
            <a:r>
              <a:rPr sz="1400" spc="-4" dirty="0" smtClean="0">
                <a:latin typeface="Candara"/>
                <a:cs typeface="Candara"/>
              </a:rPr>
              <a:t> o</a:t>
            </a:r>
            <a:r>
              <a:rPr sz="1400" spc="0" dirty="0" smtClean="0">
                <a:latin typeface="Candara"/>
                <a:cs typeface="Candara"/>
              </a:rPr>
              <a:t>f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Si</a:t>
            </a:r>
            <a:r>
              <a:rPr sz="1400" spc="-4" dirty="0" smtClean="0">
                <a:latin typeface="Candara"/>
                <a:cs typeface="Candara"/>
              </a:rPr>
              <a:t>gna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Power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I</a:t>
            </a:r>
            <a:r>
              <a:rPr sz="1400" spc="-9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teg</a:t>
            </a:r>
            <a:r>
              <a:rPr sz="1400" spc="-4" dirty="0" smtClean="0">
                <a:latin typeface="Candara"/>
                <a:cs typeface="Candara"/>
              </a:rPr>
              <a:t>ri</a:t>
            </a:r>
            <a:r>
              <a:rPr sz="1400" spc="0" dirty="0" smtClean="0">
                <a:latin typeface="Candara"/>
                <a:cs typeface="Candara"/>
              </a:rPr>
              <a:t>ty</a:t>
            </a:r>
            <a:r>
              <a:rPr sz="1400" spc="-1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m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lat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n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f</a:t>
            </a:r>
            <a:endParaRPr sz="1400">
              <a:latin typeface="Candara"/>
              <a:cs typeface="Candara"/>
            </a:endParaRPr>
          </a:p>
          <a:p>
            <a:pPr marL="18415">
              <a:lnSpc>
                <a:spcPts val="1680"/>
              </a:lnSpc>
              <a:spcBef>
                <a:spcPts val="84"/>
              </a:spcBef>
            </a:pPr>
            <a:r>
              <a:rPr sz="2100" spc="0" baseline="1950" dirty="0" smtClean="0">
                <a:latin typeface="Candara"/>
                <a:cs typeface="Candara"/>
              </a:rPr>
              <a:t>EMC </a:t>
            </a:r>
            <a:r>
              <a:rPr sz="2100" spc="-4" baseline="1950" dirty="0" smtClean="0">
                <a:latin typeface="Candara"/>
                <a:cs typeface="Candara"/>
              </a:rPr>
              <a:t>an</a:t>
            </a:r>
            <a:r>
              <a:rPr sz="2100" spc="0" baseline="1950" dirty="0" smtClean="0">
                <a:latin typeface="Candara"/>
                <a:cs typeface="Candara"/>
              </a:rPr>
              <a:t>d E</a:t>
            </a:r>
            <a:r>
              <a:rPr sz="2100" spc="4" baseline="1950" dirty="0" smtClean="0">
                <a:latin typeface="Candara"/>
                <a:cs typeface="Candara"/>
              </a:rPr>
              <a:t>M</a:t>
            </a:r>
            <a:r>
              <a:rPr sz="2100" spc="0" baseline="1950" dirty="0" smtClean="0">
                <a:latin typeface="Candara"/>
                <a:cs typeface="Candara"/>
              </a:rPr>
              <a:t>I</a:t>
            </a:r>
            <a:r>
              <a:rPr sz="2100" spc="-4" baseline="1950" dirty="0" smtClean="0">
                <a:latin typeface="Candara"/>
                <a:cs typeface="Candara"/>
              </a:rPr>
              <a:t> </a:t>
            </a:r>
            <a:r>
              <a:rPr sz="2100" spc="0" baseline="1950" dirty="0" smtClean="0">
                <a:latin typeface="Candara"/>
                <a:cs typeface="Candara"/>
              </a:rPr>
              <a:t>ef</a:t>
            </a:r>
            <a:r>
              <a:rPr sz="2100" spc="4" baseline="1950" dirty="0" smtClean="0">
                <a:latin typeface="Candara"/>
                <a:cs typeface="Candara"/>
              </a:rPr>
              <a:t>f</a:t>
            </a:r>
            <a:r>
              <a:rPr sz="2100" spc="0" baseline="1950" dirty="0" smtClean="0">
                <a:latin typeface="Candara"/>
                <a:cs typeface="Candara"/>
              </a:rPr>
              <a:t>ects</a:t>
            </a:r>
            <a:r>
              <a:rPr sz="2100" spc="-24" baseline="1950" dirty="0" smtClean="0">
                <a:latin typeface="Candara"/>
                <a:cs typeface="Candara"/>
              </a:rPr>
              <a:t> </a:t>
            </a:r>
            <a:r>
              <a:rPr sz="2100" spc="-4" baseline="1950" dirty="0" smtClean="0">
                <a:latin typeface="Candara"/>
                <a:cs typeface="Candara"/>
              </a:rPr>
              <a:t>o</a:t>
            </a:r>
            <a:r>
              <a:rPr sz="2100" spc="0" baseline="1950" dirty="0" smtClean="0">
                <a:latin typeface="Candara"/>
                <a:cs typeface="Candara"/>
              </a:rPr>
              <a:t>n Pr</a:t>
            </a:r>
            <a:r>
              <a:rPr sz="2100" spc="-4" baseline="1950" dirty="0" smtClean="0">
                <a:latin typeface="Candara"/>
                <a:cs typeface="Candara"/>
              </a:rPr>
              <a:t>in</a:t>
            </a:r>
            <a:r>
              <a:rPr sz="2100" spc="0" baseline="1950" dirty="0" smtClean="0">
                <a:latin typeface="Candara"/>
                <a:cs typeface="Candara"/>
              </a:rPr>
              <a:t>ted</a:t>
            </a:r>
            <a:r>
              <a:rPr sz="2100" spc="-4" baseline="1950" dirty="0" smtClean="0">
                <a:latin typeface="Candara"/>
                <a:cs typeface="Candara"/>
              </a:rPr>
              <a:t> </a:t>
            </a:r>
            <a:r>
              <a:rPr sz="2100" spc="0" baseline="1950" dirty="0" smtClean="0">
                <a:latin typeface="Candara"/>
                <a:cs typeface="Candara"/>
              </a:rPr>
              <a:t>C</a:t>
            </a:r>
            <a:r>
              <a:rPr sz="2100" spc="-9" baseline="1950" dirty="0" smtClean="0">
                <a:latin typeface="Candara"/>
                <a:cs typeface="Candara"/>
              </a:rPr>
              <a:t>i</a:t>
            </a:r>
            <a:r>
              <a:rPr sz="2100" spc="-4" baseline="1950" dirty="0" smtClean="0">
                <a:latin typeface="Candara"/>
                <a:cs typeface="Candara"/>
              </a:rPr>
              <a:t>r</a:t>
            </a:r>
            <a:r>
              <a:rPr sz="2100" spc="0" baseline="1950" dirty="0" smtClean="0">
                <a:latin typeface="Candara"/>
                <a:cs typeface="Candara"/>
              </a:rPr>
              <a:t>c</a:t>
            </a:r>
            <a:r>
              <a:rPr sz="2100" spc="4" baseline="1950" dirty="0" smtClean="0">
                <a:latin typeface="Candara"/>
                <a:cs typeface="Candara"/>
              </a:rPr>
              <a:t>u</a:t>
            </a:r>
            <a:r>
              <a:rPr sz="2100" spc="-4" baseline="1950" dirty="0" smtClean="0">
                <a:latin typeface="Candara"/>
                <a:cs typeface="Candara"/>
              </a:rPr>
              <a:t>i</a:t>
            </a:r>
            <a:r>
              <a:rPr sz="2100" spc="0" baseline="1950" dirty="0" smtClean="0">
                <a:latin typeface="Candara"/>
                <a:cs typeface="Candara"/>
              </a:rPr>
              <a:t>t</a:t>
            </a:r>
            <a:r>
              <a:rPr sz="2100" spc="9" baseline="1950" dirty="0" smtClean="0">
                <a:latin typeface="Candara"/>
                <a:cs typeface="Candara"/>
              </a:rPr>
              <a:t> </a:t>
            </a:r>
            <a:r>
              <a:rPr sz="2100" spc="4" baseline="1950" dirty="0" smtClean="0">
                <a:latin typeface="Candara"/>
                <a:cs typeface="Candara"/>
              </a:rPr>
              <a:t>B</a:t>
            </a:r>
            <a:r>
              <a:rPr sz="2100" spc="-4" baseline="1950" dirty="0" smtClean="0">
                <a:latin typeface="Candara"/>
                <a:cs typeface="Candara"/>
              </a:rPr>
              <a:t>oar</a:t>
            </a:r>
            <a:r>
              <a:rPr sz="2100" spc="0" baseline="1950" dirty="0" smtClean="0">
                <a:latin typeface="Candara"/>
                <a:cs typeface="Candara"/>
              </a:rPr>
              <a:t>ds</a:t>
            </a:r>
            <a:r>
              <a:rPr sz="2100" spc="14" baseline="1950" dirty="0" smtClean="0">
                <a:latin typeface="Candara"/>
                <a:cs typeface="Candara"/>
              </a:rPr>
              <a:t> </a:t>
            </a:r>
            <a:r>
              <a:rPr sz="2100" spc="0" baseline="1950" dirty="0" smtClean="0">
                <a:latin typeface="Candara"/>
                <a:cs typeface="Candara"/>
              </a:rPr>
              <a:t>(PCB).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4928362"/>
            <a:ext cx="1607947" cy="870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607947" y="4928362"/>
            <a:ext cx="7533671" cy="870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15" marR="135006" indent="-126">
              <a:lnSpc>
                <a:spcPts val="1680"/>
              </a:lnSpc>
              <a:spcBef>
                <a:spcPts val="124"/>
              </a:spcBef>
            </a:pPr>
            <a:r>
              <a:rPr sz="1400" b="1" u="sng" dirty="0" smtClean="0">
                <a:solidFill>
                  <a:srgbClr val="0080FF"/>
                </a:solidFill>
                <a:latin typeface="Candara"/>
                <a:cs typeface="Candara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C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ST</a:t>
            </a:r>
            <a:r>
              <a:rPr sz="1400" b="1" u="sng" spc="292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C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ABL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E</a:t>
            </a:r>
            <a:r>
              <a:rPr sz="1400" b="1" u="sng" spc="292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STUDIO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5"/>
              </a:rPr>
              <a:t>™ </a:t>
            </a:r>
            <a:r>
              <a:rPr sz="1400" b="1" spc="-19" dirty="0" smtClean="0">
                <a:solidFill>
                  <a:srgbClr val="0080FF"/>
                </a:solidFill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 t</a:t>
            </a:r>
            <a:r>
              <a:rPr sz="1400" spc="-4" dirty="0" smtClean="0">
                <a:latin typeface="Candara"/>
                <a:cs typeface="Candara"/>
              </a:rPr>
              <a:t>oo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for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h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 ana</a:t>
            </a:r>
            <a:r>
              <a:rPr sz="1400" spc="0" dirty="0" smtClean="0">
                <a:latin typeface="Candara"/>
                <a:cs typeface="Candara"/>
              </a:rPr>
              <a:t>lys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f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SI,</a:t>
            </a:r>
            <a:r>
              <a:rPr sz="1400" spc="-1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EMC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EMI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ef</a:t>
            </a:r>
            <a:r>
              <a:rPr sz="1400" spc="4" dirty="0" smtClean="0">
                <a:latin typeface="Candara"/>
                <a:cs typeface="Candara"/>
              </a:rPr>
              <a:t>f</a:t>
            </a:r>
            <a:r>
              <a:rPr sz="1400" spc="0" dirty="0" smtClean="0">
                <a:latin typeface="Candara"/>
                <a:cs typeface="Candara"/>
              </a:rPr>
              <a:t>ects</a:t>
            </a:r>
            <a:r>
              <a:rPr sz="1400" spc="-2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n ca</a:t>
            </a:r>
            <a:r>
              <a:rPr sz="1400" spc="-4" dirty="0" smtClean="0">
                <a:latin typeface="Candara"/>
                <a:cs typeface="Candara"/>
              </a:rPr>
              <a:t>b</a:t>
            </a:r>
            <a:r>
              <a:rPr sz="1400" spc="0" dirty="0" smtClean="0">
                <a:latin typeface="Candara"/>
                <a:cs typeface="Candara"/>
              </a:rPr>
              <a:t>le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y</a:t>
            </a:r>
            <a:r>
              <a:rPr sz="1400" spc="0" dirty="0" smtClean="0">
                <a:latin typeface="Candara"/>
                <a:cs typeface="Candara"/>
              </a:rPr>
              <a:t>stems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cl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d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g s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gle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4" dirty="0" smtClean="0">
                <a:latin typeface="Candara"/>
                <a:cs typeface="Candara"/>
              </a:rPr>
              <a:t>w</a:t>
            </a:r>
            <a:r>
              <a:rPr sz="1400" spc="-4" dirty="0" smtClean="0">
                <a:latin typeface="Candara"/>
                <a:cs typeface="Candara"/>
              </a:rPr>
              <a:t>ir</a:t>
            </a:r>
            <a:r>
              <a:rPr sz="1400" spc="0" dirty="0" smtClean="0">
                <a:latin typeface="Candara"/>
                <a:cs typeface="Candara"/>
              </a:rPr>
              <a:t>es,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4" dirty="0" smtClean="0">
                <a:latin typeface="Candara"/>
                <a:cs typeface="Candara"/>
              </a:rPr>
              <a:t>w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sted</a:t>
            </a:r>
            <a:r>
              <a:rPr sz="1400" spc="-1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air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4" dirty="0" smtClean="0">
                <a:latin typeface="Candara"/>
                <a:cs typeface="Candara"/>
              </a:rPr>
              <a:t>w</a:t>
            </a:r>
            <a:r>
              <a:rPr sz="1400" spc="0" dirty="0" smtClean="0">
                <a:latin typeface="Candara"/>
                <a:cs typeface="Candara"/>
              </a:rPr>
              <a:t>ell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complex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ca</a:t>
            </a:r>
            <a:r>
              <a:rPr sz="1400" spc="-4" dirty="0" smtClean="0">
                <a:latin typeface="Candara"/>
                <a:cs typeface="Candara"/>
              </a:rPr>
              <a:t>b</a:t>
            </a:r>
            <a:r>
              <a:rPr sz="1400" spc="0" dirty="0" smtClean="0">
                <a:latin typeface="Candara"/>
                <a:cs typeface="Candara"/>
              </a:rPr>
              <a:t>le </a:t>
            </a:r>
            <a:r>
              <a:rPr sz="1400" spc="-4" dirty="0" smtClean="0">
                <a:latin typeface="Candara"/>
                <a:cs typeface="Candara"/>
              </a:rPr>
              <a:t>harn</a:t>
            </a:r>
            <a:r>
              <a:rPr sz="1400" spc="0" dirty="0" smtClean="0">
                <a:latin typeface="Candara"/>
                <a:cs typeface="Candara"/>
              </a:rPr>
              <a:t>esses.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5799353"/>
            <a:ext cx="1607947" cy="706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607947" y="5799353"/>
            <a:ext cx="7533671" cy="706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15" marR="47696" indent="-126">
              <a:lnSpc>
                <a:spcPts val="1597"/>
              </a:lnSpc>
              <a:spcBef>
                <a:spcPts val="75"/>
              </a:spcBef>
            </a:pPr>
            <a:r>
              <a:rPr sz="1400" b="1" u="sng" dirty="0" smtClean="0">
                <a:solidFill>
                  <a:srgbClr val="0080FF"/>
                </a:solidFill>
                <a:latin typeface="Candara"/>
                <a:cs typeface="Candara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C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ST</a:t>
            </a:r>
            <a:r>
              <a:rPr sz="1400" b="1" u="sng" spc="292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MIC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RO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STR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I</a:t>
            </a:r>
            <a:r>
              <a:rPr sz="1400" b="1" u="sng" spc="4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 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P</a:t>
            </a:r>
            <a:r>
              <a:rPr sz="1400" b="1" u="sng" spc="-9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E</a:t>
            </a:r>
            <a:r>
              <a:rPr sz="1400" b="1" u="sng" spc="0" dirty="0" smtClean="0">
                <a:solidFill>
                  <a:srgbClr val="0080FF"/>
                </a:solidFill>
                <a:latin typeface="Candara"/>
                <a:cs typeface="Candara"/>
                <a:hlinkClick r:id="rId16"/>
              </a:rPr>
              <a:t>S™ </a:t>
            </a:r>
            <a:r>
              <a:rPr sz="1400" b="1" spc="-19" dirty="0" smtClean="0">
                <a:solidFill>
                  <a:srgbClr val="0080FF"/>
                </a:solidFill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a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4" dirty="0" smtClean="0">
                <a:latin typeface="Candara"/>
                <a:cs typeface="Candara"/>
              </a:rPr>
              <a:t>w</a:t>
            </a:r>
            <a:r>
              <a:rPr sz="1400" spc="0" dirty="0" smtClean="0">
                <a:latin typeface="Candara"/>
                <a:cs typeface="Candara"/>
              </a:rPr>
              <a:t>e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f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l</a:t>
            </a:r>
            <a:r>
              <a:rPr sz="1400" spc="-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3D electr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ma</a:t>
            </a:r>
            <a:r>
              <a:rPr sz="1400" spc="-4" dirty="0" smtClean="0">
                <a:latin typeface="Candara"/>
                <a:cs typeface="Candara"/>
              </a:rPr>
              <a:t>gn</a:t>
            </a:r>
            <a:r>
              <a:rPr sz="1400" spc="0" dirty="0" smtClean="0">
                <a:latin typeface="Candara"/>
                <a:cs typeface="Candara"/>
              </a:rPr>
              <a:t>et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c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m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0" dirty="0" smtClean="0">
                <a:latin typeface="Candara"/>
                <a:cs typeface="Candara"/>
              </a:rPr>
              <a:t>lat</a:t>
            </a:r>
            <a:r>
              <a:rPr sz="1400" spc="-9" dirty="0" smtClean="0">
                <a:latin typeface="Candara"/>
                <a:cs typeface="Candara"/>
              </a:rPr>
              <a:t>i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n</a:t>
            </a:r>
            <a:r>
              <a:rPr sz="1400" spc="-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oo</a:t>
            </a:r>
            <a:r>
              <a:rPr sz="1400" spc="0" dirty="0" smtClean="0">
                <a:latin typeface="Candara"/>
                <a:cs typeface="Candara"/>
              </a:rPr>
              <a:t>l,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used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exte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s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vely</a:t>
            </a:r>
            <a:r>
              <a:rPr sz="1400" spc="-29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for s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lv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g c</a:t>
            </a:r>
            <a:r>
              <a:rPr sz="1400" spc="-4" dirty="0" smtClean="0">
                <a:latin typeface="Candara"/>
                <a:cs typeface="Candara"/>
              </a:rPr>
              <a:t>ha</a:t>
            </a:r>
            <a:r>
              <a:rPr sz="1400" spc="0" dirty="0" smtClean="0">
                <a:latin typeface="Candara"/>
                <a:cs typeface="Candara"/>
              </a:rPr>
              <a:t>llen</a:t>
            </a:r>
            <a:r>
              <a:rPr sz="1400" spc="-4" dirty="0" smtClean="0">
                <a:latin typeface="Candara"/>
                <a:cs typeface="Candara"/>
              </a:rPr>
              <a:t>gin</a:t>
            </a:r>
            <a:r>
              <a:rPr sz="1400" spc="0" dirty="0" smtClean="0">
                <a:latin typeface="Candara"/>
                <a:cs typeface="Candara"/>
              </a:rPr>
              <a:t>g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r</a:t>
            </a:r>
            <a:r>
              <a:rPr sz="1400" spc="-9" dirty="0" smtClean="0">
                <a:latin typeface="Candara"/>
                <a:cs typeface="Candara"/>
              </a:rPr>
              <a:t>a</a:t>
            </a:r>
            <a:r>
              <a:rPr sz="1400" spc="-4" dirty="0" smtClean="0">
                <a:latin typeface="Candara"/>
                <a:cs typeface="Candara"/>
              </a:rPr>
              <a:t>dia</a:t>
            </a:r>
            <a:r>
              <a:rPr sz="1400" spc="0" dirty="0" smtClean="0">
                <a:latin typeface="Candara"/>
                <a:cs typeface="Candara"/>
              </a:rPr>
              <a:t>t</a:t>
            </a:r>
            <a:r>
              <a:rPr sz="1400" spc="-4" dirty="0" smtClean="0">
                <a:latin typeface="Candara"/>
                <a:cs typeface="Candara"/>
              </a:rPr>
              <a:t>io</a:t>
            </a:r>
            <a:r>
              <a:rPr sz="1400" spc="0" dirty="0" smtClean="0">
                <a:latin typeface="Candara"/>
                <a:cs typeface="Candara"/>
              </a:rPr>
              <a:t>n</a:t>
            </a:r>
            <a:r>
              <a:rPr sz="1400" spc="1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p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-4" dirty="0" smtClean="0">
                <a:latin typeface="Candara"/>
                <a:cs typeface="Candara"/>
              </a:rPr>
              <a:t>o</a:t>
            </a:r>
            <a:r>
              <a:rPr sz="1400" spc="0" dirty="0" smtClean="0">
                <a:latin typeface="Candara"/>
                <a:cs typeface="Candara"/>
              </a:rPr>
              <a:t>blems</a:t>
            </a:r>
            <a:r>
              <a:rPr sz="1400" spc="-4" dirty="0" smtClean="0">
                <a:latin typeface="Candara"/>
                <a:cs typeface="Candara"/>
              </a:rPr>
              <a:t> in</a:t>
            </a:r>
            <a:r>
              <a:rPr sz="1400" spc="0" dirty="0" smtClean="0">
                <a:latin typeface="Candara"/>
                <a:cs typeface="Candara"/>
              </a:rPr>
              <a:t>cl</a:t>
            </a:r>
            <a:r>
              <a:rPr sz="1400" spc="4" dirty="0" smtClean="0">
                <a:latin typeface="Candara"/>
                <a:cs typeface="Candara"/>
              </a:rPr>
              <a:t>u</a:t>
            </a:r>
            <a:r>
              <a:rPr sz="1400" spc="-4" dirty="0" smtClean="0">
                <a:latin typeface="Candara"/>
                <a:cs typeface="Candara"/>
              </a:rPr>
              <a:t>din</a:t>
            </a:r>
            <a:r>
              <a:rPr sz="1400" spc="0" dirty="0" smtClean="0">
                <a:latin typeface="Candara"/>
                <a:cs typeface="Candara"/>
              </a:rPr>
              <a:t>g</a:t>
            </a:r>
            <a:r>
              <a:rPr sz="1400" spc="4" dirty="0" smtClean="0">
                <a:latin typeface="Candara"/>
                <a:cs typeface="Candara"/>
              </a:rPr>
              <a:t> </a:t>
            </a:r>
            <a:r>
              <a:rPr sz="1400" spc="0" dirty="0" smtClean="0">
                <a:latin typeface="Candara"/>
                <a:cs typeface="Candara"/>
              </a:rPr>
              <a:t>complex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te</a:t>
            </a:r>
            <a:r>
              <a:rPr sz="1400" spc="-9" dirty="0" smtClean="0">
                <a:latin typeface="Candara"/>
                <a:cs typeface="Candara"/>
              </a:rPr>
              <a:t>n</a:t>
            </a:r>
            <a:r>
              <a:rPr sz="1400" spc="-4" dirty="0" smtClean="0">
                <a:latin typeface="Candara"/>
                <a:cs typeface="Candara"/>
              </a:rPr>
              <a:t>n</a:t>
            </a:r>
            <a:r>
              <a:rPr sz="1400" spc="0" dirty="0" smtClean="0">
                <a:latin typeface="Candara"/>
                <a:cs typeface="Candara"/>
              </a:rPr>
              <a:t>a st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uctur</a:t>
            </a:r>
            <a:r>
              <a:rPr sz="1400" spc="-4" dirty="0" smtClean="0">
                <a:latin typeface="Candara"/>
                <a:cs typeface="Candara"/>
              </a:rPr>
              <a:t>e</a:t>
            </a:r>
            <a:r>
              <a:rPr sz="1400" spc="0" dirty="0" smtClean="0">
                <a:latin typeface="Candara"/>
                <a:cs typeface="Candara"/>
              </a:rPr>
              <a:t>s,</a:t>
            </a:r>
            <a:r>
              <a:rPr sz="1400" spc="-19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in</a:t>
            </a:r>
            <a:r>
              <a:rPr sz="1400" spc="0" dirty="0" smtClean="0">
                <a:latin typeface="Candara"/>
                <a:cs typeface="Candara"/>
              </a:rPr>
              <a:t>st</a:t>
            </a:r>
            <a:r>
              <a:rPr sz="1400" spc="-9" dirty="0" smtClean="0">
                <a:latin typeface="Candara"/>
                <a:cs typeface="Candara"/>
              </a:rPr>
              <a:t>a</a:t>
            </a:r>
            <a:r>
              <a:rPr sz="1400" spc="0" dirty="0" smtClean="0">
                <a:latin typeface="Candara"/>
                <a:cs typeface="Candara"/>
              </a:rPr>
              <a:t>lled pe</a:t>
            </a:r>
            <a:r>
              <a:rPr sz="1400" spc="-4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fo</a:t>
            </a:r>
            <a:r>
              <a:rPr sz="1400" spc="-9" dirty="0" smtClean="0">
                <a:latin typeface="Candara"/>
                <a:cs typeface="Candara"/>
              </a:rPr>
              <a:t>r</a:t>
            </a:r>
            <a:r>
              <a:rPr sz="1400" spc="0" dirty="0" smtClean="0">
                <a:latin typeface="Candara"/>
                <a:cs typeface="Candara"/>
              </a:rPr>
              <a:t>m</a:t>
            </a:r>
            <a:r>
              <a:rPr sz="1400" spc="-4" dirty="0" smtClean="0">
                <a:latin typeface="Candara"/>
                <a:cs typeface="Candara"/>
              </a:rPr>
              <a:t>an</a:t>
            </a:r>
            <a:r>
              <a:rPr sz="1400" spc="0" dirty="0" smtClean="0">
                <a:latin typeface="Candara"/>
                <a:cs typeface="Candara"/>
              </a:rPr>
              <a:t>ce, EMC/EM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/E3</a:t>
            </a:r>
            <a:r>
              <a:rPr sz="1400" spc="-14" dirty="0" smtClean="0">
                <a:latin typeface="Candara"/>
                <a:cs typeface="Candara"/>
              </a:rPr>
              <a:t> </a:t>
            </a:r>
            <a:r>
              <a:rPr sz="1400" spc="-4" dirty="0" smtClean="0">
                <a:latin typeface="Candara"/>
                <a:cs typeface="Candara"/>
              </a:rPr>
              <a:t>i</a:t>
            </a:r>
            <a:r>
              <a:rPr sz="1400" spc="0" dirty="0" smtClean="0">
                <a:latin typeface="Candara"/>
                <a:cs typeface="Candara"/>
              </a:rPr>
              <a:t>ssues.                                    </a:t>
            </a:r>
            <a:r>
              <a:rPr sz="1400" spc="177" dirty="0" smtClean="0">
                <a:latin typeface="Candara"/>
                <a:cs typeface="Candara"/>
              </a:rPr>
              <a:t> </a:t>
            </a:r>
            <a:r>
              <a:rPr sz="1500" spc="-4" baseline="-32767" dirty="0" smtClean="0">
                <a:solidFill>
                  <a:srgbClr val="073D86"/>
                </a:solidFill>
                <a:latin typeface="Candara"/>
                <a:cs typeface="Candara"/>
              </a:rPr>
              <a:t>25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04" y="1935478"/>
            <a:ext cx="9144000" cy="491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399288"/>
            <a:ext cx="5657850" cy="573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6607" y="496442"/>
            <a:ext cx="268350" cy="346456"/>
          </a:xfrm>
          <a:custGeom>
            <a:avLst/>
            <a:gdLst/>
            <a:ahLst/>
            <a:cxnLst/>
            <a:rect l="l" t="t" r="r" b="b"/>
            <a:pathLst>
              <a:path w="268350" h="346456">
                <a:moveTo>
                  <a:pt x="130301" y="0"/>
                </a:moveTo>
                <a:lnTo>
                  <a:pt x="117337" y="721"/>
                </a:lnTo>
                <a:lnTo>
                  <a:pt x="104855" y="2885"/>
                </a:lnTo>
                <a:lnTo>
                  <a:pt x="92856" y="6492"/>
                </a:lnTo>
                <a:lnTo>
                  <a:pt x="81337" y="11542"/>
                </a:lnTo>
                <a:lnTo>
                  <a:pt x="70297" y="18035"/>
                </a:lnTo>
                <a:lnTo>
                  <a:pt x="59736" y="25971"/>
                </a:lnTo>
                <a:lnTo>
                  <a:pt x="49650" y="35350"/>
                </a:lnTo>
                <a:lnTo>
                  <a:pt x="40040" y="46171"/>
                </a:lnTo>
                <a:lnTo>
                  <a:pt x="30869" y="58624"/>
                </a:lnTo>
                <a:lnTo>
                  <a:pt x="24499" y="68978"/>
                </a:lnTo>
                <a:lnTo>
                  <a:pt x="18862" y="79828"/>
                </a:lnTo>
                <a:lnTo>
                  <a:pt x="13960" y="91176"/>
                </a:lnTo>
                <a:lnTo>
                  <a:pt x="9792" y="103022"/>
                </a:lnTo>
                <a:lnTo>
                  <a:pt x="6361" y="115368"/>
                </a:lnTo>
                <a:lnTo>
                  <a:pt x="3666" y="128213"/>
                </a:lnTo>
                <a:lnTo>
                  <a:pt x="1708" y="141559"/>
                </a:lnTo>
                <a:lnTo>
                  <a:pt x="489" y="155407"/>
                </a:lnTo>
                <a:lnTo>
                  <a:pt x="8" y="169756"/>
                </a:lnTo>
                <a:lnTo>
                  <a:pt x="0" y="171958"/>
                </a:lnTo>
                <a:lnTo>
                  <a:pt x="369" y="186556"/>
                </a:lnTo>
                <a:lnTo>
                  <a:pt x="1477" y="200626"/>
                </a:lnTo>
                <a:lnTo>
                  <a:pt x="3323" y="214167"/>
                </a:lnTo>
                <a:lnTo>
                  <a:pt x="5908" y="227178"/>
                </a:lnTo>
                <a:lnTo>
                  <a:pt x="9232" y="239659"/>
                </a:lnTo>
                <a:lnTo>
                  <a:pt x="13294" y="251609"/>
                </a:lnTo>
                <a:lnTo>
                  <a:pt x="18095" y="263028"/>
                </a:lnTo>
                <a:lnTo>
                  <a:pt x="23634" y="273914"/>
                </a:lnTo>
                <a:lnTo>
                  <a:pt x="29912" y="284268"/>
                </a:lnTo>
                <a:lnTo>
                  <a:pt x="36929" y="294087"/>
                </a:lnTo>
                <a:lnTo>
                  <a:pt x="49540" y="308529"/>
                </a:lnTo>
                <a:lnTo>
                  <a:pt x="59565" y="317821"/>
                </a:lnTo>
                <a:lnTo>
                  <a:pt x="70079" y="325813"/>
                </a:lnTo>
                <a:lnTo>
                  <a:pt x="81079" y="332504"/>
                </a:lnTo>
                <a:lnTo>
                  <a:pt x="92562" y="337892"/>
                </a:lnTo>
                <a:lnTo>
                  <a:pt x="104527" y="341973"/>
                </a:lnTo>
                <a:lnTo>
                  <a:pt x="116970" y="344746"/>
                </a:lnTo>
                <a:lnTo>
                  <a:pt x="129889" y="346208"/>
                </a:lnTo>
                <a:lnTo>
                  <a:pt x="138048" y="346456"/>
                </a:lnTo>
                <a:lnTo>
                  <a:pt x="151047" y="345735"/>
                </a:lnTo>
                <a:lnTo>
                  <a:pt x="163551" y="343571"/>
                </a:lnTo>
                <a:lnTo>
                  <a:pt x="175562" y="339964"/>
                </a:lnTo>
                <a:lnTo>
                  <a:pt x="187083" y="334911"/>
                </a:lnTo>
                <a:lnTo>
                  <a:pt x="198113" y="328412"/>
                </a:lnTo>
                <a:lnTo>
                  <a:pt x="208654" y="320464"/>
                </a:lnTo>
                <a:lnTo>
                  <a:pt x="218709" y="311067"/>
                </a:lnTo>
                <a:lnTo>
                  <a:pt x="228278" y="300219"/>
                </a:lnTo>
                <a:lnTo>
                  <a:pt x="237487" y="287660"/>
                </a:lnTo>
                <a:lnTo>
                  <a:pt x="243863" y="277271"/>
                </a:lnTo>
                <a:lnTo>
                  <a:pt x="249503" y="266393"/>
                </a:lnTo>
                <a:lnTo>
                  <a:pt x="254408" y="255025"/>
                </a:lnTo>
                <a:lnTo>
                  <a:pt x="258576" y="243169"/>
                </a:lnTo>
                <a:lnTo>
                  <a:pt x="262007" y="230823"/>
                </a:lnTo>
                <a:lnTo>
                  <a:pt x="264699" y="217989"/>
                </a:lnTo>
                <a:lnTo>
                  <a:pt x="266654" y="204665"/>
                </a:lnTo>
                <a:lnTo>
                  <a:pt x="267868" y="190852"/>
                </a:lnTo>
                <a:lnTo>
                  <a:pt x="268343" y="176551"/>
                </a:lnTo>
                <a:lnTo>
                  <a:pt x="268350" y="174498"/>
                </a:lnTo>
                <a:lnTo>
                  <a:pt x="267982" y="159842"/>
                </a:lnTo>
                <a:lnTo>
                  <a:pt x="266876" y="145728"/>
                </a:lnTo>
                <a:lnTo>
                  <a:pt x="265034" y="132154"/>
                </a:lnTo>
                <a:lnTo>
                  <a:pt x="262456" y="119121"/>
                </a:lnTo>
                <a:lnTo>
                  <a:pt x="259144" y="106630"/>
                </a:lnTo>
                <a:lnTo>
                  <a:pt x="255097" y="94679"/>
                </a:lnTo>
                <a:lnTo>
                  <a:pt x="250316" y="83269"/>
                </a:lnTo>
                <a:lnTo>
                  <a:pt x="244803" y="72401"/>
                </a:lnTo>
                <a:lnTo>
                  <a:pt x="238557" y="62073"/>
                </a:lnTo>
                <a:lnTo>
                  <a:pt x="231580" y="52286"/>
                </a:lnTo>
                <a:lnTo>
                  <a:pt x="218981" y="37809"/>
                </a:lnTo>
                <a:lnTo>
                  <a:pt x="208989" y="28534"/>
                </a:lnTo>
                <a:lnTo>
                  <a:pt x="198496" y="20562"/>
                </a:lnTo>
                <a:lnTo>
                  <a:pt x="187504" y="13893"/>
                </a:lnTo>
                <a:lnTo>
                  <a:pt x="176014" y="8527"/>
                </a:lnTo>
                <a:lnTo>
                  <a:pt x="164027" y="4465"/>
                </a:lnTo>
                <a:lnTo>
                  <a:pt x="151544" y="1705"/>
                </a:lnTo>
                <a:lnTo>
                  <a:pt x="138567" y="248"/>
                </a:lnTo>
                <a:lnTo>
                  <a:pt x="130301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0362" y="495046"/>
            <a:ext cx="156972" cy="156209"/>
          </a:xfrm>
          <a:custGeom>
            <a:avLst/>
            <a:gdLst/>
            <a:ahLst/>
            <a:cxnLst/>
            <a:rect l="l" t="t" r="r" b="b"/>
            <a:pathLst>
              <a:path w="156972" h="156209">
                <a:moveTo>
                  <a:pt x="61721" y="0"/>
                </a:moveTo>
                <a:lnTo>
                  <a:pt x="47762" y="210"/>
                </a:lnTo>
                <a:lnTo>
                  <a:pt x="34476" y="850"/>
                </a:lnTo>
                <a:lnTo>
                  <a:pt x="21862" y="1933"/>
                </a:lnTo>
                <a:lnTo>
                  <a:pt x="9921" y="3471"/>
                </a:lnTo>
                <a:lnTo>
                  <a:pt x="0" y="5206"/>
                </a:lnTo>
                <a:lnTo>
                  <a:pt x="675" y="15182"/>
                </a:lnTo>
                <a:lnTo>
                  <a:pt x="1287" y="25663"/>
                </a:lnTo>
                <a:lnTo>
                  <a:pt x="1835" y="36648"/>
                </a:lnTo>
                <a:lnTo>
                  <a:pt x="2320" y="48136"/>
                </a:lnTo>
                <a:lnTo>
                  <a:pt x="2744" y="60126"/>
                </a:lnTo>
                <a:lnTo>
                  <a:pt x="3107" y="72618"/>
                </a:lnTo>
                <a:lnTo>
                  <a:pt x="3410" y="85610"/>
                </a:lnTo>
                <a:lnTo>
                  <a:pt x="3655" y="99102"/>
                </a:lnTo>
                <a:lnTo>
                  <a:pt x="3841" y="113092"/>
                </a:lnTo>
                <a:lnTo>
                  <a:pt x="3971" y="127581"/>
                </a:lnTo>
                <a:lnTo>
                  <a:pt x="4044" y="142566"/>
                </a:lnTo>
                <a:lnTo>
                  <a:pt x="4063" y="155448"/>
                </a:lnTo>
                <a:lnTo>
                  <a:pt x="18264" y="155903"/>
                </a:lnTo>
                <a:lnTo>
                  <a:pt x="30727" y="156155"/>
                </a:lnTo>
                <a:lnTo>
                  <a:pt x="38735" y="156209"/>
                </a:lnTo>
                <a:lnTo>
                  <a:pt x="58682" y="155569"/>
                </a:lnTo>
                <a:lnTo>
                  <a:pt x="76786" y="153649"/>
                </a:lnTo>
                <a:lnTo>
                  <a:pt x="93047" y="150450"/>
                </a:lnTo>
                <a:lnTo>
                  <a:pt x="107467" y="145971"/>
                </a:lnTo>
                <a:lnTo>
                  <a:pt x="120045" y="140214"/>
                </a:lnTo>
                <a:lnTo>
                  <a:pt x="130781" y="133179"/>
                </a:lnTo>
                <a:lnTo>
                  <a:pt x="139677" y="124867"/>
                </a:lnTo>
                <a:lnTo>
                  <a:pt x="146733" y="115278"/>
                </a:lnTo>
                <a:lnTo>
                  <a:pt x="151950" y="104413"/>
                </a:lnTo>
                <a:lnTo>
                  <a:pt x="155328" y="92272"/>
                </a:lnTo>
                <a:lnTo>
                  <a:pt x="156867" y="78855"/>
                </a:lnTo>
                <a:lnTo>
                  <a:pt x="156972" y="74040"/>
                </a:lnTo>
                <a:lnTo>
                  <a:pt x="155916" y="59262"/>
                </a:lnTo>
                <a:lnTo>
                  <a:pt x="152749" y="46129"/>
                </a:lnTo>
                <a:lnTo>
                  <a:pt x="147472" y="34641"/>
                </a:lnTo>
                <a:lnTo>
                  <a:pt x="140083" y="24796"/>
                </a:lnTo>
                <a:lnTo>
                  <a:pt x="130583" y="16595"/>
                </a:lnTo>
                <a:lnTo>
                  <a:pt x="118972" y="10036"/>
                </a:lnTo>
                <a:lnTo>
                  <a:pt x="105250" y="5119"/>
                </a:lnTo>
                <a:lnTo>
                  <a:pt x="89417" y="1842"/>
                </a:lnTo>
                <a:lnTo>
                  <a:pt x="71473" y="204"/>
                </a:lnTo>
                <a:lnTo>
                  <a:pt x="617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6922" y="493522"/>
            <a:ext cx="135508" cy="207644"/>
          </a:xfrm>
          <a:custGeom>
            <a:avLst/>
            <a:gdLst/>
            <a:ahLst/>
            <a:cxnLst/>
            <a:rect l="l" t="t" r="r" b="b"/>
            <a:pathLst>
              <a:path w="135508" h="207644">
                <a:moveTo>
                  <a:pt x="65912" y="0"/>
                </a:moveTo>
                <a:lnTo>
                  <a:pt x="63897" y="10529"/>
                </a:lnTo>
                <a:lnTo>
                  <a:pt x="60313" y="23621"/>
                </a:lnTo>
                <a:lnTo>
                  <a:pt x="57849" y="31989"/>
                </a:lnTo>
                <a:lnTo>
                  <a:pt x="54937" y="41571"/>
                </a:lnTo>
                <a:lnTo>
                  <a:pt x="51577" y="52368"/>
                </a:lnTo>
                <a:lnTo>
                  <a:pt x="47769" y="64379"/>
                </a:lnTo>
                <a:lnTo>
                  <a:pt x="43513" y="77605"/>
                </a:lnTo>
                <a:lnTo>
                  <a:pt x="38809" y="92045"/>
                </a:lnTo>
                <a:lnTo>
                  <a:pt x="33657" y="107700"/>
                </a:lnTo>
                <a:lnTo>
                  <a:pt x="28057" y="124569"/>
                </a:lnTo>
                <a:lnTo>
                  <a:pt x="22009" y="142653"/>
                </a:lnTo>
                <a:lnTo>
                  <a:pt x="15513" y="161951"/>
                </a:lnTo>
                <a:lnTo>
                  <a:pt x="8569" y="182464"/>
                </a:lnTo>
                <a:lnTo>
                  <a:pt x="1177" y="204191"/>
                </a:lnTo>
                <a:lnTo>
                  <a:pt x="0" y="207644"/>
                </a:lnTo>
                <a:lnTo>
                  <a:pt x="135508" y="207644"/>
                </a:lnTo>
                <a:lnTo>
                  <a:pt x="128284" y="185789"/>
                </a:lnTo>
                <a:lnTo>
                  <a:pt x="121496" y="165141"/>
                </a:lnTo>
                <a:lnTo>
                  <a:pt x="115142" y="145698"/>
                </a:lnTo>
                <a:lnTo>
                  <a:pt x="109223" y="127463"/>
                </a:lnTo>
                <a:lnTo>
                  <a:pt x="103740" y="110433"/>
                </a:lnTo>
                <a:lnTo>
                  <a:pt x="98692" y="94611"/>
                </a:lnTo>
                <a:lnTo>
                  <a:pt x="94079" y="79994"/>
                </a:lnTo>
                <a:lnTo>
                  <a:pt x="89901" y="66585"/>
                </a:lnTo>
                <a:lnTo>
                  <a:pt x="86159" y="54381"/>
                </a:lnTo>
                <a:lnTo>
                  <a:pt x="82851" y="43385"/>
                </a:lnTo>
                <a:lnTo>
                  <a:pt x="79979" y="33594"/>
                </a:lnTo>
                <a:lnTo>
                  <a:pt x="77542" y="25010"/>
                </a:lnTo>
                <a:lnTo>
                  <a:pt x="75540" y="17633"/>
                </a:lnTo>
                <a:lnTo>
                  <a:pt x="72841" y="6498"/>
                </a:lnTo>
                <a:lnTo>
                  <a:pt x="71881" y="0"/>
                </a:lnTo>
                <a:lnTo>
                  <a:pt x="659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7243" y="426974"/>
            <a:ext cx="319659" cy="484377"/>
          </a:xfrm>
          <a:custGeom>
            <a:avLst/>
            <a:gdLst/>
            <a:ahLst/>
            <a:cxnLst/>
            <a:rect l="l" t="t" r="r" b="b"/>
            <a:pathLst>
              <a:path w="319659" h="484377">
                <a:moveTo>
                  <a:pt x="0" y="0"/>
                </a:moveTo>
                <a:lnTo>
                  <a:pt x="302133" y="0"/>
                </a:lnTo>
                <a:lnTo>
                  <a:pt x="298069" y="81406"/>
                </a:lnTo>
                <a:lnTo>
                  <a:pt x="284150" y="80688"/>
                </a:lnTo>
                <a:lnTo>
                  <a:pt x="270397" y="80015"/>
                </a:lnTo>
                <a:lnTo>
                  <a:pt x="256808" y="79388"/>
                </a:lnTo>
                <a:lnTo>
                  <a:pt x="243383" y="78805"/>
                </a:lnTo>
                <a:lnTo>
                  <a:pt x="230122" y="78269"/>
                </a:lnTo>
                <a:lnTo>
                  <a:pt x="217025" y="77778"/>
                </a:lnTo>
                <a:lnTo>
                  <a:pt x="204091" y="77334"/>
                </a:lnTo>
                <a:lnTo>
                  <a:pt x="191322" y="76936"/>
                </a:lnTo>
                <a:lnTo>
                  <a:pt x="178715" y="76584"/>
                </a:lnTo>
                <a:lnTo>
                  <a:pt x="166272" y="76279"/>
                </a:lnTo>
                <a:lnTo>
                  <a:pt x="153991" y="76020"/>
                </a:lnTo>
                <a:lnTo>
                  <a:pt x="141873" y="75809"/>
                </a:lnTo>
                <a:lnTo>
                  <a:pt x="129918" y="75645"/>
                </a:lnTo>
                <a:lnTo>
                  <a:pt x="118125" y="75528"/>
                </a:lnTo>
                <a:lnTo>
                  <a:pt x="106495" y="75459"/>
                </a:lnTo>
                <a:lnTo>
                  <a:pt x="95631" y="75437"/>
                </a:lnTo>
                <a:lnTo>
                  <a:pt x="96378" y="86414"/>
                </a:lnTo>
                <a:lnTo>
                  <a:pt x="97037" y="97788"/>
                </a:lnTo>
                <a:lnTo>
                  <a:pt x="97608" y="109559"/>
                </a:lnTo>
                <a:lnTo>
                  <a:pt x="98094" y="121728"/>
                </a:lnTo>
                <a:lnTo>
                  <a:pt x="98496" y="134296"/>
                </a:lnTo>
                <a:lnTo>
                  <a:pt x="98815" y="147264"/>
                </a:lnTo>
                <a:lnTo>
                  <a:pt x="99055" y="160633"/>
                </a:lnTo>
                <a:lnTo>
                  <a:pt x="99216" y="174404"/>
                </a:lnTo>
                <a:lnTo>
                  <a:pt x="99299" y="188577"/>
                </a:lnTo>
                <a:lnTo>
                  <a:pt x="99314" y="197485"/>
                </a:lnTo>
                <a:lnTo>
                  <a:pt x="111265" y="197460"/>
                </a:lnTo>
                <a:lnTo>
                  <a:pt x="123338" y="197387"/>
                </a:lnTo>
                <a:lnTo>
                  <a:pt x="135531" y="197266"/>
                </a:lnTo>
                <a:lnTo>
                  <a:pt x="147846" y="197098"/>
                </a:lnTo>
                <a:lnTo>
                  <a:pt x="160284" y="196881"/>
                </a:lnTo>
                <a:lnTo>
                  <a:pt x="172845" y="196618"/>
                </a:lnTo>
                <a:lnTo>
                  <a:pt x="185530" y="196308"/>
                </a:lnTo>
                <a:lnTo>
                  <a:pt x="198340" y="195951"/>
                </a:lnTo>
                <a:lnTo>
                  <a:pt x="211275" y="195549"/>
                </a:lnTo>
                <a:lnTo>
                  <a:pt x="224335" y="195100"/>
                </a:lnTo>
                <a:lnTo>
                  <a:pt x="237522" y="194606"/>
                </a:lnTo>
                <a:lnTo>
                  <a:pt x="250837" y="194067"/>
                </a:lnTo>
                <a:lnTo>
                  <a:pt x="264279" y="193484"/>
                </a:lnTo>
                <a:lnTo>
                  <a:pt x="265684" y="193421"/>
                </a:lnTo>
                <a:lnTo>
                  <a:pt x="265684" y="271145"/>
                </a:lnTo>
                <a:lnTo>
                  <a:pt x="252440" y="270612"/>
                </a:lnTo>
                <a:lnTo>
                  <a:pt x="239285" y="270120"/>
                </a:lnTo>
                <a:lnTo>
                  <a:pt x="226220" y="269668"/>
                </a:lnTo>
                <a:lnTo>
                  <a:pt x="213245" y="269258"/>
                </a:lnTo>
                <a:lnTo>
                  <a:pt x="200359" y="268889"/>
                </a:lnTo>
                <a:lnTo>
                  <a:pt x="187565" y="268561"/>
                </a:lnTo>
                <a:lnTo>
                  <a:pt x="174861" y="268275"/>
                </a:lnTo>
                <a:lnTo>
                  <a:pt x="162248" y="268032"/>
                </a:lnTo>
                <a:lnTo>
                  <a:pt x="149726" y="267831"/>
                </a:lnTo>
                <a:lnTo>
                  <a:pt x="137297" y="267674"/>
                </a:lnTo>
                <a:lnTo>
                  <a:pt x="124959" y="267559"/>
                </a:lnTo>
                <a:lnTo>
                  <a:pt x="112715" y="267488"/>
                </a:lnTo>
                <a:lnTo>
                  <a:pt x="100562" y="267462"/>
                </a:lnTo>
                <a:lnTo>
                  <a:pt x="99314" y="267462"/>
                </a:lnTo>
                <a:lnTo>
                  <a:pt x="99338" y="280940"/>
                </a:lnTo>
                <a:lnTo>
                  <a:pt x="99412" y="294269"/>
                </a:lnTo>
                <a:lnTo>
                  <a:pt x="99535" y="307448"/>
                </a:lnTo>
                <a:lnTo>
                  <a:pt x="99707" y="320474"/>
                </a:lnTo>
                <a:lnTo>
                  <a:pt x="99928" y="333346"/>
                </a:lnTo>
                <a:lnTo>
                  <a:pt x="100199" y="346062"/>
                </a:lnTo>
                <a:lnTo>
                  <a:pt x="100519" y="358620"/>
                </a:lnTo>
                <a:lnTo>
                  <a:pt x="100887" y="371019"/>
                </a:lnTo>
                <a:lnTo>
                  <a:pt x="101306" y="383258"/>
                </a:lnTo>
                <a:lnTo>
                  <a:pt x="101773" y="395334"/>
                </a:lnTo>
                <a:lnTo>
                  <a:pt x="102289" y="407246"/>
                </a:lnTo>
                <a:lnTo>
                  <a:pt x="102362" y="408813"/>
                </a:lnTo>
                <a:lnTo>
                  <a:pt x="114315" y="408792"/>
                </a:lnTo>
                <a:lnTo>
                  <a:pt x="126360" y="408729"/>
                </a:lnTo>
                <a:lnTo>
                  <a:pt x="138496" y="408624"/>
                </a:lnTo>
                <a:lnTo>
                  <a:pt x="150724" y="408476"/>
                </a:lnTo>
                <a:lnTo>
                  <a:pt x="163043" y="408286"/>
                </a:lnTo>
                <a:lnTo>
                  <a:pt x="175454" y="408053"/>
                </a:lnTo>
                <a:lnTo>
                  <a:pt x="187957" y="407776"/>
                </a:lnTo>
                <a:lnTo>
                  <a:pt x="200552" y="407455"/>
                </a:lnTo>
                <a:lnTo>
                  <a:pt x="213240" y="407090"/>
                </a:lnTo>
                <a:lnTo>
                  <a:pt x="226019" y="406681"/>
                </a:lnTo>
                <a:lnTo>
                  <a:pt x="238891" y="406228"/>
                </a:lnTo>
                <a:lnTo>
                  <a:pt x="251856" y="405729"/>
                </a:lnTo>
                <a:lnTo>
                  <a:pt x="264914" y="405185"/>
                </a:lnTo>
                <a:lnTo>
                  <a:pt x="278065" y="404596"/>
                </a:lnTo>
                <a:lnTo>
                  <a:pt x="291309" y="403960"/>
                </a:lnTo>
                <a:lnTo>
                  <a:pt x="304646" y="403279"/>
                </a:lnTo>
                <a:lnTo>
                  <a:pt x="318077" y="402551"/>
                </a:lnTo>
                <a:lnTo>
                  <a:pt x="319659" y="402463"/>
                </a:lnTo>
                <a:lnTo>
                  <a:pt x="316611" y="484377"/>
                </a:lnTo>
                <a:lnTo>
                  <a:pt x="0" y="484377"/>
                </a:lnTo>
                <a:lnTo>
                  <a:pt x="483" y="473040"/>
                </a:lnTo>
                <a:lnTo>
                  <a:pt x="939" y="461559"/>
                </a:lnTo>
                <a:lnTo>
                  <a:pt x="1773" y="438167"/>
                </a:lnTo>
                <a:lnTo>
                  <a:pt x="2503" y="414200"/>
                </a:lnTo>
                <a:lnTo>
                  <a:pt x="3130" y="389659"/>
                </a:lnTo>
                <a:lnTo>
                  <a:pt x="3656" y="364544"/>
                </a:lnTo>
                <a:lnTo>
                  <a:pt x="4083" y="338855"/>
                </a:lnTo>
                <a:lnTo>
                  <a:pt x="4412" y="312592"/>
                </a:lnTo>
                <a:lnTo>
                  <a:pt x="4644" y="285754"/>
                </a:lnTo>
                <a:lnTo>
                  <a:pt x="4781" y="258343"/>
                </a:lnTo>
                <a:lnTo>
                  <a:pt x="4826" y="231012"/>
                </a:lnTo>
                <a:lnTo>
                  <a:pt x="4812" y="216244"/>
                </a:lnTo>
                <a:lnTo>
                  <a:pt x="4700" y="187432"/>
                </a:lnTo>
                <a:lnTo>
                  <a:pt x="4475" y="159586"/>
                </a:lnTo>
                <a:lnTo>
                  <a:pt x="4134" y="132704"/>
                </a:lnTo>
                <a:lnTo>
                  <a:pt x="3676" y="106785"/>
                </a:lnTo>
                <a:lnTo>
                  <a:pt x="3098" y="81828"/>
                </a:lnTo>
                <a:lnTo>
                  <a:pt x="2399" y="57833"/>
                </a:lnTo>
                <a:lnTo>
                  <a:pt x="1575" y="34798"/>
                </a:lnTo>
                <a:lnTo>
                  <a:pt x="627" y="12722"/>
                </a:lnTo>
                <a:lnTo>
                  <a:pt x="105" y="204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40452" y="426974"/>
            <a:ext cx="428878" cy="484377"/>
          </a:xfrm>
          <a:custGeom>
            <a:avLst/>
            <a:gdLst/>
            <a:ahLst/>
            <a:cxnLst/>
            <a:rect l="l" t="t" r="r" b="b"/>
            <a:pathLst>
              <a:path w="428878" h="484377">
                <a:moveTo>
                  <a:pt x="0" y="0"/>
                </a:moveTo>
                <a:lnTo>
                  <a:pt x="117856" y="0"/>
                </a:lnTo>
                <a:lnTo>
                  <a:pt x="118059" y="4017"/>
                </a:lnTo>
                <a:lnTo>
                  <a:pt x="118668" y="9163"/>
                </a:lnTo>
                <a:lnTo>
                  <a:pt x="119685" y="15438"/>
                </a:lnTo>
                <a:lnTo>
                  <a:pt x="121107" y="22843"/>
                </a:lnTo>
                <a:lnTo>
                  <a:pt x="122937" y="31376"/>
                </a:lnTo>
                <a:lnTo>
                  <a:pt x="125172" y="41037"/>
                </a:lnTo>
                <a:lnTo>
                  <a:pt x="127814" y="51827"/>
                </a:lnTo>
                <a:lnTo>
                  <a:pt x="130863" y="63745"/>
                </a:lnTo>
                <a:lnTo>
                  <a:pt x="134318" y="76791"/>
                </a:lnTo>
                <a:lnTo>
                  <a:pt x="138180" y="90964"/>
                </a:lnTo>
                <a:lnTo>
                  <a:pt x="142448" y="106265"/>
                </a:lnTo>
                <a:lnTo>
                  <a:pt x="147122" y="122693"/>
                </a:lnTo>
                <a:lnTo>
                  <a:pt x="152203" y="140248"/>
                </a:lnTo>
                <a:lnTo>
                  <a:pt x="157691" y="158931"/>
                </a:lnTo>
                <a:lnTo>
                  <a:pt x="163585" y="178740"/>
                </a:lnTo>
                <a:lnTo>
                  <a:pt x="167767" y="192659"/>
                </a:lnTo>
                <a:lnTo>
                  <a:pt x="174072" y="213673"/>
                </a:lnTo>
                <a:lnTo>
                  <a:pt x="179949" y="233465"/>
                </a:lnTo>
                <a:lnTo>
                  <a:pt x="185397" y="252035"/>
                </a:lnTo>
                <a:lnTo>
                  <a:pt x="190418" y="269383"/>
                </a:lnTo>
                <a:lnTo>
                  <a:pt x="195011" y="285510"/>
                </a:lnTo>
                <a:lnTo>
                  <a:pt x="199177" y="300416"/>
                </a:lnTo>
                <a:lnTo>
                  <a:pt x="202917" y="314101"/>
                </a:lnTo>
                <a:lnTo>
                  <a:pt x="206231" y="326565"/>
                </a:lnTo>
                <a:lnTo>
                  <a:pt x="209119" y="337808"/>
                </a:lnTo>
                <a:lnTo>
                  <a:pt x="211581" y="347831"/>
                </a:lnTo>
                <a:lnTo>
                  <a:pt x="213619" y="356634"/>
                </a:lnTo>
                <a:lnTo>
                  <a:pt x="215232" y="364217"/>
                </a:lnTo>
                <a:lnTo>
                  <a:pt x="216422" y="370580"/>
                </a:lnTo>
                <a:lnTo>
                  <a:pt x="217530" y="379649"/>
                </a:lnTo>
                <a:lnTo>
                  <a:pt x="217550" y="380618"/>
                </a:lnTo>
                <a:lnTo>
                  <a:pt x="223900" y="380618"/>
                </a:lnTo>
                <a:lnTo>
                  <a:pt x="224818" y="372240"/>
                </a:lnTo>
                <a:lnTo>
                  <a:pt x="225964" y="366166"/>
                </a:lnTo>
                <a:lnTo>
                  <a:pt x="227567" y="358836"/>
                </a:lnTo>
                <a:lnTo>
                  <a:pt x="229628" y="350249"/>
                </a:lnTo>
                <a:lnTo>
                  <a:pt x="232145" y="340405"/>
                </a:lnTo>
                <a:lnTo>
                  <a:pt x="235118" y="329302"/>
                </a:lnTo>
                <a:lnTo>
                  <a:pt x="238547" y="316941"/>
                </a:lnTo>
                <a:lnTo>
                  <a:pt x="242431" y="303321"/>
                </a:lnTo>
                <a:lnTo>
                  <a:pt x="246770" y="288441"/>
                </a:lnTo>
                <a:lnTo>
                  <a:pt x="251563" y="272302"/>
                </a:lnTo>
                <a:lnTo>
                  <a:pt x="256810" y="254902"/>
                </a:lnTo>
                <a:lnTo>
                  <a:pt x="262511" y="236242"/>
                </a:lnTo>
                <a:lnTo>
                  <a:pt x="268664" y="216320"/>
                </a:lnTo>
                <a:lnTo>
                  <a:pt x="273938" y="199389"/>
                </a:lnTo>
                <a:lnTo>
                  <a:pt x="279937" y="180123"/>
                </a:lnTo>
                <a:lnTo>
                  <a:pt x="285552" y="161772"/>
                </a:lnTo>
                <a:lnTo>
                  <a:pt x="290783" y="144337"/>
                </a:lnTo>
                <a:lnTo>
                  <a:pt x="295631" y="127818"/>
                </a:lnTo>
                <a:lnTo>
                  <a:pt x="300096" y="112214"/>
                </a:lnTo>
                <a:lnTo>
                  <a:pt x="304177" y="97525"/>
                </a:lnTo>
                <a:lnTo>
                  <a:pt x="307876" y="83752"/>
                </a:lnTo>
                <a:lnTo>
                  <a:pt x="311193" y="70893"/>
                </a:lnTo>
                <a:lnTo>
                  <a:pt x="314126" y="58949"/>
                </a:lnTo>
                <a:lnTo>
                  <a:pt x="316678" y="47919"/>
                </a:lnTo>
                <a:lnTo>
                  <a:pt x="318848" y="37804"/>
                </a:lnTo>
                <a:lnTo>
                  <a:pt x="320635" y="28602"/>
                </a:lnTo>
                <a:lnTo>
                  <a:pt x="322041" y="20315"/>
                </a:lnTo>
                <a:lnTo>
                  <a:pt x="323065" y="12941"/>
                </a:lnTo>
                <a:lnTo>
                  <a:pt x="323708" y="6481"/>
                </a:lnTo>
                <a:lnTo>
                  <a:pt x="323976" y="0"/>
                </a:lnTo>
                <a:lnTo>
                  <a:pt x="428878" y="0"/>
                </a:lnTo>
                <a:lnTo>
                  <a:pt x="426967" y="13225"/>
                </a:lnTo>
                <a:lnTo>
                  <a:pt x="423568" y="26578"/>
                </a:lnTo>
                <a:lnTo>
                  <a:pt x="418471" y="43563"/>
                </a:lnTo>
                <a:lnTo>
                  <a:pt x="415284" y="53417"/>
                </a:lnTo>
                <a:lnTo>
                  <a:pt x="411673" y="64179"/>
                </a:lnTo>
                <a:lnTo>
                  <a:pt x="407638" y="75850"/>
                </a:lnTo>
                <a:lnTo>
                  <a:pt x="403177" y="88430"/>
                </a:lnTo>
                <a:lnTo>
                  <a:pt x="398292" y="101919"/>
                </a:lnTo>
                <a:lnTo>
                  <a:pt x="392982" y="116316"/>
                </a:lnTo>
                <a:lnTo>
                  <a:pt x="387247" y="131623"/>
                </a:lnTo>
                <a:lnTo>
                  <a:pt x="381087" y="147839"/>
                </a:lnTo>
                <a:lnTo>
                  <a:pt x="374502" y="164965"/>
                </a:lnTo>
                <a:lnTo>
                  <a:pt x="367493" y="183001"/>
                </a:lnTo>
                <a:lnTo>
                  <a:pt x="360058" y="201947"/>
                </a:lnTo>
                <a:lnTo>
                  <a:pt x="352199" y="221803"/>
                </a:lnTo>
                <a:lnTo>
                  <a:pt x="343915" y="242570"/>
                </a:lnTo>
                <a:lnTo>
                  <a:pt x="335632" y="263317"/>
                </a:lnTo>
                <a:lnTo>
                  <a:pt x="327773" y="283153"/>
                </a:lnTo>
                <a:lnTo>
                  <a:pt x="320338" y="302079"/>
                </a:lnTo>
                <a:lnTo>
                  <a:pt x="313329" y="320094"/>
                </a:lnTo>
                <a:lnTo>
                  <a:pt x="306744" y="337198"/>
                </a:lnTo>
                <a:lnTo>
                  <a:pt x="300584" y="353391"/>
                </a:lnTo>
                <a:lnTo>
                  <a:pt x="294849" y="368673"/>
                </a:lnTo>
                <a:lnTo>
                  <a:pt x="289539" y="383044"/>
                </a:lnTo>
                <a:lnTo>
                  <a:pt x="284654" y="396503"/>
                </a:lnTo>
                <a:lnTo>
                  <a:pt x="280193" y="409051"/>
                </a:lnTo>
                <a:lnTo>
                  <a:pt x="276158" y="420687"/>
                </a:lnTo>
                <a:lnTo>
                  <a:pt x="272547" y="431411"/>
                </a:lnTo>
                <a:lnTo>
                  <a:pt x="269360" y="441224"/>
                </a:lnTo>
                <a:lnTo>
                  <a:pt x="266599" y="450125"/>
                </a:lnTo>
                <a:lnTo>
                  <a:pt x="264263" y="458114"/>
                </a:lnTo>
                <a:lnTo>
                  <a:pt x="262351" y="465191"/>
                </a:lnTo>
                <a:lnTo>
                  <a:pt x="259802" y="476609"/>
                </a:lnTo>
                <a:lnTo>
                  <a:pt x="258952" y="484377"/>
                </a:lnTo>
                <a:lnTo>
                  <a:pt x="156590" y="484377"/>
                </a:lnTo>
                <a:lnTo>
                  <a:pt x="154825" y="471622"/>
                </a:lnTo>
                <a:lnTo>
                  <a:pt x="151687" y="458471"/>
                </a:lnTo>
                <a:lnTo>
                  <a:pt x="146981" y="441604"/>
                </a:lnTo>
                <a:lnTo>
                  <a:pt x="144041" y="431777"/>
                </a:lnTo>
                <a:lnTo>
                  <a:pt x="140709" y="421021"/>
                </a:lnTo>
                <a:lnTo>
                  <a:pt x="136985" y="409336"/>
                </a:lnTo>
                <a:lnTo>
                  <a:pt x="132870" y="396723"/>
                </a:lnTo>
                <a:lnTo>
                  <a:pt x="128363" y="383181"/>
                </a:lnTo>
                <a:lnTo>
                  <a:pt x="123465" y="368710"/>
                </a:lnTo>
                <a:lnTo>
                  <a:pt x="118176" y="353311"/>
                </a:lnTo>
                <a:lnTo>
                  <a:pt x="112496" y="336984"/>
                </a:lnTo>
                <a:lnTo>
                  <a:pt x="106424" y="319729"/>
                </a:lnTo>
                <a:lnTo>
                  <a:pt x="99962" y="301545"/>
                </a:lnTo>
                <a:lnTo>
                  <a:pt x="93109" y="282433"/>
                </a:lnTo>
                <a:lnTo>
                  <a:pt x="85866" y="262394"/>
                </a:lnTo>
                <a:lnTo>
                  <a:pt x="78232" y="241426"/>
                </a:lnTo>
                <a:lnTo>
                  <a:pt x="70592" y="220446"/>
                </a:lnTo>
                <a:lnTo>
                  <a:pt x="63345" y="200402"/>
                </a:lnTo>
                <a:lnTo>
                  <a:pt x="56492" y="181295"/>
                </a:lnTo>
                <a:lnTo>
                  <a:pt x="50031" y="163126"/>
                </a:lnTo>
                <a:lnTo>
                  <a:pt x="43962" y="145893"/>
                </a:lnTo>
                <a:lnTo>
                  <a:pt x="38287" y="129599"/>
                </a:lnTo>
                <a:lnTo>
                  <a:pt x="33004" y="114241"/>
                </a:lnTo>
                <a:lnTo>
                  <a:pt x="28113" y="99822"/>
                </a:lnTo>
                <a:lnTo>
                  <a:pt x="23615" y="86340"/>
                </a:lnTo>
                <a:lnTo>
                  <a:pt x="19509" y="73796"/>
                </a:lnTo>
                <a:lnTo>
                  <a:pt x="15795" y="62190"/>
                </a:lnTo>
                <a:lnTo>
                  <a:pt x="12473" y="51521"/>
                </a:lnTo>
                <a:lnTo>
                  <a:pt x="9543" y="41791"/>
                </a:lnTo>
                <a:lnTo>
                  <a:pt x="7005" y="32999"/>
                </a:lnTo>
                <a:lnTo>
                  <a:pt x="4858" y="25145"/>
                </a:lnTo>
                <a:lnTo>
                  <a:pt x="3104" y="18230"/>
                </a:lnTo>
                <a:lnTo>
                  <a:pt x="769" y="7215"/>
                </a:lnTo>
                <a:lnTo>
                  <a:pt x="189" y="311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2584" y="426974"/>
            <a:ext cx="471677" cy="484377"/>
          </a:xfrm>
          <a:custGeom>
            <a:avLst/>
            <a:gdLst/>
            <a:ahLst/>
            <a:cxnLst/>
            <a:rect l="l" t="t" r="r" b="b"/>
            <a:pathLst>
              <a:path w="471677" h="484377">
                <a:moveTo>
                  <a:pt x="173736" y="0"/>
                </a:moveTo>
                <a:lnTo>
                  <a:pt x="314325" y="0"/>
                </a:lnTo>
                <a:lnTo>
                  <a:pt x="314522" y="2615"/>
                </a:lnTo>
                <a:lnTo>
                  <a:pt x="315113" y="6233"/>
                </a:lnTo>
                <a:lnTo>
                  <a:pt x="317478" y="16474"/>
                </a:lnTo>
                <a:lnTo>
                  <a:pt x="321419" y="30723"/>
                </a:lnTo>
                <a:lnTo>
                  <a:pt x="323980" y="39351"/>
                </a:lnTo>
                <a:lnTo>
                  <a:pt x="326935" y="48981"/>
                </a:lnTo>
                <a:lnTo>
                  <a:pt x="330283" y="59613"/>
                </a:lnTo>
                <a:lnTo>
                  <a:pt x="334025" y="71247"/>
                </a:lnTo>
                <a:lnTo>
                  <a:pt x="338161" y="83882"/>
                </a:lnTo>
                <a:lnTo>
                  <a:pt x="342689" y="97520"/>
                </a:lnTo>
                <a:lnTo>
                  <a:pt x="347611" y="112160"/>
                </a:lnTo>
                <a:lnTo>
                  <a:pt x="352926" y="127802"/>
                </a:lnTo>
                <a:lnTo>
                  <a:pt x="358634" y="144446"/>
                </a:lnTo>
                <a:lnTo>
                  <a:pt x="364734" y="162092"/>
                </a:lnTo>
                <a:lnTo>
                  <a:pt x="371228" y="180740"/>
                </a:lnTo>
                <a:lnTo>
                  <a:pt x="378114" y="200390"/>
                </a:lnTo>
                <a:lnTo>
                  <a:pt x="385393" y="221042"/>
                </a:lnTo>
                <a:lnTo>
                  <a:pt x="393064" y="242697"/>
                </a:lnTo>
                <a:lnTo>
                  <a:pt x="400735" y="264349"/>
                </a:lnTo>
                <a:lnTo>
                  <a:pt x="408011" y="284995"/>
                </a:lnTo>
                <a:lnTo>
                  <a:pt x="414893" y="304635"/>
                </a:lnTo>
                <a:lnTo>
                  <a:pt x="421381" y="323268"/>
                </a:lnTo>
                <a:lnTo>
                  <a:pt x="427476" y="340895"/>
                </a:lnTo>
                <a:lnTo>
                  <a:pt x="433176" y="357515"/>
                </a:lnTo>
                <a:lnTo>
                  <a:pt x="438482" y="373129"/>
                </a:lnTo>
                <a:lnTo>
                  <a:pt x="443395" y="387735"/>
                </a:lnTo>
                <a:lnTo>
                  <a:pt x="447914" y="401333"/>
                </a:lnTo>
                <a:lnTo>
                  <a:pt x="452040" y="413924"/>
                </a:lnTo>
                <a:lnTo>
                  <a:pt x="455773" y="425508"/>
                </a:lnTo>
                <a:lnTo>
                  <a:pt x="459112" y="436083"/>
                </a:lnTo>
                <a:lnTo>
                  <a:pt x="462058" y="445650"/>
                </a:lnTo>
                <a:lnTo>
                  <a:pt x="464610" y="454209"/>
                </a:lnTo>
                <a:lnTo>
                  <a:pt x="466770" y="461760"/>
                </a:lnTo>
                <a:lnTo>
                  <a:pt x="469911" y="473834"/>
                </a:lnTo>
                <a:lnTo>
                  <a:pt x="471481" y="481872"/>
                </a:lnTo>
                <a:lnTo>
                  <a:pt x="471677" y="484377"/>
                </a:lnTo>
                <a:lnTo>
                  <a:pt x="352678" y="484377"/>
                </a:lnTo>
                <a:lnTo>
                  <a:pt x="352412" y="479314"/>
                </a:lnTo>
                <a:lnTo>
                  <a:pt x="351613" y="472836"/>
                </a:lnTo>
                <a:lnTo>
                  <a:pt x="350280" y="464945"/>
                </a:lnTo>
                <a:lnTo>
                  <a:pt x="348415" y="455638"/>
                </a:lnTo>
                <a:lnTo>
                  <a:pt x="346017" y="444916"/>
                </a:lnTo>
                <a:lnTo>
                  <a:pt x="343085" y="432779"/>
                </a:lnTo>
                <a:lnTo>
                  <a:pt x="339621" y="419225"/>
                </a:lnTo>
                <a:lnTo>
                  <a:pt x="335624" y="404254"/>
                </a:lnTo>
                <a:lnTo>
                  <a:pt x="331094" y="387865"/>
                </a:lnTo>
                <a:lnTo>
                  <a:pt x="326031" y="370059"/>
                </a:lnTo>
                <a:lnTo>
                  <a:pt x="320435" y="350834"/>
                </a:lnTo>
                <a:lnTo>
                  <a:pt x="318769" y="345186"/>
                </a:lnTo>
                <a:lnTo>
                  <a:pt x="146938" y="345186"/>
                </a:lnTo>
                <a:lnTo>
                  <a:pt x="141010" y="364465"/>
                </a:lnTo>
                <a:lnTo>
                  <a:pt x="135631" y="382391"/>
                </a:lnTo>
                <a:lnTo>
                  <a:pt x="130800" y="398964"/>
                </a:lnTo>
                <a:lnTo>
                  <a:pt x="126518" y="414184"/>
                </a:lnTo>
                <a:lnTo>
                  <a:pt x="122785" y="428053"/>
                </a:lnTo>
                <a:lnTo>
                  <a:pt x="119601" y="440569"/>
                </a:lnTo>
                <a:lnTo>
                  <a:pt x="116965" y="451735"/>
                </a:lnTo>
                <a:lnTo>
                  <a:pt x="114879" y="461551"/>
                </a:lnTo>
                <a:lnTo>
                  <a:pt x="113341" y="470016"/>
                </a:lnTo>
                <a:lnTo>
                  <a:pt x="111912" y="482900"/>
                </a:lnTo>
                <a:lnTo>
                  <a:pt x="111887" y="484377"/>
                </a:lnTo>
                <a:lnTo>
                  <a:pt x="0" y="484377"/>
                </a:lnTo>
                <a:lnTo>
                  <a:pt x="1962" y="475299"/>
                </a:lnTo>
                <a:lnTo>
                  <a:pt x="5451" y="463996"/>
                </a:lnTo>
                <a:lnTo>
                  <a:pt x="10685" y="448492"/>
                </a:lnTo>
                <a:lnTo>
                  <a:pt x="13956" y="439165"/>
                </a:lnTo>
                <a:lnTo>
                  <a:pt x="17663" y="428788"/>
                </a:lnTo>
                <a:lnTo>
                  <a:pt x="21807" y="417360"/>
                </a:lnTo>
                <a:lnTo>
                  <a:pt x="26386" y="404883"/>
                </a:lnTo>
                <a:lnTo>
                  <a:pt x="31402" y="391355"/>
                </a:lnTo>
                <a:lnTo>
                  <a:pt x="36853" y="376777"/>
                </a:lnTo>
                <a:lnTo>
                  <a:pt x="42741" y="361148"/>
                </a:lnTo>
                <a:lnTo>
                  <a:pt x="49065" y="344470"/>
                </a:lnTo>
                <a:lnTo>
                  <a:pt x="55826" y="326741"/>
                </a:lnTo>
                <a:lnTo>
                  <a:pt x="63022" y="307963"/>
                </a:lnTo>
                <a:lnTo>
                  <a:pt x="70654" y="288134"/>
                </a:lnTo>
                <a:lnTo>
                  <a:pt x="78723" y="267254"/>
                </a:lnTo>
                <a:lnTo>
                  <a:pt x="86867" y="246252"/>
                </a:lnTo>
                <a:lnTo>
                  <a:pt x="95337" y="224391"/>
                </a:lnTo>
                <a:lnTo>
                  <a:pt x="103372" y="203535"/>
                </a:lnTo>
                <a:lnTo>
                  <a:pt x="110973" y="183684"/>
                </a:lnTo>
                <a:lnTo>
                  <a:pt x="118140" y="164839"/>
                </a:lnTo>
                <a:lnTo>
                  <a:pt x="124872" y="147000"/>
                </a:lnTo>
                <a:lnTo>
                  <a:pt x="131170" y="130166"/>
                </a:lnTo>
                <a:lnTo>
                  <a:pt x="137034" y="114337"/>
                </a:lnTo>
                <a:lnTo>
                  <a:pt x="142463" y="99514"/>
                </a:lnTo>
                <a:lnTo>
                  <a:pt x="147458" y="85695"/>
                </a:lnTo>
                <a:lnTo>
                  <a:pt x="152018" y="72882"/>
                </a:lnTo>
                <a:lnTo>
                  <a:pt x="156145" y="61073"/>
                </a:lnTo>
                <a:lnTo>
                  <a:pt x="159837" y="50269"/>
                </a:lnTo>
                <a:lnTo>
                  <a:pt x="163094" y="40470"/>
                </a:lnTo>
                <a:lnTo>
                  <a:pt x="165917" y="31675"/>
                </a:lnTo>
                <a:lnTo>
                  <a:pt x="168306" y="23885"/>
                </a:lnTo>
                <a:lnTo>
                  <a:pt x="171781" y="11318"/>
                </a:lnTo>
                <a:lnTo>
                  <a:pt x="173518" y="2768"/>
                </a:lnTo>
                <a:lnTo>
                  <a:pt x="17373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9832" y="426974"/>
            <a:ext cx="690117" cy="484377"/>
          </a:xfrm>
          <a:custGeom>
            <a:avLst/>
            <a:gdLst/>
            <a:ahLst/>
            <a:cxnLst/>
            <a:rect l="l" t="t" r="r" b="b"/>
            <a:pathLst>
              <a:path w="690117" h="484377">
                <a:moveTo>
                  <a:pt x="0" y="0"/>
                </a:moveTo>
                <a:lnTo>
                  <a:pt x="117855" y="0"/>
                </a:lnTo>
                <a:lnTo>
                  <a:pt x="118043" y="3724"/>
                </a:lnTo>
                <a:lnTo>
                  <a:pt x="118606" y="8678"/>
                </a:lnTo>
                <a:lnTo>
                  <a:pt x="119544" y="14863"/>
                </a:lnTo>
                <a:lnTo>
                  <a:pt x="120855" y="22279"/>
                </a:lnTo>
                <a:lnTo>
                  <a:pt x="122541" y="30926"/>
                </a:lnTo>
                <a:lnTo>
                  <a:pt x="124600" y="40803"/>
                </a:lnTo>
                <a:lnTo>
                  <a:pt x="127031" y="51911"/>
                </a:lnTo>
                <a:lnTo>
                  <a:pt x="129835" y="64249"/>
                </a:lnTo>
                <a:lnTo>
                  <a:pt x="133012" y="77818"/>
                </a:lnTo>
                <a:lnTo>
                  <a:pt x="136559" y="92618"/>
                </a:lnTo>
                <a:lnTo>
                  <a:pt x="140478" y="108648"/>
                </a:lnTo>
                <a:lnTo>
                  <a:pt x="144768" y="125909"/>
                </a:lnTo>
                <a:lnTo>
                  <a:pt x="149427" y="144401"/>
                </a:lnTo>
                <a:lnTo>
                  <a:pt x="154457" y="164123"/>
                </a:lnTo>
                <a:lnTo>
                  <a:pt x="159856" y="185076"/>
                </a:lnTo>
                <a:lnTo>
                  <a:pt x="160273" y="186689"/>
                </a:lnTo>
                <a:lnTo>
                  <a:pt x="165534" y="207057"/>
                </a:lnTo>
                <a:lnTo>
                  <a:pt x="170446" y="226334"/>
                </a:lnTo>
                <a:lnTo>
                  <a:pt x="175009" y="244520"/>
                </a:lnTo>
                <a:lnTo>
                  <a:pt x="179223" y="261617"/>
                </a:lnTo>
                <a:lnTo>
                  <a:pt x="183089" y="277625"/>
                </a:lnTo>
                <a:lnTo>
                  <a:pt x="186607" y="292543"/>
                </a:lnTo>
                <a:lnTo>
                  <a:pt x="189776" y="306374"/>
                </a:lnTo>
                <a:lnTo>
                  <a:pt x="192597" y="319118"/>
                </a:lnTo>
                <a:lnTo>
                  <a:pt x="195071" y="330775"/>
                </a:lnTo>
                <a:lnTo>
                  <a:pt x="197197" y="341345"/>
                </a:lnTo>
                <a:lnTo>
                  <a:pt x="198976" y="350830"/>
                </a:lnTo>
                <a:lnTo>
                  <a:pt x="200408" y="359230"/>
                </a:lnTo>
                <a:lnTo>
                  <a:pt x="201493" y="366546"/>
                </a:lnTo>
                <a:lnTo>
                  <a:pt x="202231" y="372778"/>
                </a:lnTo>
                <a:lnTo>
                  <a:pt x="202691" y="380618"/>
                </a:lnTo>
                <a:lnTo>
                  <a:pt x="208660" y="380618"/>
                </a:lnTo>
                <a:lnTo>
                  <a:pt x="209424" y="370487"/>
                </a:lnTo>
                <a:lnTo>
                  <a:pt x="211716" y="356013"/>
                </a:lnTo>
                <a:lnTo>
                  <a:pt x="213434" y="347147"/>
                </a:lnTo>
                <a:lnTo>
                  <a:pt x="215535" y="337194"/>
                </a:lnTo>
                <a:lnTo>
                  <a:pt x="218017" y="326154"/>
                </a:lnTo>
                <a:lnTo>
                  <a:pt x="220881" y="314026"/>
                </a:lnTo>
                <a:lnTo>
                  <a:pt x="224127" y="300811"/>
                </a:lnTo>
                <a:lnTo>
                  <a:pt x="227755" y="286506"/>
                </a:lnTo>
                <a:lnTo>
                  <a:pt x="231765" y="271113"/>
                </a:lnTo>
                <a:lnTo>
                  <a:pt x="236157" y="254631"/>
                </a:lnTo>
                <a:lnTo>
                  <a:pt x="240930" y="237059"/>
                </a:lnTo>
                <a:lnTo>
                  <a:pt x="246086" y="218397"/>
                </a:lnTo>
                <a:lnTo>
                  <a:pt x="251623" y="198644"/>
                </a:lnTo>
                <a:lnTo>
                  <a:pt x="254000" y="190246"/>
                </a:lnTo>
                <a:lnTo>
                  <a:pt x="259719" y="170037"/>
                </a:lnTo>
                <a:lnTo>
                  <a:pt x="265053" y="150920"/>
                </a:lnTo>
                <a:lnTo>
                  <a:pt x="270002" y="132896"/>
                </a:lnTo>
                <a:lnTo>
                  <a:pt x="274567" y="115962"/>
                </a:lnTo>
                <a:lnTo>
                  <a:pt x="278747" y="100120"/>
                </a:lnTo>
                <a:lnTo>
                  <a:pt x="282542" y="85369"/>
                </a:lnTo>
                <a:lnTo>
                  <a:pt x="285953" y="71709"/>
                </a:lnTo>
                <a:lnTo>
                  <a:pt x="288980" y="59140"/>
                </a:lnTo>
                <a:lnTo>
                  <a:pt x="291623" y="47662"/>
                </a:lnTo>
                <a:lnTo>
                  <a:pt x="293883" y="37273"/>
                </a:lnTo>
                <a:lnTo>
                  <a:pt x="295759" y="27975"/>
                </a:lnTo>
                <a:lnTo>
                  <a:pt x="297252" y="19766"/>
                </a:lnTo>
                <a:lnTo>
                  <a:pt x="298362" y="12647"/>
                </a:lnTo>
                <a:lnTo>
                  <a:pt x="299090" y="6618"/>
                </a:lnTo>
                <a:lnTo>
                  <a:pt x="299465" y="0"/>
                </a:lnTo>
                <a:lnTo>
                  <a:pt x="405510" y="0"/>
                </a:lnTo>
                <a:lnTo>
                  <a:pt x="406251" y="9359"/>
                </a:lnTo>
                <a:lnTo>
                  <a:pt x="408471" y="23222"/>
                </a:lnTo>
                <a:lnTo>
                  <a:pt x="410137" y="31842"/>
                </a:lnTo>
                <a:lnTo>
                  <a:pt x="412172" y="41588"/>
                </a:lnTo>
                <a:lnTo>
                  <a:pt x="414578" y="52460"/>
                </a:lnTo>
                <a:lnTo>
                  <a:pt x="417354" y="64458"/>
                </a:lnTo>
                <a:lnTo>
                  <a:pt x="420500" y="77582"/>
                </a:lnTo>
                <a:lnTo>
                  <a:pt x="424016" y="91832"/>
                </a:lnTo>
                <a:lnTo>
                  <a:pt x="427902" y="107207"/>
                </a:lnTo>
                <a:lnTo>
                  <a:pt x="432158" y="123709"/>
                </a:lnTo>
                <a:lnTo>
                  <a:pt x="436785" y="141336"/>
                </a:lnTo>
                <a:lnTo>
                  <a:pt x="441781" y="160089"/>
                </a:lnTo>
                <a:lnTo>
                  <a:pt x="447148" y="179968"/>
                </a:lnTo>
                <a:lnTo>
                  <a:pt x="450850" y="193548"/>
                </a:lnTo>
                <a:lnTo>
                  <a:pt x="456658" y="214808"/>
                </a:lnTo>
                <a:lnTo>
                  <a:pt x="462068" y="234805"/>
                </a:lnTo>
                <a:lnTo>
                  <a:pt x="467081" y="253540"/>
                </a:lnTo>
                <a:lnTo>
                  <a:pt x="471696" y="271014"/>
                </a:lnTo>
                <a:lnTo>
                  <a:pt x="475915" y="287227"/>
                </a:lnTo>
                <a:lnTo>
                  <a:pt x="479737" y="302179"/>
                </a:lnTo>
                <a:lnTo>
                  <a:pt x="483162" y="315873"/>
                </a:lnTo>
                <a:lnTo>
                  <a:pt x="486190" y="328307"/>
                </a:lnTo>
                <a:lnTo>
                  <a:pt x="488823" y="339483"/>
                </a:lnTo>
                <a:lnTo>
                  <a:pt x="491060" y="349402"/>
                </a:lnTo>
                <a:lnTo>
                  <a:pt x="492900" y="358064"/>
                </a:lnTo>
                <a:lnTo>
                  <a:pt x="494346" y="365469"/>
                </a:lnTo>
                <a:lnTo>
                  <a:pt x="495396" y="371619"/>
                </a:lnTo>
                <a:lnTo>
                  <a:pt x="496050" y="376515"/>
                </a:lnTo>
                <a:lnTo>
                  <a:pt x="496315" y="380618"/>
                </a:lnTo>
                <a:lnTo>
                  <a:pt x="502284" y="380618"/>
                </a:lnTo>
                <a:lnTo>
                  <a:pt x="503041" y="370924"/>
                </a:lnTo>
                <a:lnTo>
                  <a:pt x="503987" y="364293"/>
                </a:lnTo>
                <a:lnTo>
                  <a:pt x="505312" y="356472"/>
                </a:lnTo>
                <a:lnTo>
                  <a:pt x="507018" y="347462"/>
                </a:lnTo>
                <a:lnTo>
                  <a:pt x="509103" y="337263"/>
                </a:lnTo>
                <a:lnTo>
                  <a:pt x="511569" y="325876"/>
                </a:lnTo>
                <a:lnTo>
                  <a:pt x="514417" y="313300"/>
                </a:lnTo>
                <a:lnTo>
                  <a:pt x="517646" y="299536"/>
                </a:lnTo>
                <a:lnTo>
                  <a:pt x="521257" y="284584"/>
                </a:lnTo>
                <a:lnTo>
                  <a:pt x="525251" y="268445"/>
                </a:lnTo>
                <a:lnTo>
                  <a:pt x="529628" y="251118"/>
                </a:lnTo>
                <a:lnTo>
                  <a:pt x="534389" y="232604"/>
                </a:lnTo>
                <a:lnTo>
                  <a:pt x="539534" y="212903"/>
                </a:lnTo>
                <a:lnTo>
                  <a:pt x="543305" y="198627"/>
                </a:lnTo>
                <a:lnTo>
                  <a:pt x="548297" y="179646"/>
                </a:lnTo>
                <a:lnTo>
                  <a:pt x="552965" y="161538"/>
                </a:lnTo>
                <a:lnTo>
                  <a:pt x="557311" y="144302"/>
                </a:lnTo>
                <a:lnTo>
                  <a:pt x="561335" y="127940"/>
                </a:lnTo>
                <a:lnTo>
                  <a:pt x="565036" y="112451"/>
                </a:lnTo>
                <a:lnTo>
                  <a:pt x="568414" y="97837"/>
                </a:lnTo>
                <a:lnTo>
                  <a:pt x="571469" y="84097"/>
                </a:lnTo>
                <a:lnTo>
                  <a:pt x="574202" y="71232"/>
                </a:lnTo>
                <a:lnTo>
                  <a:pt x="576613" y="59242"/>
                </a:lnTo>
                <a:lnTo>
                  <a:pt x="578701" y="48127"/>
                </a:lnTo>
                <a:lnTo>
                  <a:pt x="580466" y="37889"/>
                </a:lnTo>
                <a:lnTo>
                  <a:pt x="581909" y="28526"/>
                </a:lnTo>
                <a:lnTo>
                  <a:pt x="583029" y="20041"/>
                </a:lnTo>
                <a:lnTo>
                  <a:pt x="583826" y="12432"/>
                </a:lnTo>
                <a:lnTo>
                  <a:pt x="584301" y="5701"/>
                </a:lnTo>
                <a:lnTo>
                  <a:pt x="584453" y="0"/>
                </a:lnTo>
                <a:lnTo>
                  <a:pt x="690117" y="0"/>
                </a:lnTo>
                <a:lnTo>
                  <a:pt x="689374" y="8663"/>
                </a:lnTo>
                <a:lnTo>
                  <a:pt x="687145" y="20861"/>
                </a:lnTo>
                <a:lnTo>
                  <a:pt x="683428" y="36592"/>
                </a:lnTo>
                <a:lnTo>
                  <a:pt x="681011" y="45781"/>
                </a:lnTo>
                <a:lnTo>
                  <a:pt x="678222" y="55853"/>
                </a:lnTo>
                <a:lnTo>
                  <a:pt x="675061" y="66808"/>
                </a:lnTo>
                <a:lnTo>
                  <a:pt x="671528" y="78644"/>
                </a:lnTo>
                <a:lnTo>
                  <a:pt x="667622" y="91363"/>
                </a:lnTo>
                <a:lnTo>
                  <a:pt x="663344" y="104963"/>
                </a:lnTo>
                <a:lnTo>
                  <a:pt x="658693" y="119446"/>
                </a:lnTo>
                <a:lnTo>
                  <a:pt x="653669" y="134809"/>
                </a:lnTo>
                <a:lnTo>
                  <a:pt x="648273" y="151054"/>
                </a:lnTo>
                <a:lnTo>
                  <a:pt x="642504" y="168180"/>
                </a:lnTo>
                <a:lnTo>
                  <a:pt x="636361" y="186187"/>
                </a:lnTo>
                <a:lnTo>
                  <a:pt x="629846" y="205074"/>
                </a:lnTo>
                <a:lnTo>
                  <a:pt x="622957" y="224842"/>
                </a:lnTo>
                <a:lnTo>
                  <a:pt x="615695" y="245490"/>
                </a:lnTo>
                <a:lnTo>
                  <a:pt x="608344" y="266445"/>
                </a:lnTo>
                <a:lnTo>
                  <a:pt x="601373" y="286456"/>
                </a:lnTo>
                <a:lnTo>
                  <a:pt x="594784" y="305522"/>
                </a:lnTo>
                <a:lnTo>
                  <a:pt x="588576" y="323644"/>
                </a:lnTo>
                <a:lnTo>
                  <a:pt x="582750" y="340822"/>
                </a:lnTo>
                <a:lnTo>
                  <a:pt x="577306" y="357056"/>
                </a:lnTo>
                <a:lnTo>
                  <a:pt x="572244" y="372345"/>
                </a:lnTo>
                <a:lnTo>
                  <a:pt x="567564" y="386690"/>
                </a:lnTo>
                <a:lnTo>
                  <a:pt x="563266" y="400091"/>
                </a:lnTo>
                <a:lnTo>
                  <a:pt x="559351" y="412547"/>
                </a:lnTo>
                <a:lnTo>
                  <a:pt x="555819" y="424060"/>
                </a:lnTo>
                <a:lnTo>
                  <a:pt x="552670" y="434628"/>
                </a:lnTo>
                <a:lnTo>
                  <a:pt x="549904" y="444251"/>
                </a:lnTo>
                <a:lnTo>
                  <a:pt x="547522" y="452931"/>
                </a:lnTo>
                <a:lnTo>
                  <a:pt x="545523" y="460666"/>
                </a:lnTo>
                <a:lnTo>
                  <a:pt x="542677" y="473303"/>
                </a:lnTo>
                <a:lnTo>
                  <a:pt x="541368" y="482164"/>
                </a:lnTo>
                <a:lnTo>
                  <a:pt x="541273" y="484377"/>
                </a:lnTo>
                <a:lnTo>
                  <a:pt x="443102" y="484377"/>
                </a:lnTo>
                <a:lnTo>
                  <a:pt x="442117" y="473350"/>
                </a:lnTo>
                <a:lnTo>
                  <a:pt x="440886" y="466079"/>
                </a:lnTo>
                <a:lnTo>
                  <a:pt x="439161" y="457636"/>
                </a:lnTo>
                <a:lnTo>
                  <a:pt x="436942" y="448022"/>
                </a:lnTo>
                <a:lnTo>
                  <a:pt x="434230" y="437237"/>
                </a:lnTo>
                <a:lnTo>
                  <a:pt x="431023" y="425282"/>
                </a:lnTo>
                <a:lnTo>
                  <a:pt x="427323" y="412157"/>
                </a:lnTo>
                <a:lnTo>
                  <a:pt x="423127" y="397861"/>
                </a:lnTo>
                <a:lnTo>
                  <a:pt x="418436" y="382396"/>
                </a:lnTo>
                <a:lnTo>
                  <a:pt x="413250" y="365762"/>
                </a:lnTo>
                <a:lnTo>
                  <a:pt x="407568" y="347959"/>
                </a:lnTo>
                <a:lnTo>
                  <a:pt x="401390" y="328987"/>
                </a:lnTo>
                <a:lnTo>
                  <a:pt x="398017" y="318770"/>
                </a:lnTo>
                <a:lnTo>
                  <a:pt x="392083" y="300635"/>
                </a:lnTo>
                <a:lnTo>
                  <a:pt x="386490" y="283302"/>
                </a:lnTo>
                <a:lnTo>
                  <a:pt x="381238" y="266771"/>
                </a:lnTo>
                <a:lnTo>
                  <a:pt x="376327" y="251042"/>
                </a:lnTo>
                <a:lnTo>
                  <a:pt x="371757" y="236114"/>
                </a:lnTo>
                <a:lnTo>
                  <a:pt x="367527" y="221989"/>
                </a:lnTo>
                <a:lnTo>
                  <a:pt x="363636" y="208666"/>
                </a:lnTo>
                <a:lnTo>
                  <a:pt x="360085" y="196145"/>
                </a:lnTo>
                <a:lnTo>
                  <a:pt x="356872" y="184427"/>
                </a:lnTo>
                <a:lnTo>
                  <a:pt x="353998" y="173513"/>
                </a:lnTo>
                <a:lnTo>
                  <a:pt x="351463" y="163401"/>
                </a:lnTo>
                <a:lnTo>
                  <a:pt x="349265" y="154093"/>
                </a:lnTo>
                <a:lnTo>
                  <a:pt x="347404" y="145588"/>
                </a:lnTo>
                <a:lnTo>
                  <a:pt x="345880" y="137887"/>
                </a:lnTo>
                <a:lnTo>
                  <a:pt x="344693" y="130990"/>
                </a:lnTo>
                <a:lnTo>
                  <a:pt x="344042" y="126491"/>
                </a:lnTo>
                <a:lnTo>
                  <a:pt x="337819" y="126491"/>
                </a:lnTo>
                <a:lnTo>
                  <a:pt x="335670" y="140001"/>
                </a:lnTo>
                <a:lnTo>
                  <a:pt x="334142" y="147966"/>
                </a:lnTo>
                <a:lnTo>
                  <a:pt x="332313" y="156737"/>
                </a:lnTo>
                <a:lnTo>
                  <a:pt x="330180" y="166315"/>
                </a:lnTo>
                <a:lnTo>
                  <a:pt x="327743" y="176699"/>
                </a:lnTo>
                <a:lnTo>
                  <a:pt x="325002" y="187889"/>
                </a:lnTo>
                <a:lnTo>
                  <a:pt x="321957" y="199884"/>
                </a:lnTo>
                <a:lnTo>
                  <a:pt x="318605" y="212685"/>
                </a:lnTo>
                <a:lnTo>
                  <a:pt x="314948" y="226291"/>
                </a:lnTo>
                <a:lnTo>
                  <a:pt x="310985" y="240703"/>
                </a:lnTo>
                <a:lnTo>
                  <a:pt x="306714" y="255919"/>
                </a:lnTo>
                <a:lnTo>
                  <a:pt x="302135" y="271940"/>
                </a:lnTo>
                <a:lnTo>
                  <a:pt x="297249" y="288766"/>
                </a:lnTo>
                <a:lnTo>
                  <a:pt x="292053" y="306395"/>
                </a:lnTo>
                <a:lnTo>
                  <a:pt x="287908" y="320293"/>
                </a:lnTo>
                <a:lnTo>
                  <a:pt x="281989" y="340299"/>
                </a:lnTo>
                <a:lnTo>
                  <a:pt x="276532" y="359054"/>
                </a:lnTo>
                <a:lnTo>
                  <a:pt x="271540" y="376560"/>
                </a:lnTo>
                <a:lnTo>
                  <a:pt x="267011" y="392817"/>
                </a:lnTo>
                <a:lnTo>
                  <a:pt x="262944" y="407826"/>
                </a:lnTo>
                <a:lnTo>
                  <a:pt x="259340" y="421588"/>
                </a:lnTo>
                <a:lnTo>
                  <a:pt x="256198" y="434103"/>
                </a:lnTo>
                <a:lnTo>
                  <a:pt x="253519" y="445371"/>
                </a:lnTo>
                <a:lnTo>
                  <a:pt x="251301" y="455394"/>
                </a:lnTo>
                <a:lnTo>
                  <a:pt x="249544" y="464172"/>
                </a:lnTo>
                <a:lnTo>
                  <a:pt x="248248" y="471706"/>
                </a:lnTo>
                <a:lnTo>
                  <a:pt x="247412" y="477997"/>
                </a:lnTo>
                <a:lnTo>
                  <a:pt x="247037" y="483044"/>
                </a:lnTo>
                <a:lnTo>
                  <a:pt x="247014" y="484377"/>
                </a:lnTo>
                <a:lnTo>
                  <a:pt x="146557" y="484377"/>
                </a:lnTo>
                <a:lnTo>
                  <a:pt x="144904" y="469841"/>
                </a:lnTo>
                <a:lnTo>
                  <a:pt x="141966" y="455681"/>
                </a:lnTo>
                <a:lnTo>
                  <a:pt x="137561" y="437946"/>
                </a:lnTo>
                <a:lnTo>
                  <a:pt x="134808" y="427738"/>
                </a:lnTo>
                <a:lnTo>
                  <a:pt x="131690" y="416635"/>
                </a:lnTo>
                <a:lnTo>
                  <a:pt x="128206" y="404637"/>
                </a:lnTo>
                <a:lnTo>
                  <a:pt x="124356" y="391746"/>
                </a:lnTo>
                <a:lnTo>
                  <a:pt x="120140" y="377960"/>
                </a:lnTo>
                <a:lnTo>
                  <a:pt x="115560" y="363279"/>
                </a:lnTo>
                <a:lnTo>
                  <a:pt x="110613" y="347704"/>
                </a:lnTo>
                <a:lnTo>
                  <a:pt x="105302" y="331233"/>
                </a:lnTo>
                <a:lnTo>
                  <a:pt x="99626" y="313868"/>
                </a:lnTo>
                <a:lnTo>
                  <a:pt x="93586" y="295608"/>
                </a:lnTo>
                <a:lnTo>
                  <a:pt x="87181" y="276453"/>
                </a:lnTo>
                <a:lnTo>
                  <a:pt x="80412" y="256403"/>
                </a:lnTo>
                <a:lnTo>
                  <a:pt x="73278" y="235458"/>
                </a:lnTo>
                <a:lnTo>
                  <a:pt x="65919" y="213932"/>
                </a:lnTo>
                <a:lnTo>
                  <a:pt x="58950" y="193428"/>
                </a:lnTo>
                <a:lnTo>
                  <a:pt x="52370" y="173944"/>
                </a:lnTo>
                <a:lnTo>
                  <a:pt x="46180" y="155481"/>
                </a:lnTo>
                <a:lnTo>
                  <a:pt x="40380" y="138039"/>
                </a:lnTo>
                <a:lnTo>
                  <a:pt x="34970" y="121617"/>
                </a:lnTo>
                <a:lnTo>
                  <a:pt x="29948" y="106216"/>
                </a:lnTo>
                <a:lnTo>
                  <a:pt x="25317" y="91835"/>
                </a:lnTo>
                <a:lnTo>
                  <a:pt x="21074" y="78476"/>
                </a:lnTo>
                <a:lnTo>
                  <a:pt x="17220" y="66136"/>
                </a:lnTo>
                <a:lnTo>
                  <a:pt x="13756" y="54818"/>
                </a:lnTo>
                <a:lnTo>
                  <a:pt x="10681" y="44520"/>
                </a:lnTo>
                <a:lnTo>
                  <a:pt x="7994" y="35243"/>
                </a:lnTo>
                <a:lnTo>
                  <a:pt x="5696" y="26986"/>
                </a:lnTo>
                <a:lnTo>
                  <a:pt x="3787" y="19750"/>
                </a:lnTo>
                <a:lnTo>
                  <a:pt x="1133" y="8340"/>
                </a:lnTo>
                <a:lnTo>
                  <a:pt x="33" y="10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2271" y="426974"/>
            <a:ext cx="105283" cy="484377"/>
          </a:xfrm>
          <a:custGeom>
            <a:avLst/>
            <a:gdLst/>
            <a:ahLst/>
            <a:cxnLst/>
            <a:rect l="l" t="t" r="r" b="b"/>
            <a:pathLst>
              <a:path w="105283" h="484377">
                <a:moveTo>
                  <a:pt x="0" y="0"/>
                </a:moveTo>
                <a:lnTo>
                  <a:pt x="105283" y="0"/>
                </a:lnTo>
                <a:lnTo>
                  <a:pt x="104773" y="10434"/>
                </a:lnTo>
                <a:lnTo>
                  <a:pt x="104291" y="21130"/>
                </a:lnTo>
                <a:lnTo>
                  <a:pt x="103411" y="43312"/>
                </a:lnTo>
                <a:lnTo>
                  <a:pt x="102643" y="66546"/>
                </a:lnTo>
                <a:lnTo>
                  <a:pt x="101989" y="90832"/>
                </a:lnTo>
                <a:lnTo>
                  <a:pt x="101450" y="116172"/>
                </a:lnTo>
                <a:lnTo>
                  <a:pt x="101026" y="142566"/>
                </a:lnTo>
                <a:lnTo>
                  <a:pt x="100718" y="170017"/>
                </a:lnTo>
                <a:lnTo>
                  <a:pt x="100528" y="198524"/>
                </a:lnTo>
                <a:lnTo>
                  <a:pt x="100457" y="228089"/>
                </a:lnTo>
                <a:lnTo>
                  <a:pt x="100456" y="231012"/>
                </a:lnTo>
                <a:lnTo>
                  <a:pt x="100469" y="244998"/>
                </a:lnTo>
                <a:lnTo>
                  <a:pt x="100568" y="272561"/>
                </a:lnTo>
                <a:lnTo>
                  <a:pt x="100766" y="299581"/>
                </a:lnTo>
                <a:lnTo>
                  <a:pt x="101061" y="326057"/>
                </a:lnTo>
                <a:lnTo>
                  <a:pt x="101452" y="351990"/>
                </a:lnTo>
                <a:lnTo>
                  <a:pt x="101940" y="377379"/>
                </a:lnTo>
                <a:lnTo>
                  <a:pt x="102524" y="402224"/>
                </a:lnTo>
                <a:lnTo>
                  <a:pt x="103202" y="426526"/>
                </a:lnTo>
                <a:lnTo>
                  <a:pt x="103973" y="450285"/>
                </a:lnTo>
                <a:lnTo>
                  <a:pt x="104838" y="473500"/>
                </a:lnTo>
                <a:lnTo>
                  <a:pt x="105283" y="484377"/>
                </a:lnTo>
                <a:lnTo>
                  <a:pt x="0" y="484377"/>
                </a:lnTo>
                <a:lnTo>
                  <a:pt x="939" y="461040"/>
                </a:lnTo>
                <a:lnTo>
                  <a:pt x="1773" y="437238"/>
                </a:lnTo>
                <a:lnTo>
                  <a:pt x="2503" y="412974"/>
                </a:lnTo>
                <a:lnTo>
                  <a:pt x="3130" y="388250"/>
                </a:lnTo>
                <a:lnTo>
                  <a:pt x="3656" y="363068"/>
                </a:lnTo>
                <a:lnTo>
                  <a:pt x="4083" y="337430"/>
                </a:lnTo>
                <a:lnTo>
                  <a:pt x="4412" y="311339"/>
                </a:lnTo>
                <a:lnTo>
                  <a:pt x="4644" y="284798"/>
                </a:lnTo>
                <a:lnTo>
                  <a:pt x="4781" y="257808"/>
                </a:lnTo>
                <a:lnTo>
                  <a:pt x="4826" y="231012"/>
                </a:lnTo>
                <a:lnTo>
                  <a:pt x="4812" y="216205"/>
                </a:lnTo>
                <a:lnTo>
                  <a:pt x="4700" y="187328"/>
                </a:lnTo>
                <a:lnTo>
                  <a:pt x="4475" y="159434"/>
                </a:lnTo>
                <a:lnTo>
                  <a:pt x="4134" y="132523"/>
                </a:lnTo>
                <a:lnTo>
                  <a:pt x="3676" y="106594"/>
                </a:lnTo>
                <a:lnTo>
                  <a:pt x="3098" y="81646"/>
                </a:lnTo>
                <a:lnTo>
                  <a:pt x="2399" y="57677"/>
                </a:lnTo>
                <a:lnTo>
                  <a:pt x="1575" y="34687"/>
                </a:lnTo>
                <a:lnTo>
                  <a:pt x="627" y="12675"/>
                </a:lnTo>
                <a:lnTo>
                  <a:pt x="105" y="2035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7139" y="426974"/>
            <a:ext cx="575944" cy="484377"/>
          </a:xfrm>
          <a:custGeom>
            <a:avLst/>
            <a:gdLst/>
            <a:ahLst/>
            <a:cxnLst/>
            <a:rect l="l" t="t" r="r" b="b"/>
            <a:pathLst>
              <a:path w="575944" h="484377">
                <a:moveTo>
                  <a:pt x="53975" y="0"/>
                </a:moveTo>
                <a:lnTo>
                  <a:pt x="197993" y="0"/>
                </a:lnTo>
                <a:lnTo>
                  <a:pt x="198198" y="6025"/>
                </a:lnTo>
                <a:lnTo>
                  <a:pt x="198815" y="12958"/>
                </a:lnTo>
                <a:lnTo>
                  <a:pt x="199843" y="20799"/>
                </a:lnTo>
                <a:lnTo>
                  <a:pt x="201281" y="29547"/>
                </a:lnTo>
                <a:lnTo>
                  <a:pt x="203130" y="39202"/>
                </a:lnTo>
                <a:lnTo>
                  <a:pt x="205389" y="49763"/>
                </a:lnTo>
                <a:lnTo>
                  <a:pt x="208058" y="61229"/>
                </a:lnTo>
                <a:lnTo>
                  <a:pt x="211137" y="73601"/>
                </a:lnTo>
                <a:lnTo>
                  <a:pt x="214626" y="86878"/>
                </a:lnTo>
                <a:lnTo>
                  <a:pt x="218524" y="101059"/>
                </a:lnTo>
                <a:lnTo>
                  <a:pt x="222831" y="116144"/>
                </a:lnTo>
                <a:lnTo>
                  <a:pt x="227547" y="132132"/>
                </a:lnTo>
                <a:lnTo>
                  <a:pt x="232671" y="149023"/>
                </a:lnTo>
                <a:lnTo>
                  <a:pt x="238204" y="166817"/>
                </a:lnTo>
                <a:lnTo>
                  <a:pt x="243586" y="183768"/>
                </a:lnTo>
                <a:lnTo>
                  <a:pt x="249545" y="202551"/>
                </a:lnTo>
                <a:lnTo>
                  <a:pt x="255089" y="220393"/>
                </a:lnTo>
                <a:lnTo>
                  <a:pt x="260216" y="237295"/>
                </a:lnTo>
                <a:lnTo>
                  <a:pt x="264927" y="253257"/>
                </a:lnTo>
                <a:lnTo>
                  <a:pt x="269220" y="268279"/>
                </a:lnTo>
                <a:lnTo>
                  <a:pt x="273096" y="282363"/>
                </a:lnTo>
                <a:lnTo>
                  <a:pt x="276555" y="295507"/>
                </a:lnTo>
                <a:lnTo>
                  <a:pt x="279596" y="307713"/>
                </a:lnTo>
                <a:lnTo>
                  <a:pt x="282219" y="318979"/>
                </a:lnTo>
                <a:lnTo>
                  <a:pt x="284424" y="329308"/>
                </a:lnTo>
                <a:lnTo>
                  <a:pt x="286210" y="338698"/>
                </a:lnTo>
                <a:lnTo>
                  <a:pt x="287578" y="347151"/>
                </a:lnTo>
                <a:lnTo>
                  <a:pt x="288527" y="354666"/>
                </a:lnTo>
                <a:lnTo>
                  <a:pt x="289056" y="361243"/>
                </a:lnTo>
                <a:lnTo>
                  <a:pt x="289179" y="365633"/>
                </a:lnTo>
                <a:lnTo>
                  <a:pt x="294767" y="365633"/>
                </a:lnTo>
                <a:lnTo>
                  <a:pt x="295698" y="353027"/>
                </a:lnTo>
                <a:lnTo>
                  <a:pt x="296862" y="345352"/>
                </a:lnTo>
                <a:lnTo>
                  <a:pt x="298491" y="336763"/>
                </a:lnTo>
                <a:lnTo>
                  <a:pt x="300587" y="327258"/>
                </a:lnTo>
                <a:lnTo>
                  <a:pt x="303148" y="316839"/>
                </a:lnTo>
                <a:lnTo>
                  <a:pt x="306174" y="305503"/>
                </a:lnTo>
                <a:lnTo>
                  <a:pt x="309666" y="293252"/>
                </a:lnTo>
                <a:lnTo>
                  <a:pt x="313624" y="280086"/>
                </a:lnTo>
                <a:lnTo>
                  <a:pt x="318047" y="266002"/>
                </a:lnTo>
                <a:lnTo>
                  <a:pt x="322936" y="251003"/>
                </a:lnTo>
                <a:lnTo>
                  <a:pt x="328291" y="235087"/>
                </a:lnTo>
                <a:lnTo>
                  <a:pt x="334111" y="218254"/>
                </a:lnTo>
                <a:lnTo>
                  <a:pt x="340397" y="200504"/>
                </a:lnTo>
                <a:lnTo>
                  <a:pt x="346583" y="183387"/>
                </a:lnTo>
                <a:lnTo>
                  <a:pt x="353281" y="164896"/>
                </a:lnTo>
                <a:lnTo>
                  <a:pt x="359517" y="147298"/>
                </a:lnTo>
                <a:lnTo>
                  <a:pt x="365289" y="130594"/>
                </a:lnTo>
                <a:lnTo>
                  <a:pt x="370599" y="114784"/>
                </a:lnTo>
                <a:lnTo>
                  <a:pt x="375446" y="99870"/>
                </a:lnTo>
                <a:lnTo>
                  <a:pt x="379831" y="85851"/>
                </a:lnTo>
                <a:lnTo>
                  <a:pt x="383754" y="72727"/>
                </a:lnTo>
                <a:lnTo>
                  <a:pt x="387214" y="60500"/>
                </a:lnTo>
                <a:lnTo>
                  <a:pt x="390213" y="49170"/>
                </a:lnTo>
                <a:lnTo>
                  <a:pt x="392751" y="38736"/>
                </a:lnTo>
                <a:lnTo>
                  <a:pt x="394828" y="29201"/>
                </a:lnTo>
                <a:lnTo>
                  <a:pt x="396443" y="20563"/>
                </a:lnTo>
                <a:lnTo>
                  <a:pt x="397598" y="12824"/>
                </a:lnTo>
                <a:lnTo>
                  <a:pt x="398292" y="5984"/>
                </a:lnTo>
                <a:lnTo>
                  <a:pt x="398525" y="0"/>
                </a:lnTo>
                <a:lnTo>
                  <a:pt x="541401" y="0"/>
                </a:lnTo>
                <a:lnTo>
                  <a:pt x="541572" y="16600"/>
                </a:lnTo>
                <a:lnTo>
                  <a:pt x="542087" y="35615"/>
                </a:lnTo>
                <a:lnTo>
                  <a:pt x="542474" y="46029"/>
                </a:lnTo>
                <a:lnTo>
                  <a:pt x="542947" y="57047"/>
                </a:lnTo>
                <a:lnTo>
                  <a:pt x="543506" y="68668"/>
                </a:lnTo>
                <a:lnTo>
                  <a:pt x="544152" y="80893"/>
                </a:lnTo>
                <a:lnTo>
                  <a:pt x="544884" y="93723"/>
                </a:lnTo>
                <a:lnTo>
                  <a:pt x="545703" y="107156"/>
                </a:lnTo>
                <a:lnTo>
                  <a:pt x="546608" y="121193"/>
                </a:lnTo>
                <a:lnTo>
                  <a:pt x="547600" y="135834"/>
                </a:lnTo>
                <a:lnTo>
                  <a:pt x="548679" y="151078"/>
                </a:lnTo>
                <a:lnTo>
                  <a:pt x="549845" y="166927"/>
                </a:lnTo>
                <a:lnTo>
                  <a:pt x="551098" y="183380"/>
                </a:lnTo>
                <a:lnTo>
                  <a:pt x="552438" y="200436"/>
                </a:lnTo>
                <a:lnTo>
                  <a:pt x="553866" y="218096"/>
                </a:lnTo>
                <a:lnTo>
                  <a:pt x="555381" y="236360"/>
                </a:lnTo>
                <a:lnTo>
                  <a:pt x="556983" y="255229"/>
                </a:lnTo>
                <a:lnTo>
                  <a:pt x="558673" y="274700"/>
                </a:lnTo>
                <a:lnTo>
                  <a:pt x="560702" y="297897"/>
                </a:lnTo>
                <a:lnTo>
                  <a:pt x="562603" y="319742"/>
                </a:lnTo>
                <a:lnTo>
                  <a:pt x="564377" y="340233"/>
                </a:lnTo>
                <a:lnTo>
                  <a:pt x="566024" y="359371"/>
                </a:lnTo>
                <a:lnTo>
                  <a:pt x="567544" y="377155"/>
                </a:lnTo>
                <a:lnTo>
                  <a:pt x="568937" y="393586"/>
                </a:lnTo>
                <a:lnTo>
                  <a:pt x="570203" y="408662"/>
                </a:lnTo>
                <a:lnTo>
                  <a:pt x="571343" y="422384"/>
                </a:lnTo>
                <a:lnTo>
                  <a:pt x="572356" y="434751"/>
                </a:lnTo>
                <a:lnTo>
                  <a:pt x="573243" y="445763"/>
                </a:lnTo>
                <a:lnTo>
                  <a:pt x="574004" y="455419"/>
                </a:lnTo>
                <a:lnTo>
                  <a:pt x="574639" y="463719"/>
                </a:lnTo>
                <a:lnTo>
                  <a:pt x="575149" y="470663"/>
                </a:lnTo>
                <a:lnTo>
                  <a:pt x="575533" y="476250"/>
                </a:lnTo>
                <a:lnTo>
                  <a:pt x="575924" y="483353"/>
                </a:lnTo>
                <a:lnTo>
                  <a:pt x="575944" y="484377"/>
                </a:lnTo>
                <a:lnTo>
                  <a:pt x="467741" y="484377"/>
                </a:lnTo>
                <a:lnTo>
                  <a:pt x="467712" y="476546"/>
                </a:lnTo>
                <a:lnTo>
                  <a:pt x="467627" y="468100"/>
                </a:lnTo>
                <a:lnTo>
                  <a:pt x="467486" y="459039"/>
                </a:lnTo>
                <a:lnTo>
                  <a:pt x="467289" y="449363"/>
                </a:lnTo>
                <a:lnTo>
                  <a:pt x="467036" y="439073"/>
                </a:lnTo>
                <a:lnTo>
                  <a:pt x="466727" y="428167"/>
                </a:lnTo>
                <a:lnTo>
                  <a:pt x="466362" y="416648"/>
                </a:lnTo>
                <a:lnTo>
                  <a:pt x="465942" y="404513"/>
                </a:lnTo>
                <a:lnTo>
                  <a:pt x="465467" y="391764"/>
                </a:lnTo>
                <a:lnTo>
                  <a:pt x="464936" y="378400"/>
                </a:lnTo>
                <a:lnTo>
                  <a:pt x="464351" y="364421"/>
                </a:lnTo>
                <a:lnTo>
                  <a:pt x="463710" y="349827"/>
                </a:lnTo>
                <a:lnTo>
                  <a:pt x="463015" y="334619"/>
                </a:lnTo>
                <a:lnTo>
                  <a:pt x="462265" y="318796"/>
                </a:lnTo>
                <a:lnTo>
                  <a:pt x="461461" y="302359"/>
                </a:lnTo>
                <a:lnTo>
                  <a:pt x="460603" y="285306"/>
                </a:lnTo>
                <a:lnTo>
                  <a:pt x="459867" y="271017"/>
                </a:lnTo>
                <a:lnTo>
                  <a:pt x="458843" y="251200"/>
                </a:lnTo>
                <a:lnTo>
                  <a:pt x="457890" y="232417"/>
                </a:lnTo>
                <a:lnTo>
                  <a:pt x="457006" y="214669"/>
                </a:lnTo>
                <a:lnTo>
                  <a:pt x="456191" y="197957"/>
                </a:lnTo>
                <a:lnTo>
                  <a:pt x="455445" y="182281"/>
                </a:lnTo>
                <a:lnTo>
                  <a:pt x="454768" y="167640"/>
                </a:lnTo>
                <a:lnTo>
                  <a:pt x="454160" y="154036"/>
                </a:lnTo>
                <a:lnTo>
                  <a:pt x="453619" y="141468"/>
                </a:lnTo>
                <a:lnTo>
                  <a:pt x="453147" y="129937"/>
                </a:lnTo>
                <a:lnTo>
                  <a:pt x="452742" y="119443"/>
                </a:lnTo>
                <a:lnTo>
                  <a:pt x="452405" y="109986"/>
                </a:lnTo>
                <a:lnTo>
                  <a:pt x="452136" y="101566"/>
                </a:lnTo>
                <a:lnTo>
                  <a:pt x="451933" y="94184"/>
                </a:lnTo>
                <a:lnTo>
                  <a:pt x="451797" y="87839"/>
                </a:lnTo>
                <a:lnTo>
                  <a:pt x="451738" y="83692"/>
                </a:lnTo>
                <a:lnTo>
                  <a:pt x="446150" y="83692"/>
                </a:lnTo>
                <a:lnTo>
                  <a:pt x="442805" y="100444"/>
                </a:lnTo>
                <a:lnTo>
                  <a:pt x="440326" y="111373"/>
                </a:lnTo>
                <a:lnTo>
                  <a:pt x="437303" y="124001"/>
                </a:lnTo>
                <a:lnTo>
                  <a:pt x="433730" y="138325"/>
                </a:lnTo>
                <a:lnTo>
                  <a:pt x="429602" y="154343"/>
                </a:lnTo>
                <a:lnTo>
                  <a:pt x="426466" y="166242"/>
                </a:lnTo>
                <a:lnTo>
                  <a:pt x="424169" y="174681"/>
                </a:lnTo>
                <a:lnTo>
                  <a:pt x="421614" y="183641"/>
                </a:lnTo>
                <a:lnTo>
                  <a:pt x="418802" y="193121"/>
                </a:lnTo>
                <a:lnTo>
                  <a:pt x="415731" y="203123"/>
                </a:lnTo>
                <a:lnTo>
                  <a:pt x="412403" y="213646"/>
                </a:lnTo>
                <a:lnTo>
                  <a:pt x="408817" y="224692"/>
                </a:lnTo>
                <a:lnTo>
                  <a:pt x="404975" y="236259"/>
                </a:lnTo>
                <a:lnTo>
                  <a:pt x="400875" y="248348"/>
                </a:lnTo>
                <a:lnTo>
                  <a:pt x="396519" y="260960"/>
                </a:lnTo>
                <a:lnTo>
                  <a:pt x="391906" y="274095"/>
                </a:lnTo>
                <a:lnTo>
                  <a:pt x="387037" y="287752"/>
                </a:lnTo>
                <a:lnTo>
                  <a:pt x="381913" y="301933"/>
                </a:lnTo>
                <a:lnTo>
                  <a:pt x="376532" y="316637"/>
                </a:lnTo>
                <a:lnTo>
                  <a:pt x="370896" y="331865"/>
                </a:lnTo>
                <a:lnTo>
                  <a:pt x="366394" y="343915"/>
                </a:lnTo>
                <a:lnTo>
                  <a:pt x="359100" y="363457"/>
                </a:lnTo>
                <a:lnTo>
                  <a:pt x="352462" y="381599"/>
                </a:lnTo>
                <a:lnTo>
                  <a:pt x="346483" y="398339"/>
                </a:lnTo>
                <a:lnTo>
                  <a:pt x="341160" y="413677"/>
                </a:lnTo>
                <a:lnTo>
                  <a:pt x="336496" y="427614"/>
                </a:lnTo>
                <a:lnTo>
                  <a:pt x="332488" y="440148"/>
                </a:lnTo>
                <a:lnTo>
                  <a:pt x="329139" y="451280"/>
                </a:lnTo>
                <a:lnTo>
                  <a:pt x="326446" y="461007"/>
                </a:lnTo>
                <a:lnTo>
                  <a:pt x="324412" y="469331"/>
                </a:lnTo>
                <a:lnTo>
                  <a:pt x="323034" y="476251"/>
                </a:lnTo>
                <a:lnTo>
                  <a:pt x="322315" y="481765"/>
                </a:lnTo>
                <a:lnTo>
                  <a:pt x="322199" y="484377"/>
                </a:lnTo>
                <a:lnTo>
                  <a:pt x="240030" y="484377"/>
                </a:lnTo>
                <a:lnTo>
                  <a:pt x="239718" y="479594"/>
                </a:lnTo>
                <a:lnTo>
                  <a:pt x="238782" y="473424"/>
                </a:lnTo>
                <a:lnTo>
                  <a:pt x="237223" y="465865"/>
                </a:lnTo>
                <a:lnTo>
                  <a:pt x="235041" y="456919"/>
                </a:lnTo>
                <a:lnTo>
                  <a:pt x="232234" y="446585"/>
                </a:lnTo>
                <a:lnTo>
                  <a:pt x="228805" y="434864"/>
                </a:lnTo>
                <a:lnTo>
                  <a:pt x="224751" y="421755"/>
                </a:lnTo>
                <a:lnTo>
                  <a:pt x="220074" y="407258"/>
                </a:lnTo>
                <a:lnTo>
                  <a:pt x="214774" y="391374"/>
                </a:lnTo>
                <a:lnTo>
                  <a:pt x="208849" y="374102"/>
                </a:lnTo>
                <a:lnTo>
                  <a:pt x="202302" y="355442"/>
                </a:lnTo>
                <a:lnTo>
                  <a:pt x="197738" y="342646"/>
                </a:lnTo>
                <a:lnTo>
                  <a:pt x="191754" y="325828"/>
                </a:lnTo>
                <a:lnTo>
                  <a:pt x="186078" y="309760"/>
                </a:lnTo>
                <a:lnTo>
                  <a:pt x="180709" y="294442"/>
                </a:lnTo>
                <a:lnTo>
                  <a:pt x="175648" y="279874"/>
                </a:lnTo>
                <a:lnTo>
                  <a:pt x="170895" y="266056"/>
                </a:lnTo>
                <a:lnTo>
                  <a:pt x="166450" y="252988"/>
                </a:lnTo>
                <a:lnTo>
                  <a:pt x="162312" y="240672"/>
                </a:lnTo>
                <a:lnTo>
                  <a:pt x="158482" y="229106"/>
                </a:lnTo>
                <a:lnTo>
                  <a:pt x="154960" y="218293"/>
                </a:lnTo>
                <a:lnTo>
                  <a:pt x="151746" y="208231"/>
                </a:lnTo>
                <a:lnTo>
                  <a:pt x="148839" y="198921"/>
                </a:lnTo>
                <a:lnTo>
                  <a:pt x="146240" y="190363"/>
                </a:lnTo>
                <a:lnTo>
                  <a:pt x="143949" y="182558"/>
                </a:lnTo>
                <a:lnTo>
                  <a:pt x="139153" y="164933"/>
                </a:lnTo>
                <a:lnTo>
                  <a:pt x="135989" y="152475"/>
                </a:lnTo>
                <a:lnTo>
                  <a:pt x="133000" y="140043"/>
                </a:lnTo>
                <a:lnTo>
                  <a:pt x="130191" y="127638"/>
                </a:lnTo>
                <a:lnTo>
                  <a:pt x="127562" y="115260"/>
                </a:lnTo>
                <a:lnTo>
                  <a:pt x="125115" y="102908"/>
                </a:lnTo>
                <a:lnTo>
                  <a:pt x="122852" y="90583"/>
                </a:lnTo>
                <a:lnTo>
                  <a:pt x="121666" y="83692"/>
                </a:lnTo>
                <a:lnTo>
                  <a:pt x="116078" y="83692"/>
                </a:lnTo>
                <a:lnTo>
                  <a:pt x="115850" y="97245"/>
                </a:lnTo>
                <a:lnTo>
                  <a:pt x="115639" y="105312"/>
                </a:lnTo>
                <a:lnTo>
                  <a:pt x="115361" y="114241"/>
                </a:lnTo>
                <a:lnTo>
                  <a:pt x="115017" y="124032"/>
                </a:lnTo>
                <a:lnTo>
                  <a:pt x="114606" y="134684"/>
                </a:lnTo>
                <a:lnTo>
                  <a:pt x="114128" y="146198"/>
                </a:lnTo>
                <a:lnTo>
                  <a:pt x="113583" y="158575"/>
                </a:lnTo>
                <a:lnTo>
                  <a:pt x="112970" y="171813"/>
                </a:lnTo>
                <a:lnTo>
                  <a:pt x="112288" y="185915"/>
                </a:lnTo>
                <a:lnTo>
                  <a:pt x="111537" y="200878"/>
                </a:lnTo>
                <a:lnTo>
                  <a:pt x="110718" y="216705"/>
                </a:lnTo>
                <a:lnTo>
                  <a:pt x="109829" y="233395"/>
                </a:lnTo>
                <a:lnTo>
                  <a:pt x="108870" y="250948"/>
                </a:lnTo>
                <a:lnTo>
                  <a:pt x="107841" y="269365"/>
                </a:lnTo>
                <a:lnTo>
                  <a:pt x="107061" y="283083"/>
                </a:lnTo>
                <a:lnTo>
                  <a:pt x="105991" y="301950"/>
                </a:lnTo>
                <a:lnTo>
                  <a:pt x="104990" y="319986"/>
                </a:lnTo>
                <a:lnTo>
                  <a:pt x="104060" y="337189"/>
                </a:lnTo>
                <a:lnTo>
                  <a:pt x="103199" y="353561"/>
                </a:lnTo>
                <a:lnTo>
                  <a:pt x="102407" y="369100"/>
                </a:lnTo>
                <a:lnTo>
                  <a:pt x="101686" y="383808"/>
                </a:lnTo>
                <a:lnTo>
                  <a:pt x="101034" y="397685"/>
                </a:lnTo>
                <a:lnTo>
                  <a:pt x="100451" y="410730"/>
                </a:lnTo>
                <a:lnTo>
                  <a:pt x="99938" y="422945"/>
                </a:lnTo>
                <a:lnTo>
                  <a:pt x="99495" y="434328"/>
                </a:lnTo>
                <a:lnTo>
                  <a:pt x="99122" y="444881"/>
                </a:lnTo>
                <a:lnTo>
                  <a:pt x="98818" y="454604"/>
                </a:lnTo>
                <a:lnTo>
                  <a:pt x="98583" y="463496"/>
                </a:lnTo>
                <a:lnTo>
                  <a:pt x="98419" y="471558"/>
                </a:lnTo>
                <a:lnTo>
                  <a:pt x="98324" y="478791"/>
                </a:lnTo>
                <a:lnTo>
                  <a:pt x="98298" y="484377"/>
                </a:lnTo>
                <a:lnTo>
                  <a:pt x="0" y="484377"/>
                </a:lnTo>
                <a:lnTo>
                  <a:pt x="773" y="474822"/>
                </a:lnTo>
                <a:lnTo>
                  <a:pt x="2149" y="462058"/>
                </a:lnTo>
                <a:lnTo>
                  <a:pt x="3094" y="453758"/>
                </a:lnTo>
                <a:lnTo>
                  <a:pt x="4212" y="444179"/>
                </a:lnTo>
                <a:lnTo>
                  <a:pt x="5502" y="433322"/>
                </a:lnTo>
                <a:lnTo>
                  <a:pt x="6963" y="421186"/>
                </a:lnTo>
                <a:lnTo>
                  <a:pt x="8597" y="407771"/>
                </a:lnTo>
                <a:lnTo>
                  <a:pt x="10402" y="393077"/>
                </a:lnTo>
                <a:lnTo>
                  <a:pt x="12379" y="377105"/>
                </a:lnTo>
                <a:lnTo>
                  <a:pt x="14529" y="359855"/>
                </a:lnTo>
                <a:lnTo>
                  <a:pt x="16850" y="341325"/>
                </a:lnTo>
                <a:lnTo>
                  <a:pt x="19343" y="321517"/>
                </a:lnTo>
                <a:lnTo>
                  <a:pt x="22008" y="300430"/>
                </a:lnTo>
                <a:lnTo>
                  <a:pt x="24845" y="278065"/>
                </a:lnTo>
                <a:lnTo>
                  <a:pt x="27050" y="260730"/>
                </a:lnTo>
                <a:lnTo>
                  <a:pt x="29670" y="239899"/>
                </a:lnTo>
                <a:lnTo>
                  <a:pt x="32156" y="219888"/>
                </a:lnTo>
                <a:lnTo>
                  <a:pt x="34508" y="200695"/>
                </a:lnTo>
                <a:lnTo>
                  <a:pt x="36727" y="182323"/>
                </a:lnTo>
                <a:lnTo>
                  <a:pt x="38812" y="164770"/>
                </a:lnTo>
                <a:lnTo>
                  <a:pt x="40763" y="148038"/>
                </a:lnTo>
                <a:lnTo>
                  <a:pt x="42580" y="132125"/>
                </a:lnTo>
                <a:lnTo>
                  <a:pt x="44264" y="117034"/>
                </a:lnTo>
                <a:lnTo>
                  <a:pt x="45813" y="102762"/>
                </a:lnTo>
                <a:lnTo>
                  <a:pt x="47228" y="89312"/>
                </a:lnTo>
                <a:lnTo>
                  <a:pt x="48508" y="76683"/>
                </a:lnTo>
                <a:lnTo>
                  <a:pt x="49654" y="64875"/>
                </a:lnTo>
                <a:lnTo>
                  <a:pt x="50666" y="53889"/>
                </a:lnTo>
                <a:lnTo>
                  <a:pt x="51543" y="43724"/>
                </a:lnTo>
                <a:lnTo>
                  <a:pt x="52286" y="34381"/>
                </a:lnTo>
                <a:lnTo>
                  <a:pt x="52893" y="25860"/>
                </a:lnTo>
                <a:lnTo>
                  <a:pt x="53704" y="11284"/>
                </a:lnTo>
                <a:lnTo>
                  <a:pt x="53907" y="5231"/>
                </a:lnTo>
                <a:lnTo>
                  <a:pt x="539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121" y="426974"/>
            <a:ext cx="384340" cy="484377"/>
          </a:xfrm>
          <a:custGeom>
            <a:avLst/>
            <a:gdLst/>
            <a:ahLst/>
            <a:cxnLst/>
            <a:rect l="l" t="t" r="r" b="b"/>
            <a:pathLst>
              <a:path w="384340" h="484377">
                <a:moveTo>
                  <a:pt x="2984" y="0"/>
                </a:moveTo>
                <a:lnTo>
                  <a:pt x="384340" y="0"/>
                </a:lnTo>
                <a:lnTo>
                  <a:pt x="381800" y="79883"/>
                </a:lnTo>
                <a:lnTo>
                  <a:pt x="368400" y="78927"/>
                </a:lnTo>
                <a:lnTo>
                  <a:pt x="355144" y="78059"/>
                </a:lnTo>
                <a:lnTo>
                  <a:pt x="329057" y="76590"/>
                </a:lnTo>
                <a:lnTo>
                  <a:pt x="303534" y="75478"/>
                </a:lnTo>
                <a:lnTo>
                  <a:pt x="278570" y="74729"/>
                </a:lnTo>
                <a:lnTo>
                  <a:pt x="254162" y="74347"/>
                </a:lnTo>
                <a:lnTo>
                  <a:pt x="241465" y="74295"/>
                </a:lnTo>
                <a:lnTo>
                  <a:pt x="241346" y="85821"/>
                </a:lnTo>
                <a:lnTo>
                  <a:pt x="241139" y="109491"/>
                </a:lnTo>
                <a:lnTo>
                  <a:pt x="240972" y="133986"/>
                </a:lnTo>
                <a:lnTo>
                  <a:pt x="240845" y="159310"/>
                </a:lnTo>
                <a:lnTo>
                  <a:pt x="240758" y="185466"/>
                </a:lnTo>
                <a:lnTo>
                  <a:pt x="240712" y="212457"/>
                </a:lnTo>
                <a:lnTo>
                  <a:pt x="240703" y="226267"/>
                </a:lnTo>
                <a:lnTo>
                  <a:pt x="240703" y="231012"/>
                </a:lnTo>
                <a:lnTo>
                  <a:pt x="240713" y="244400"/>
                </a:lnTo>
                <a:lnTo>
                  <a:pt x="240797" y="270957"/>
                </a:lnTo>
                <a:lnTo>
                  <a:pt x="240964" y="297223"/>
                </a:lnTo>
                <a:lnTo>
                  <a:pt x="241213" y="323198"/>
                </a:lnTo>
                <a:lnTo>
                  <a:pt x="241544" y="348883"/>
                </a:lnTo>
                <a:lnTo>
                  <a:pt x="241955" y="374276"/>
                </a:lnTo>
                <a:lnTo>
                  <a:pt x="242447" y="399378"/>
                </a:lnTo>
                <a:lnTo>
                  <a:pt x="243017" y="424190"/>
                </a:lnTo>
                <a:lnTo>
                  <a:pt x="243666" y="448710"/>
                </a:lnTo>
                <a:lnTo>
                  <a:pt x="244393" y="472940"/>
                </a:lnTo>
                <a:lnTo>
                  <a:pt x="244767" y="484377"/>
                </a:lnTo>
                <a:lnTo>
                  <a:pt x="140627" y="484377"/>
                </a:lnTo>
                <a:lnTo>
                  <a:pt x="141566" y="460494"/>
                </a:lnTo>
                <a:lnTo>
                  <a:pt x="142400" y="436274"/>
                </a:lnTo>
                <a:lnTo>
                  <a:pt x="143130" y="411716"/>
                </a:lnTo>
                <a:lnTo>
                  <a:pt x="143757" y="386822"/>
                </a:lnTo>
                <a:lnTo>
                  <a:pt x="144283" y="361592"/>
                </a:lnTo>
                <a:lnTo>
                  <a:pt x="144710" y="336024"/>
                </a:lnTo>
                <a:lnTo>
                  <a:pt x="145039" y="310119"/>
                </a:lnTo>
                <a:lnTo>
                  <a:pt x="145271" y="283878"/>
                </a:lnTo>
                <a:lnTo>
                  <a:pt x="145409" y="257300"/>
                </a:lnTo>
                <a:lnTo>
                  <a:pt x="145453" y="231012"/>
                </a:lnTo>
                <a:lnTo>
                  <a:pt x="145443" y="217356"/>
                </a:lnTo>
                <a:lnTo>
                  <a:pt x="145364" y="190542"/>
                </a:lnTo>
                <a:lnTo>
                  <a:pt x="145211" y="164399"/>
                </a:lnTo>
                <a:lnTo>
                  <a:pt x="144985" y="138932"/>
                </a:lnTo>
                <a:lnTo>
                  <a:pt x="144691" y="114148"/>
                </a:lnTo>
                <a:lnTo>
                  <a:pt x="144332" y="90054"/>
                </a:lnTo>
                <a:lnTo>
                  <a:pt x="144056" y="74295"/>
                </a:lnTo>
                <a:lnTo>
                  <a:pt x="134495" y="74342"/>
                </a:lnTo>
                <a:lnTo>
                  <a:pt x="113563" y="74718"/>
                </a:lnTo>
                <a:lnTo>
                  <a:pt x="90215" y="75466"/>
                </a:lnTo>
                <a:lnTo>
                  <a:pt x="64448" y="76582"/>
                </a:lnTo>
                <a:lnTo>
                  <a:pt x="50657" y="77277"/>
                </a:lnTo>
                <a:lnTo>
                  <a:pt x="36261" y="78062"/>
                </a:lnTo>
                <a:lnTo>
                  <a:pt x="21258" y="78938"/>
                </a:lnTo>
                <a:lnTo>
                  <a:pt x="5650" y="79902"/>
                </a:lnTo>
                <a:lnTo>
                  <a:pt x="0" y="80263"/>
                </a:lnTo>
                <a:lnTo>
                  <a:pt x="298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4731" y="424688"/>
            <a:ext cx="392176" cy="486663"/>
          </a:xfrm>
          <a:custGeom>
            <a:avLst/>
            <a:gdLst/>
            <a:ahLst/>
            <a:cxnLst/>
            <a:rect l="l" t="t" r="r" b="b"/>
            <a:pathLst>
              <a:path w="392176" h="486663">
                <a:moveTo>
                  <a:pt x="176783" y="0"/>
                </a:moveTo>
                <a:lnTo>
                  <a:pt x="197100" y="440"/>
                </a:lnTo>
                <a:lnTo>
                  <a:pt x="216129" y="1763"/>
                </a:lnTo>
                <a:lnTo>
                  <a:pt x="233872" y="3967"/>
                </a:lnTo>
                <a:lnTo>
                  <a:pt x="250327" y="7052"/>
                </a:lnTo>
                <a:lnTo>
                  <a:pt x="265496" y="11019"/>
                </a:lnTo>
                <a:lnTo>
                  <a:pt x="279378" y="15867"/>
                </a:lnTo>
                <a:lnTo>
                  <a:pt x="291973" y="21595"/>
                </a:lnTo>
                <a:lnTo>
                  <a:pt x="303281" y="28204"/>
                </a:lnTo>
                <a:lnTo>
                  <a:pt x="313302" y="35693"/>
                </a:lnTo>
                <a:lnTo>
                  <a:pt x="322037" y="44063"/>
                </a:lnTo>
                <a:lnTo>
                  <a:pt x="329484" y="53313"/>
                </a:lnTo>
                <a:lnTo>
                  <a:pt x="335645" y="63443"/>
                </a:lnTo>
                <a:lnTo>
                  <a:pt x="340519" y="74452"/>
                </a:lnTo>
                <a:lnTo>
                  <a:pt x="344105" y="86341"/>
                </a:lnTo>
                <a:lnTo>
                  <a:pt x="346405" y="99109"/>
                </a:lnTo>
                <a:lnTo>
                  <a:pt x="347418" y="112757"/>
                </a:lnTo>
                <a:lnTo>
                  <a:pt x="347471" y="116839"/>
                </a:lnTo>
                <a:lnTo>
                  <a:pt x="346872" y="131039"/>
                </a:lnTo>
                <a:lnTo>
                  <a:pt x="345072" y="144548"/>
                </a:lnTo>
                <a:lnTo>
                  <a:pt x="342072" y="157364"/>
                </a:lnTo>
                <a:lnTo>
                  <a:pt x="337871" y="169488"/>
                </a:lnTo>
                <a:lnTo>
                  <a:pt x="332468" y="180919"/>
                </a:lnTo>
                <a:lnTo>
                  <a:pt x="325862" y="191658"/>
                </a:lnTo>
                <a:lnTo>
                  <a:pt x="318053" y="201703"/>
                </a:lnTo>
                <a:lnTo>
                  <a:pt x="309039" y="211054"/>
                </a:lnTo>
                <a:lnTo>
                  <a:pt x="298821" y="219711"/>
                </a:lnTo>
                <a:lnTo>
                  <a:pt x="287396" y="227673"/>
                </a:lnTo>
                <a:lnTo>
                  <a:pt x="274766" y="234940"/>
                </a:lnTo>
                <a:lnTo>
                  <a:pt x="260928" y="241513"/>
                </a:lnTo>
                <a:lnTo>
                  <a:pt x="250063" y="245872"/>
                </a:lnTo>
                <a:lnTo>
                  <a:pt x="250063" y="251460"/>
                </a:lnTo>
                <a:lnTo>
                  <a:pt x="260686" y="255261"/>
                </a:lnTo>
                <a:lnTo>
                  <a:pt x="270928" y="260629"/>
                </a:lnTo>
                <a:lnTo>
                  <a:pt x="280785" y="267563"/>
                </a:lnTo>
                <a:lnTo>
                  <a:pt x="290256" y="276063"/>
                </a:lnTo>
                <a:lnTo>
                  <a:pt x="299338" y="286128"/>
                </a:lnTo>
                <a:lnTo>
                  <a:pt x="308030" y="297759"/>
                </a:lnTo>
                <a:lnTo>
                  <a:pt x="315848" y="310134"/>
                </a:lnTo>
                <a:lnTo>
                  <a:pt x="323685" y="324260"/>
                </a:lnTo>
                <a:lnTo>
                  <a:pt x="327858" y="332370"/>
                </a:lnTo>
                <a:lnTo>
                  <a:pt x="332201" y="341179"/>
                </a:lnTo>
                <a:lnTo>
                  <a:pt x="336715" y="350686"/>
                </a:lnTo>
                <a:lnTo>
                  <a:pt x="341399" y="360893"/>
                </a:lnTo>
                <a:lnTo>
                  <a:pt x="346254" y="371798"/>
                </a:lnTo>
                <a:lnTo>
                  <a:pt x="351280" y="383403"/>
                </a:lnTo>
                <a:lnTo>
                  <a:pt x="356477" y="395707"/>
                </a:lnTo>
                <a:lnTo>
                  <a:pt x="361845" y="408711"/>
                </a:lnTo>
                <a:lnTo>
                  <a:pt x="367385" y="422415"/>
                </a:lnTo>
                <a:lnTo>
                  <a:pt x="373097" y="436819"/>
                </a:lnTo>
                <a:lnTo>
                  <a:pt x="378981" y="451924"/>
                </a:lnTo>
                <a:lnTo>
                  <a:pt x="385038" y="467729"/>
                </a:lnTo>
                <a:lnTo>
                  <a:pt x="391267" y="484235"/>
                </a:lnTo>
                <a:lnTo>
                  <a:pt x="392176" y="486663"/>
                </a:lnTo>
                <a:lnTo>
                  <a:pt x="282067" y="486663"/>
                </a:lnTo>
                <a:lnTo>
                  <a:pt x="275916" y="468145"/>
                </a:lnTo>
                <a:lnTo>
                  <a:pt x="269976" y="450679"/>
                </a:lnTo>
                <a:lnTo>
                  <a:pt x="264248" y="434267"/>
                </a:lnTo>
                <a:lnTo>
                  <a:pt x="258731" y="418908"/>
                </a:lnTo>
                <a:lnTo>
                  <a:pt x="253426" y="404603"/>
                </a:lnTo>
                <a:lnTo>
                  <a:pt x="248332" y="391352"/>
                </a:lnTo>
                <a:lnTo>
                  <a:pt x="243449" y="379156"/>
                </a:lnTo>
                <a:lnTo>
                  <a:pt x="238777" y="368014"/>
                </a:lnTo>
                <a:lnTo>
                  <a:pt x="234317" y="357928"/>
                </a:lnTo>
                <a:lnTo>
                  <a:pt x="230069" y="348897"/>
                </a:lnTo>
                <a:lnTo>
                  <a:pt x="226031" y="340921"/>
                </a:lnTo>
                <a:lnTo>
                  <a:pt x="222205" y="334002"/>
                </a:lnTo>
                <a:lnTo>
                  <a:pt x="218590" y="328139"/>
                </a:lnTo>
                <a:lnTo>
                  <a:pt x="207804" y="315141"/>
                </a:lnTo>
                <a:lnTo>
                  <a:pt x="198432" y="307712"/>
                </a:lnTo>
                <a:lnTo>
                  <a:pt x="187653" y="301817"/>
                </a:lnTo>
                <a:lnTo>
                  <a:pt x="175463" y="297455"/>
                </a:lnTo>
                <a:lnTo>
                  <a:pt x="161861" y="294627"/>
                </a:lnTo>
                <a:lnTo>
                  <a:pt x="146842" y="293333"/>
                </a:lnTo>
                <a:lnTo>
                  <a:pt x="141350" y="293242"/>
                </a:lnTo>
                <a:lnTo>
                  <a:pt x="128280" y="293275"/>
                </a:lnTo>
                <a:lnTo>
                  <a:pt x="115549" y="293357"/>
                </a:lnTo>
                <a:lnTo>
                  <a:pt x="103133" y="293467"/>
                </a:lnTo>
                <a:lnTo>
                  <a:pt x="100075" y="293497"/>
                </a:lnTo>
                <a:lnTo>
                  <a:pt x="100090" y="306078"/>
                </a:lnTo>
                <a:lnTo>
                  <a:pt x="100135" y="318675"/>
                </a:lnTo>
                <a:lnTo>
                  <a:pt x="100209" y="331289"/>
                </a:lnTo>
                <a:lnTo>
                  <a:pt x="100313" y="343919"/>
                </a:lnTo>
                <a:lnTo>
                  <a:pt x="100446" y="356566"/>
                </a:lnTo>
                <a:lnTo>
                  <a:pt x="100609" y="369229"/>
                </a:lnTo>
                <a:lnTo>
                  <a:pt x="100802" y="381909"/>
                </a:lnTo>
                <a:lnTo>
                  <a:pt x="101024" y="394606"/>
                </a:lnTo>
                <a:lnTo>
                  <a:pt x="101276" y="407318"/>
                </a:lnTo>
                <a:lnTo>
                  <a:pt x="101557" y="420047"/>
                </a:lnTo>
                <a:lnTo>
                  <a:pt x="101868" y="432793"/>
                </a:lnTo>
                <a:lnTo>
                  <a:pt x="102209" y="445555"/>
                </a:lnTo>
                <a:lnTo>
                  <a:pt x="102580" y="458334"/>
                </a:lnTo>
                <a:lnTo>
                  <a:pt x="102980" y="471129"/>
                </a:lnTo>
                <a:lnTo>
                  <a:pt x="103409" y="483940"/>
                </a:lnTo>
                <a:lnTo>
                  <a:pt x="103505" y="486663"/>
                </a:lnTo>
                <a:lnTo>
                  <a:pt x="0" y="486663"/>
                </a:lnTo>
                <a:lnTo>
                  <a:pt x="939" y="463845"/>
                </a:lnTo>
                <a:lnTo>
                  <a:pt x="1773" y="440453"/>
                </a:lnTo>
                <a:lnTo>
                  <a:pt x="2503" y="416486"/>
                </a:lnTo>
                <a:lnTo>
                  <a:pt x="3130" y="391945"/>
                </a:lnTo>
                <a:lnTo>
                  <a:pt x="3656" y="366830"/>
                </a:lnTo>
                <a:lnTo>
                  <a:pt x="4083" y="341141"/>
                </a:lnTo>
                <a:lnTo>
                  <a:pt x="4412" y="314878"/>
                </a:lnTo>
                <a:lnTo>
                  <a:pt x="4644" y="288040"/>
                </a:lnTo>
                <a:lnTo>
                  <a:pt x="4781" y="260629"/>
                </a:lnTo>
                <a:lnTo>
                  <a:pt x="4825" y="233299"/>
                </a:lnTo>
                <a:lnTo>
                  <a:pt x="4812" y="218530"/>
                </a:lnTo>
                <a:lnTo>
                  <a:pt x="4700" y="189718"/>
                </a:lnTo>
                <a:lnTo>
                  <a:pt x="4475" y="161872"/>
                </a:lnTo>
                <a:lnTo>
                  <a:pt x="4134" y="134990"/>
                </a:lnTo>
                <a:lnTo>
                  <a:pt x="3676" y="109071"/>
                </a:lnTo>
                <a:lnTo>
                  <a:pt x="3098" y="84114"/>
                </a:lnTo>
                <a:lnTo>
                  <a:pt x="2399" y="60119"/>
                </a:lnTo>
                <a:lnTo>
                  <a:pt x="1575" y="37084"/>
                </a:lnTo>
                <a:lnTo>
                  <a:pt x="627" y="15008"/>
                </a:lnTo>
                <a:lnTo>
                  <a:pt x="0" y="2286"/>
                </a:lnTo>
                <a:lnTo>
                  <a:pt x="64388" y="2286"/>
                </a:lnTo>
                <a:lnTo>
                  <a:pt x="72272" y="2201"/>
                </a:lnTo>
                <a:lnTo>
                  <a:pt x="83728" y="1948"/>
                </a:lnTo>
                <a:lnTo>
                  <a:pt x="98788" y="1526"/>
                </a:lnTo>
                <a:lnTo>
                  <a:pt x="111125" y="1142"/>
                </a:lnTo>
                <a:lnTo>
                  <a:pt x="124642" y="743"/>
                </a:lnTo>
                <a:lnTo>
                  <a:pt x="137779" y="429"/>
                </a:lnTo>
                <a:lnTo>
                  <a:pt x="150523" y="201"/>
                </a:lnTo>
                <a:lnTo>
                  <a:pt x="162863" y="58"/>
                </a:lnTo>
                <a:lnTo>
                  <a:pt x="174789" y="1"/>
                </a:lnTo>
                <a:lnTo>
                  <a:pt x="17678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09215" y="420242"/>
            <a:ext cx="371729" cy="501142"/>
          </a:xfrm>
          <a:custGeom>
            <a:avLst/>
            <a:gdLst/>
            <a:ahLst/>
            <a:cxnLst/>
            <a:rect l="l" t="t" r="r" b="b"/>
            <a:pathLst>
              <a:path w="371729" h="501142">
                <a:moveTo>
                  <a:pt x="265303" y="0"/>
                </a:moveTo>
                <a:lnTo>
                  <a:pt x="278519" y="222"/>
                </a:lnTo>
                <a:lnTo>
                  <a:pt x="291534" y="890"/>
                </a:lnTo>
                <a:lnTo>
                  <a:pt x="304342" y="2007"/>
                </a:lnTo>
                <a:lnTo>
                  <a:pt x="316939" y="3575"/>
                </a:lnTo>
                <a:lnTo>
                  <a:pt x="329318" y="5596"/>
                </a:lnTo>
                <a:lnTo>
                  <a:pt x="341477" y="8073"/>
                </a:lnTo>
                <a:lnTo>
                  <a:pt x="351155" y="10414"/>
                </a:lnTo>
                <a:lnTo>
                  <a:pt x="338201" y="96393"/>
                </a:lnTo>
                <a:lnTo>
                  <a:pt x="325184" y="92457"/>
                </a:lnTo>
                <a:lnTo>
                  <a:pt x="312349" y="89162"/>
                </a:lnTo>
                <a:lnTo>
                  <a:pt x="299689" y="86504"/>
                </a:lnTo>
                <a:lnTo>
                  <a:pt x="287201" y="84480"/>
                </a:lnTo>
                <a:lnTo>
                  <a:pt x="274878" y="83089"/>
                </a:lnTo>
                <a:lnTo>
                  <a:pt x="262716" y="82328"/>
                </a:lnTo>
                <a:lnTo>
                  <a:pt x="254127" y="82169"/>
                </a:lnTo>
                <a:lnTo>
                  <a:pt x="238823" y="82687"/>
                </a:lnTo>
                <a:lnTo>
                  <a:pt x="224358" y="84242"/>
                </a:lnTo>
                <a:lnTo>
                  <a:pt x="210734" y="86834"/>
                </a:lnTo>
                <a:lnTo>
                  <a:pt x="197950" y="90460"/>
                </a:lnTo>
                <a:lnTo>
                  <a:pt x="186006" y="95120"/>
                </a:lnTo>
                <a:lnTo>
                  <a:pt x="174902" y="100814"/>
                </a:lnTo>
                <a:lnTo>
                  <a:pt x="164637" y="107540"/>
                </a:lnTo>
                <a:lnTo>
                  <a:pt x="155213" y="115298"/>
                </a:lnTo>
                <a:lnTo>
                  <a:pt x="146628" y="124086"/>
                </a:lnTo>
                <a:lnTo>
                  <a:pt x="134468" y="140234"/>
                </a:lnTo>
                <a:lnTo>
                  <a:pt x="127999" y="150867"/>
                </a:lnTo>
                <a:lnTo>
                  <a:pt x="122326" y="161946"/>
                </a:lnTo>
                <a:lnTo>
                  <a:pt x="117449" y="173473"/>
                </a:lnTo>
                <a:lnTo>
                  <a:pt x="113370" y="185445"/>
                </a:lnTo>
                <a:lnTo>
                  <a:pt x="110089" y="197865"/>
                </a:lnTo>
                <a:lnTo>
                  <a:pt x="107608" y="210731"/>
                </a:lnTo>
                <a:lnTo>
                  <a:pt x="105926" y="224044"/>
                </a:lnTo>
                <a:lnTo>
                  <a:pt x="105045" y="237803"/>
                </a:lnTo>
                <a:lnTo>
                  <a:pt x="104902" y="246253"/>
                </a:lnTo>
                <a:lnTo>
                  <a:pt x="105327" y="259850"/>
                </a:lnTo>
                <a:lnTo>
                  <a:pt x="106601" y="273091"/>
                </a:lnTo>
                <a:lnTo>
                  <a:pt x="108725" y="285974"/>
                </a:lnTo>
                <a:lnTo>
                  <a:pt x="111698" y="298498"/>
                </a:lnTo>
                <a:lnTo>
                  <a:pt x="115517" y="310661"/>
                </a:lnTo>
                <a:lnTo>
                  <a:pt x="120184" y="322461"/>
                </a:lnTo>
                <a:lnTo>
                  <a:pt x="125697" y="333898"/>
                </a:lnTo>
                <a:lnTo>
                  <a:pt x="132055" y="344970"/>
                </a:lnTo>
                <a:lnTo>
                  <a:pt x="139257" y="355675"/>
                </a:lnTo>
                <a:lnTo>
                  <a:pt x="147304" y="366012"/>
                </a:lnTo>
                <a:lnTo>
                  <a:pt x="157275" y="376890"/>
                </a:lnTo>
                <a:lnTo>
                  <a:pt x="166599" y="385304"/>
                </a:lnTo>
                <a:lnTo>
                  <a:pt x="176563" y="392781"/>
                </a:lnTo>
                <a:lnTo>
                  <a:pt x="187165" y="399320"/>
                </a:lnTo>
                <a:lnTo>
                  <a:pt x="198406" y="404922"/>
                </a:lnTo>
                <a:lnTo>
                  <a:pt x="210286" y="409586"/>
                </a:lnTo>
                <a:lnTo>
                  <a:pt x="222805" y="413313"/>
                </a:lnTo>
                <a:lnTo>
                  <a:pt x="235963" y="416102"/>
                </a:lnTo>
                <a:lnTo>
                  <a:pt x="249760" y="417953"/>
                </a:lnTo>
                <a:lnTo>
                  <a:pt x="264196" y="418867"/>
                </a:lnTo>
                <a:lnTo>
                  <a:pt x="271272" y="418973"/>
                </a:lnTo>
                <a:lnTo>
                  <a:pt x="282908" y="418723"/>
                </a:lnTo>
                <a:lnTo>
                  <a:pt x="294797" y="417975"/>
                </a:lnTo>
                <a:lnTo>
                  <a:pt x="306941" y="416728"/>
                </a:lnTo>
                <a:lnTo>
                  <a:pt x="319344" y="414982"/>
                </a:lnTo>
                <a:lnTo>
                  <a:pt x="332007" y="412737"/>
                </a:lnTo>
                <a:lnTo>
                  <a:pt x="344935" y="409993"/>
                </a:lnTo>
                <a:lnTo>
                  <a:pt x="358131" y="406751"/>
                </a:lnTo>
                <a:lnTo>
                  <a:pt x="371596" y="403009"/>
                </a:lnTo>
                <a:lnTo>
                  <a:pt x="371729" y="402971"/>
                </a:lnTo>
                <a:lnTo>
                  <a:pt x="365379" y="488442"/>
                </a:lnTo>
                <a:lnTo>
                  <a:pt x="339845" y="493864"/>
                </a:lnTo>
                <a:lnTo>
                  <a:pt x="314523" y="497779"/>
                </a:lnTo>
                <a:lnTo>
                  <a:pt x="289404" y="500197"/>
                </a:lnTo>
                <a:lnTo>
                  <a:pt x="264475" y="501129"/>
                </a:lnTo>
                <a:lnTo>
                  <a:pt x="261239" y="501142"/>
                </a:lnTo>
                <a:lnTo>
                  <a:pt x="245792" y="500876"/>
                </a:lnTo>
                <a:lnTo>
                  <a:pt x="216270" y="498749"/>
                </a:lnTo>
                <a:lnTo>
                  <a:pt x="188580" y="494497"/>
                </a:lnTo>
                <a:lnTo>
                  <a:pt x="162725" y="488118"/>
                </a:lnTo>
                <a:lnTo>
                  <a:pt x="138707" y="479613"/>
                </a:lnTo>
                <a:lnTo>
                  <a:pt x="116529" y="468982"/>
                </a:lnTo>
                <a:lnTo>
                  <a:pt x="96194" y="456224"/>
                </a:lnTo>
                <a:lnTo>
                  <a:pt x="77705" y="441341"/>
                </a:lnTo>
                <a:lnTo>
                  <a:pt x="57885" y="420775"/>
                </a:lnTo>
                <a:lnTo>
                  <a:pt x="41971" y="400141"/>
                </a:lnTo>
                <a:lnTo>
                  <a:pt x="28612" y="378347"/>
                </a:lnTo>
                <a:lnTo>
                  <a:pt x="17807" y="355395"/>
                </a:lnTo>
                <a:lnTo>
                  <a:pt x="9554" y="331286"/>
                </a:lnTo>
                <a:lnTo>
                  <a:pt x="3851" y="306024"/>
                </a:lnTo>
                <a:lnTo>
                  <a:pt x="696" y="279610"/>
                </a:lnTo>
                <a:lnTo>
                  <a:pt x="0" y="259334"/>
                </a:lnTo>
                <a:lnTo>
                  <a:pt x="299" y="245846"/>
                </a:lnTo>
                <a:lnTo>
                  <a:pt x="2696" y="219559"/>
                </a:lnTo>
                <a:lnTo>
                  <a:pt x="7491" y="194189"/>
                </a:lnTo>
                <a:lnTo>
                  <a:pt x="14683" y="169738"/>
                </a:lnTo>
                <a:lnTo>
                  <a:pt x="24272" y="146208"/>
                </a:lnTo>
                <a:lnTo>
                  <a:pt x="36259" y="123601"/>
                </a:lnTo>
                <a:lnTo>
                  <a:pt x="50643" y="101919"/>
                </a:lnTo>
                <a:lnTo>
                  <a:pt x="67424" y="81162"/>
                </a:lnTo>
                <a:lnTo>
                  <a:pt x="79661" y="68239"/>
                </a:lnTo>
                <a:lnTo>
                  <a:pt x="98415" y="51742"/>
                </a:lnTo>
                <a:lnTo>
                  <a:pt x="118720" y="37524"/>
                </a:lnTo>
                <a:lnTo>
                  <a:pt x="140578" y="25585"/>
                </a:lnTo>
                <a:lnTo>
                  <a:pt x="163991" y="15925"/>
                </a:lnTo>
                <a:lnTo>
                  <a:pt x="188958" y="8545"/>
                </a:lnTo>
                <a:lnTo>
                  <a:pt x="215483" y="3443"/>
                </a:lnTo>
                <a:lnTo>
                  <a:pt x="243566" y="621"/>
                </a:lnTo>
                <a:lnTo>
                  <a:pt x="258192" y="64"/>
                </a:lnTo>
                <a:lnTo>
                  <a:pt x="26530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206" y="420242"/>
            <a:ext cx="371690" cy="501142"/>
          </a:xfrm>
          <a:custGeom>
            <a:avLst/>
            <a:gdLst/>
            <a:ahLst/>
            <a:cxnLst/>
            <a:rect l="l" t="t" r="r" b="b"/>
            <a:pathLst>
              <a:path w="371690" h="501142">
                <a:moveTo>
                  <a:pt x="265277" y="0"/>
                </a:moveTo>
                <a:lnTo>
                  <a:pt x="278491" y="221"/>
                </a:lnTo>
                <a:lnTo>
                  <a:pt x="291496" y="888"/>
                </a:lnTo>
                <a:lnTo>
                  <a:pt x="304293" y="2002"/>
                </a:lnTo>
                <a:lnTo>
                  <a:pt x="316882" y="3566"/>
                </a:lnTo>
                <a:lnTo>
                  <a:pt x="329262" y="5583"/>
                </a:lnTo>
                <a:lnTo>
                  <a:pt x="341435" y="8054"/>
                </a:lnTo>
                <a:lnTo>
                  <a:pt x="351231" y="10414"/>
                </a:lnTo>
                <a:lnTo>
                  <a:pt x="338213" y="96393"/>
                </a:lnTo>
                <a:lnTo>
                  <a:pt x="325220" y="92458"/>
                </a:lnTo>
                <a:lnTo>
                  <a:pt x="312392" y="89164"/>
                </a:lnTo>
                <a:lnTo>
                  <a:pt x="299728" y="86506"/>
                </a:lnTo>
                <a:lnTo>
                  <a:pt x="287230" y="84482"/>
                </a:lnTo>
                <a:lnTo>
                  <a:pt x="274896" y="83091"/>
                </a:lnTo>
                <a:lnTo>
                  <a:pt x="262727" y="82329"/>
                </a:lnTo>
                <a:lnTo>
                  <a:pt x="254114" y="82169"/>
                </a:lnTo>
                <a:lnTo>
                  <a:pt x="238827" y="82687"/>
                </a:lnTo>
                <a:lnTo>
                  <a:pt x="224376" y="84244"/>
                </a:lnTo>
                <a:lnTo>
                  <a:pt x="210761" y="86836"/>
                </a:lnTo>
                <a:lnTo>
                  <a:pt x="197982" y="90465"/>
                </a:lnTo>
                <a:lnTo>
                  <a:pt x="186039" y="95128"/>
                </a:lnTo>
                <a:lnTo>
                  <a:pt x="174934" y="100825"/>
                </a:lnTo>
                <a:lnTo>
                  <a:pt x="164665" y="107555"/>
                </a:lnTo>
                <a:lnTo>
                  <a:pt x="155233" y="115317"/>
                </a:lnTo>
                <a:lnTo>
                  <a:pt x="146640" y="124110"/>
                </a:lnTo>
                <a:lnTo>
                  <a:pt x="134480" y="140234"/>
                </a:lnTo>
                <a:lnTo>
                  <a:pt x="128003" y="150866"/>
                </a:lnTo>
                <a:lnTo>
                  <a:pt x="122326" y="161945"/>
                </a:lnTo>
                <a:lnTo>
                  <a:pt x="117449" y="173471"/>
                </a:lnTo>
                <a:lnTo>
                  <a:pt x="113371" y="185444"/>
                </a:lnTo>
                <a:lnTo>
                  <a:pt x="110093" y="197863"/>
                </a:lnTo>
                <a:lnTo>
                  <a:pt x="107615" y="210728"/>
                </a:lnTo>
                <a:lnTo>
                  <a:pt x="105936" y="224040"/>
                </a:lnTo>
                <a:lnTo>
                  <a:pt x="105058" y="237799"/>
                </a:lnTo>
                <a:lnTo>
                  <a:pt x="104914" y="246253"/>
                </a:lnTo>
                <a:lnTo>
                  <a:pt x="105339" y="259849"/>
                </a:lnTo>
                <a:lnTo>
                  <a:pt x="106612" y="273088"/>
                </a:lnTo>
                <a:lnTo>
                  <a:pt x="108734" y="285970"/>
                </a:lnTo>
                <a:lnTo>
                  <a:pt x="111704" y="298493"/>
                </a:lnTo>
                <a:lnTo>
                  <a:pt x="115523" y="310655"/>
                </a:lnTo>
                <a:lnTo>
                  <a:pt x="120191" y="322454"/>
                </a:lnTo>
                <a:lnTo>
                  <a:pt x="125706" y="333890"/>
                </a:lnTo>
                <a:lnTo>
                  <a:pt x="132071" y="344961"/>
                </a:lnTo>
                <a:lnTo>
                  <a:pt x="139283" y="355666"/>
                </a:lnTo>
                <a:lnTo>
                  <a:pt x="147344" y="366002"/>
                </a:lnTo>
                <a:lnTo>
                  <a:pt x="157314" y="376895"/>
                </a:lnTo>
                <a:lnTo>
                  <a:pt x="166628" y="385314"/>
                </a:lnTo>
                <a:lnTo>
                  <a:pt x="176585" y="392794"/>
                </a:lnTo>
                <a:lnTo>
                  <a:pt x="187182" y="399335"/>
                </a:lnTo>
                <a:lnTo>
                  <a:pt x="198422" y="404938"/>
                </a:lnTo>
                <a:lnTo>
                  <a:pt x="210303" y="409602"/>
                </a:lnTo>
                <a:lnTo>
                  <a:pt x="222826" y="413327"/>
                </a:lnTo>
                <a:lnTo>
                  <a:pt x="235991" y="416113"/>
                </a:lnTo>
                <a:lnTo>
                  <a:pt x="249798" y="417961"/>
                </a:lnTo>
                <a:lnTo>
                  <a:pt x="264248" y="418870"/>
                </a:lnTo>
                <a:lnTo>
                  <a:pt x="271233" y="418973"/>
                </a:lnTo>
                <a:lnTo>
                  <a:pt x="282882" y="418723"/>
                </a:lnTo>
                <a:lnTo>
                  <a:pt x="294785" y="417975"/>
                </a:lnTo>
                <a:lnTo>
                  <a:pt x="306944" y="416728"/>
                </a:lnTo>
                <a:lnTo>
                  <a:pt x="319358" y="414982"/>
                </a:lnTo>
                <a:lnTo>
                  <a:pt x="332026" y="412737"/>
                </a:lnTo>
                <a:lnTo>
                  <a:pt x="344949" y="409993"/>
                </a:lnTo>
                <a:lnTo>
                  <a:pt x="358127" y="406751"/>
                </a:lnTo>
                <a:lnTo>
                  <a:pt x="371559" y="403009"/>
                </a:lnTo>
                <a:lnTo>
                  <a:pt x="371690" y="402971"/>
                </a:lnTo>
                <a:lnTo>
                  <a:pt x="365366" y="488442"/>
                </a:lnTo>
                <a:lnTo>
                  <a:pt x="339881" y="493863"/>
                </a:lnTo>
                <a:lnTo>
                  <a:pt x="314568" y="497777"/>
                </a:lnTo>
                <a:lnTo>
                  <a:pt x="289429" y="500195"/>
                </a:lnTo>
                <a:lnTo>
                  <a:pt x="264466" y="501129"/>
                </a:lnTo>
                <a:lnTo>
                  <a:pt x="261188" y="501142"/>
                </a:lnTo>
                <a:lnTo>
                  <a:pt x="245742" y="500876"/>
                </a:lnTo>
                <a:lnTo>
                  <a:pt x="216228" y="498749"/>
                </a:lnTo>
                <a:lnTo>
                  <a:pt x="188548" y="494495"/>
                </a:lnTo>
                <a:lnTo>
                  <a:pt x="162704" y="488115"/>
                </a:lnTo>
                <a:lnTo>
                  <a:pt x="138694" y="479608"/>
                </a:lnTo>
                <a:lnTo>
                  <a:pt x="116520" y="468974"/>
                </a:lnTo>
                <a:lnTo>
                  <a:pt x="96182" y="456214"/>
                </a:lnTo>
                <a:lnTo>
                  <a:pt x="77679" y="441327"/>
                </a:lnTo>
                <a:lnTo>
                  <a:pt x="57871" y="420775"/>
                </a:lnTo>
                <a:lnTo>
                  <a:pt x="41972" y="400139"/>
                </a:lnTo>
                <a:lnTo>
                  <a:pt x="28620" y="378344"/>
                </a:lnTo>
                <a:lnTo>
                  <a:pt x="17817" y="355391"/>
                </a:lnTo>
                <a:lnTo>
                  <a:pt x="9562" y="331281"/>
                </a:lnTo>
                <a:lnTo>
                  <a:pt x="3854" y="306017"/>
                </a:lnTo>
                <a:lnTo>
                  <a:pt x="696" y="279601"/>
                </a:lnTo>
                <a:lnTo>
                  <a:pt x="0" y="259334"/>
                </a:lnTo>
                <a:lnTo>
                  <a:pt x="299" y="245846"/>
                </a:lnTo>
                <a:lnTo>
                  <a:pt x="2696" y="219560"/>
                </a:lnTo>
                <a:lnTo>
                  <a:pt x="7491" y="194190"/>
                </a:lnTo>
                <a:lnTo>
                  <a:pt x="14684" y="169740"/>
                </a:lnTo>
                <a:lnTo>
                  <a:pt x="24274" y="146211"/>
                </a:lnTo>
                <a:lnTo>
                  <a:pt x="36262" y="123604"/>
                </a:lnTo>
                <a:lnTo>
                  <a:pt x="50648" y="101922"/>
                </a:lnTo>
                <a:lnTo>
                  <a:pt x="67432" y="81166"/>
                </a:lnTo>
                <a:lnTo>
                  <a:pt x="79676" y="68238"/>
                </a:lnTo>
                <a:lnTo>
                  <a:pt x="98436" y="51738"/>
                </a:lnTo>
                <a:lnTo>
                  <a:pt x="118748" y="37519"/>
                </a:lnTo>
                <a:lnTo>
                  <a:pt x="140614" y="25579"/>
                </a:lnTo>
                <a:lnTo>
                  <a:pt x="164031" y="15919"/>
                </a:lnTo>
                <a:lnTo>
                  <a:pt x="189001" y="8539"/>
                </a:lnTo>
                <a:lnTo>
                  <a:pt x="215522" y="3439"/>
                </a:lnTo>
                <a:lnTo>
                  <a:pt x="243595" y="619"/>
                </a:lnTo>
                <a:lnTo>
                  <a:pt x="258213" y="64"/>
                </a:lnTo>
                <a:lnTo>
                  <a:pt x="26527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5830" y="419100"/>
            <a:ext cx="341185" cy="505587"/>
          </a:xfrm>
          <a:custGeom>
            <a:avLst/>
            <a:gdLst/>
            <a:ahLst/>
            <a:cxnLst/>
            <a:rect l="l" t="t" r="r" b="b"/>
            <a:pathLst>
              <a:path w="341185" h="505587">
                <a:moveTo>
                  <a:pt x="193471" y="0"/>
                </a:moveTo>
                <a:lnTo>
                  <a:pt x="208277" y="130"/>
                </a:lnTo>
                <a:lnTo>
                  <a:pt x="222582" y="520"/>
                </a:lnTo>
                <a:lnTo>
                  <a:pt x="236389" y="1172"/>
                </a:lnTo>
                <a:lnTo>
                  <a:pt x="249696" y="2087"/>
                </a:lnTo>
                <a:lnTo>
                  <a:pt x="262504" y="3265"/>
                </a:lnTo>
                <a:lnTo>
                  <a:pt x="274813" y="4706"/>
                </a:lnTo>
                <a:lnTo>
                  <a:pt x="286622" y="6413"/>
                </a:lnTo>
                <a:lnTo>
                  <a:pt x="297932" y="8385"/>
                </a:lnTo>
                <a:lnTo>
                  <a:pt x="308742" y="10624"/>
                </a:lnTo>
                <a:lnTo>
                  <a:pt x="315887" y="12319"/>
                </a:lnTo>
                <a:lnTo>
                  <a:pt x="302120" y="94869"/>
                </a:lnTo>
                <a:lnTo>
                  <a:pt x="290428" y="90899"/>
                </a:lnTo>
                <a:lnTo>
                  <a:pt x="278518" y="87424"/>
                </a:lnTo>
                <a:lnTo>
                  <a:pt x="266391" y="84441"/>
                </a:lnTo>
                <a:lnTo>
                  <a:pt x="254046" y="81946"/>
                </a:lnTo>
                <a:lnTo>
                  <a:pt x="241484" y="79939"/>
                </a:lnTo>
                <a:lnTo>
                  <a:pt x="228705" y="78416"/>
                </a:lnTo>
                <a:lnTo>
                  <a:pt x="215708" y="77376"/>
                </a:lnTo>
                <a:lnTo>
                  <a:pt x="202495" y="76816"/>
                </a:lnTo>
                <a:lnTo>
                  <a:pt x="193471" y="76708"/>
                </a:lnTo>
                <a:lnTo>
                  <a:pt x="172494" y="77470"/>
                </a:lnTo>
                <a:lnTo>
                  <a:pt x="154375" y="79759"/>
                </a:lnTo>
                <a:lnTo>
                  <a:pt x="139115" y="83574"/>
                </a:lnTo>
                <a:lnTo>
                  <a:pt x="126714" y="88915"/>
                </a:lnTo>
                <a:lnTo>
                  <a:pt x="117172" y="95782"/>
                </a:lnTo>
                <a:lnTo>
                  <a:pt x="110489" y="104175"/>
                </a:lnTo>
                <a:lnTo>
                  <a:pt x="106665" y="114094"/>
                </a:lnTo>
                <a:lnTo>
                  <a:pt x="105664" y="123571"/>
                </a:lnTo>
                <a:lnTo>
                  <a:pt x="107265" y="136794"/>
                </a:lnTo>
                <a:lnTo>
                  <a:pt x="112071" y="148542"/>
                </a:lnTo>
                <a:lnTo>
                  <a:pt x="120081" y="158832"/>
                </a:lnTo>
                <a:lnTo>
                  <a:pt x="126123" y="164084"/>
                </a:lnTo>
                <a:lnTo>
                  <a:pt x="132287" y="168243"/>
                </a:lnTo>
                <a:lnTo>
                  <a:pt x="140267" y="172879"/>
                </a:lnTo>
                <a:lnTo>
                  <a:pt x="150065" y="177987"/>
                </a:lnTo>
                <a:lnTo>
                  <a:pt x="161680" y="183566"/>
                </a:lnTo>
                <a:lnTo>
                  <a:pt x="175112" y="189613"/>
                </a:lnTo>
                <a:lnTo>
                  <a:pt x="190361" y="196125"/>
                </a:lnTo>
                <a:lnTo>
                  <a:pt x="203885" y="201675"/>
                </a:lnTo>
                <a:lnTo>
                  <a:pt x="218056" y="207639"/>
                </a:lnTo>
                <a:lnTo>
                  <a:pt x="231386" y="213733"/>
                </a:lnTo>
                <a:lnTo>
                  <a:pt x="243874" y="219961"/>
                </a:lnTo>
                <a:lnTo>
                  <a:pt x="255520" y="226322"/>
                </a:lnTo>
                <a:lnTo>
                  <a:pt x="266325" y="232817"/>
                </a:lnTo>
                <a:lnTo>
                  <a:pt x="276288" y="239449"/>
                </a:lnTo>
                <a:lnTo>
                  <a:pt x="293689" y="253125"/>
                </a:lnTo>
                <a:lnTo>
                  <a:pt x="308259" y="267966"/>
                </a:lnTo>
                <a:lnTo>
                  <a:pt x="316269" y="278256"/>
                </a:lnTo>
                <a:lnTo>
                  <a:pt x="323164" y="289059"/>
                </a:lnTo>
                <a:lnTo>
                  <a:pt x="328945" y="300373"/>
                </a:lnTo>
                <a:lnTo>
                  <a:pt x="333612" y="312198"/>
                </a:lnTo>
                <a:lnTo>
                  <a:pt x="337164" y="324532"/>
                </a:lnTo>
                <a:lnTo>
                  <a:pt x="339601" y="337375"/>
                </a:lnTo>
                <a:lnTo>
                  <a:pt x="340923" y="350724"/>
                </a:lnTo>
                <a:lnTo>
                  <a:pt x="341185" y="360172"/>
                </a:lnTo>
                <a:lnTo>
                  <a:pt x="340662" y="374361"/>
                </a:lnTo>
                <a:lnTo>
                  <a:pt x="339094" y="387821"/>
                </a:lnTo>
                <a:lnTo>
                  <a:pt x="336480" y="400552"/>
                </a:lnTo>
                <a:lnTo>
                  <a:pt x="332821" y="412553"/>
                </a:lnTo>
                <a:lnTo>
                  <a:pt x="328117" y="423826"/>
                </a:lnTo>
                <a:lnTo>
                  <a:pt x="322366" y="434370"/>
                </a:lnTo>
                <a:lnTo>
                  <a:pt x="315571" y="444186"/>
                </a:lnTo>
                <a:lnTo>
                  <a:pt x="307729" y="453274"/>
                </a:lnTo>
                <a:lnTo>
                  <a:pt x="298843" y="461633"/>
                </a:lnTo>
                <a:lnTo>
                  <a:pt x="288910" y="469265"/>
                </a:lnTo>
                <a:lnTo>
                  <a:pt x="277932" y="476168"/>
                </a:lnTo>
                <a:lnTo>
                  <a:pt x="265909" y="482344"/>
                </a:lnTo>
                <a:lnTo>
                  <a:pt x="252840" y="487793"/>
                </a:lnTo>
                <a:lnTo>
                  <a:pt x="238725" y="492515"/>
                </a:lnTo>
                <a:lnTo>
                  <a:pt x="223565" y="496510"/>
                </a:lnTo>
                <a:lnTo>
                  <a:pt x="207359" y="499778"/>
                </a:lnTo>
                <a:lnTo>
                  <a:pt x="190108" y="502320"/>
                </a:lnTo>
                <a:lnTo>
                  <a:pt x="171811" y="504135"/>
                </a:lnTo>
                <a:lnTo>
                  <a:pt x="152468" y="505224"/>
                </a:lnTo>
                <a:lnTo>
                  <a:pt x="132080" y="505587"/>
                </a:lnTo>
                <a:lnTo>
                  <a:pt x="118618" y="505434"/>
                </a:lnTo>
                <a:lnTo>
                  <a:pt x="105339" y="504975"/>
                </a:lnTo>
                <a:lnTo>
                  <a:pt x="92242" y="504208"/>
                </a:lnTo>
                <a:lnTo>
                  <a:pt x="79328" y="503133"/>
                </a:lnTo>
                <a:lnTo>
                  <a:pt x="66596" y="501747"/>
                </a:lnTo>
                <a:lnTo>
                  <a:pt x="54047" y="500050"/>
                </a:lnTo>
                <a:lnTo>
                  <a:pt x="41680" y="498040"/>
                </a:lnTo>
                <a:lnTo>
                  <a:pt x="29496" y="495716"/>
                </a:lnTo>
                <a:lnTo>
                  <a:pt x="17495" y="493077"/>
                </a:lnTo>
                <a:lnTo>
                  <a:pt x="5677" y="490120"/>
                </a:lnTo>
                <a:lnTo>
                  <a:pt x="0" y="488569"/>
                </a:lnTo>
                <a:lnTo>
                  <a:pt x="18224" y="405511"/>
                </a:lnTo>
                <a:lnTo>
                  <a:pt x="31371" y="409852"/>
                </a:lnTo>
                <a:lnTo>
                  <a:pt x="44357" y="413683"/>
                </a:lnTo>
                <a:lnTo>
                  <a:pt x="57182" y="417003"/>
                </a:lnTo>
                <a:lnTo>
                  <a:pt x="69846" y="419816"/>
                </a:lnTo>
                <a:lnTo>
                  <a:pt x="82348" y="422123"/>
                </a:lnTo>
                <a:lnTo>
                  <a:pt x="94689" y="423927"/>
                </a:lnTo>
                <a:lnTo>
                  <a:pt x="106869" y="425229"/>
                </a:lnTo>
                <a:lnTo>
                  <a:pt x="118886" y="426031"/>
                </a:lnTo>
                <a:lnTo>
                  <a:pt x="130741" y="426335"/>
                </a:lnTo>
                <a:lnTo>
                  <a:pt x="132080" y="426338"/>
                </a:lnTo>
                <a:lnTo>
                  <a:pt x="148870" y="426091"/>
                </a:lnTo>
                <a:lnTo>
                  <a:pt x="164210" y="425349"/>
                </a:lnTo>
                <a:lnTo>
                  <a:pt x="178101" y="424112"/>
                </a:lnTo>
                <a:lnTo>
                  <a:pt x="190543" y="422381"/>
                </a:lnTo>
                <a:lnTo>
                  <a:pt x="201535" y="420155"/>
                </a:lnTo>
                <a:lnTo>
                  <a:pt x="211078" y="417434"/>
                </a:lnTo>
                <a:lnTo>
                  <a:pt x="217652" y="414909"/>
                </a:lnTo>
                <a:lnTo>
                  <a:pt x="229901" y="407452"/>
                </a:lnTo>
                <a:lnTo>
                  <a:pt x="238290" y="397709"/>
                </a:lnTo>
                <a:lnTo>
                  <a:pt x="242821" y="385647"/>
                </a:lnTo>
                <a:lnTo>
                  <a:pt x="243700" y="376174"/>
                </a:lnTo>
                <a:lnTo>
                  <a:pt x="242321" y="363300"/>
                </a:lnTo>
                <a:lnTo>
                  <a:pt x="238184" y="351412"/>
                </a:lnTo>
                <a:lnTo>
                  <a:pt x="231288" y="340508"/>
                </a:lnTo>
                <a:lnTo>
                  <a:pt x="221633" y="330588"/>
                </a:lnTo>
                <a:lnTo>
                  <a:pt x="212839" y="323877"/>
                </a:lnTo>
                <a:lnTo>
                  <a:pt x="205033" y="318849"/>
                </a:lnTo>
                <a:lnTo>
                  <a:pt x="195731" y="313465"/>
                </a:lnTo>
                <a:lnTo>
                  <a:pt x="184934" y="307722"/>
                </a:lnTo>
                <a:lnTo>
                  <a:pt x="172641" y="301619"/>
                </a:lnTo>
                <a:lnTo>
                  <a:pt x="158853" y="295154"/>
                </a:lnTo>
                <a:lnTo>
                  <a:pt x="143570" y="288325"/>
                </a:lnTo>
                <a:lnTo>
                  <a:pt x="133197" y="283845"/>
                </a:lnTo>
                <a:lnTo>
                  <a:pt x="119197" y="277587"/>
                </a:lnTo>
                <a:lnTo>
                  <a:pt x="106107" y="271182"/>
                </a:lnTo>
                <a:lnTo>
                  <a:pt x="93929" y="264633"/>
                </a:lnTo>
                <a:lnTo>
                  <a:pt x="82662" y="257943"/>
                </a:lnTo>
                <a:lnTo>
                  <a:pt x="72306" y="251115"/>
                </a:lnTo>
                <a:lnTo>
                  <a:pt x="62862" y="244151"/>
                </a:lnTo>
                <a:lnTo>
                  <a:pt x="54328" y="237054"/>
                </a:lnTo>
                <a:lnTo>
                  <a:pt x="46706" y="229827"/>
                </a:lnTo>
                <a:lnTo>
                  <a:pt x="37133" y="218981"/>
                </a:lnTo>
                <a:lnTo>
                  <a:pt x="29684" y="208528"/>
                </a:lnTo>
                <a:lnTo>
                  <a:pt x="23410" y="197498"/>
                </a:lnTo>
                <a:lnTo>
                  <a:pt x="18312" y="185893"/>
                </a:lnTo>
                <a:lnTo>
                  <a:pt x="14389" y="173718"/>
                </a:lnTo>
                <a:lnTo>
                  <a:pt x="11643" y="160975"/>
                </a:lnTo>
                <a:lnTo>
                  <a:pt x="10073" y="147667"/>
                </a:lnTo>
                <a:lnTo>
                  <a:pt x="9664" y="136144"/>
                </a:lnTo>
                <a:lnTo>
                  <a:pt x="10288" y="121834"/>
                </a:lnTo>
                <a:lnTo>
                  <a:pt x="12159" y="108264"/>
                </a:lnTo>
                <a:lnTo>
                  <a:pt x="15278" y="95431"/>
                </a:lnTo>
                <a:lnTo>
                  <a:pt x="19645" y="83333"/>
                </a:lnTo>
                <a:lnTo>
                  <a:pt x="25259" y="71967"/>
                </a:lnTo>
                <a:lnTo>
                  <a:pt x="32122" y="61330"/>
                </a:lnTo>
                <a:lnTo>
                  <a:pt x="40233" y="51422"/>
                </a:lnTo>
                <a:lnTo>
                  <a:pt x="49591" y="42238"/>
                </a:lnTo>
                <a:lnTo>
                  <a:pt x="57111" y="36067"/>
                </a:lnTo>
                <a:lnTo>
                  <a:pt x="65990" y="29874"/>
                </a:lnTo>
                <a:lnTo>
                  <a:pt x="75541" y="24262"/>
                </a:lnTo>
                <a:lnTo>
                  <a:pt x="85765" y="19232"/>
                </a:lnTo>
                <a:lnTo>
                  <a:pt x="96661" y="14784"/>
                </a:lnTo>
                <a:lnTo>
                  <a:pt x="108230" y="10920"/>
                </a:lnTo>
                <a:lnTo>
                  <a:pt x="120472" y="7638"/>
                </a:lnTo>
                <a:lnTo>
                  <a:pt x="133387" y="4941"/>
                </a:lnTo>
                <a:lnTo>
                  <a:pt x="146975" y="2828"/>
                </a:lnTo>
                <a:lnTo>
                  <a:pt x="161235" y="1300"/>
                </a:lnTo>
                <a:lnTo>
                  <a:pt x="176168" y="358"/>
                </a:lnTo>
                <a:lnTo>
                  <a:pt x="191774" y="3"/>
                </a:lnTo>
                <a:lnTo>
                  <a:pt x="19347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3991" y="415798"/>
            <a:ext cx="473583" cy="508888"/>
          </a:xfrm>
          <a:custGeom>
            <a:avLst/>
            <a:gdLst/>
            <a:ahLst/>
            <a:cxnLst/>
            <a:rect l="l" t="t" r="r" b="b"/>
            <a:pathLst>
              <a:path w="473583" h="508888">
                <a:moveTo>
                  <a:pt x="242950" y="0"/>
                </a:moveTo>
                <a:lnTo>
                  <a:pt x="270302" y="1392"/>
                </a:lnTo>
                <a:lnTo>
                  <a:pt x="296343" y="5573"/>
                </a:lnTo>
                <a:lnTo>
                  <a:pt x="321079" y="12547"/>
                </a:lnTo>
                <a:lnTo>
                  <a:pt x="344513" y="22317"/>
                </a:lnTo>
                <a:lnTo>
                  <a:pt x="366651" y="34890"/>
                </a:lnTo>
                <a:lnTo>
                  <a:pt x="387495" y="50268"/>
                </a:lnTo>
                <a:lnTo>
                  <a:pt x="407052" y="68456"/>
                </a:lnTo>
                <a:lnTo>
                  <a:pt x="424148" y="88157"/>
                </a:lnTo>
                <a:lnTo>
                  <a:pt x="438439" y="108876"/>
                </a:lnTo>
                <a:lnTo>
                  <a:pt x="450292" y="130988"/>
                </a:lnTo>
                <a:lnTo>
                  <a:pt x="459711" y="154492"/>
                </a:lnTo>
                <a:lnTo>
                  <a:pt x="466700" y="179386"/>
                </a:lnTo>
                <a:lnTo>
                  <a:pt x="471263" y="205667"/>
                </a:lnTo>
                <a:lnTo>
                  <a:pt x="473404" y="233334"/>
                </a:lnTo>
                <a:lnTo>
                  <a:pt x="473583" y="244348"/>
                </a:lnTo>
                <a:lnTo>
                  <a:pt x="473307" y="258568"/>
                </a:lnTo>
                <a:lnTo>
                  <a:pt x="471100" y="286080"/>
                </a:lnTo>
                <a:lnTo>
                  <a:pt x="466685" y="312352"/>
                </a:lnTo>
                <a:lnTo>
                  <a:pt x="460060" y="337386"/>
                </a:lnTo>
                <a:lnTo>
                  <a:pt x="451224" y="361184"/>
                </a:lnTo>
                <a:lnTo>
                  <a:pt x="440176" y="383747"/>
                </a:lnTo>
                <a:lnTo>
                  <a:pt x="426913" y="405077"/>
                </a:lnTo>
                <a:lnTo>
                  <a:pt x="411434" y="425175"/>
                </a:lnTo>
                <a:lnTo>
                  <a:pt x="394146" y="443596"/>
                </a:lnTo>
                <a:lnTo>
                  <a:pt x="374082" y="461084"/>
                </a:lnTo>
                <a:lnTo>
                  <a:pt x="352828" y="475852"/>
                </a:lnTo>
                <a:lnTo>
                  <a:pt x="330381" y="487899"/>
                </a:lnTo>
                <a:lnTo>
                  <a:pt x="306740" y="497226"/>
                </a:lnTo>
                <a:lnTo>
                  <a:pt x="281902" y="503832"/>
                </a:lnTo>
                <a:lnTo>
                  <a:pt x="255867" y="507717"/>
                </a:lnTo>
                <a:lnTo>
                  <a:pt x="230632" y="508888"/>
                </a:lnTo>
                <a:lnTo>
                  <a:pt x="216819" y="508539"/>
                </a:lnTo>
                <a:lnTo>
                  <a:pt x="190157" y="505741"/>
                </a:lnTo>
                <a:lnTo>
                  <a:pt x="164781" y="500145"/>
                </a:lnTo>
                <a:lnTo>
                  <a:pt x="140694" y="491752"/>
                </a:lnTo>
                <a:lnTo>
                  <a:pt x="117897" y="480561"/>
                </a:lnTo>
                <a:lnTo>
                  <a:pt x="96393" y="466572"/>
                </a:lnTo>
                <a:lnTo>
                  <a:pt x="76185" y="449785"/>
                </a:lnTo>
                <a:lnTo>
                  <a:pt x="57512" y="430410"/>
                </a:lnTo>
                <a:lnTo>
                  <a:pt x="42019" y="410339"/>
                </a:lnTo>
                <a:lnTo>
                  <a:pt x="28950" y="388888"/>
                </a:lnTo>
                <a:lnTo>
                  <a:pt x="18305" y="366061"/>
                </a:lnTo>
                <a:lnTo>
                  <a:pt x="10088" y="341863"/>
                </a:lnTo>
                <a:lnTo>
                  <a:pt x="4300" y="316297"/>
                </a:lnTo>
                <a:lnTo>
                  <a:pt x="942" y="289366"/>
                </a:lnTo>
                <a:lnTo>
                  <a:pt x="0" y="264540"/>
                </a:lnTo>
                <a:lnTo>
                  <a:pt x="275" y="250323"/>
                </a:lnTo>
                <a:lnTo>
                  <a:pt x="2482" y="222817"/>
                </a:lnTo>
                <a:lnTo>
                  <a:pt x="6898" y="196550"/>
                </a:lnTo>
                <a:lnTo>
                  <a:pt x="13527" y="171521"/>
                </a:lnTo>
                <a:lnTo>
                  <a:pt x="22371" y="147727"/>
                </a:lnTo>
                <a:lnTo>
                  <a:pt x="33434" y="125167"/>
                </a:lnTo>
                <a:lnTo>
                  <a:pt x="46718" y="103840"/>
                </a:lnTo>
                <a:lnTo>
                  <a:pt x="62227" y="83745"/>
                </a:lnTo>
                <a:lnTo>
                  <a:pt x="79545" y="65286"/>
                </a:lnTo>
                <a:lnTo>
                  <a:pt x="99583" y="47789"/>
                </a:lnTo>
                <a:lnTo>
                  <a:pt x="120825" y="33015"/>
                </a:lnTo>
                <a:lnTo>
                  <a:pt x="143270" y="20966"/>
                </a:lnTo>
                <a:lnTo>
                  <a:pt x="166918" y="11640"/>
                </a:lnTo>
                <a:lnTo>
                  <a:pt x="191768" y="5039"/>
                </a:lnTo>
                <a:lnTo>
                  <a:pt x="217822" y="1161"/>
                </a:lnTo>
                <a:lnTo>
                  <a:pt x="24295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8424" y="1313688"/>
            <a:ext cx="2544318" cy="573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32479" y="1413510"/>
            <a:ext cx="212852" cy="340105"/>
          </a:xfrm>
          <a:custGeom>
            <a:avLst/>
            <a:gdLst/>
            <a:ahLst/>
            <a:cxnLst/>
            <a:rect l="l" t="t" r="r" b="b"/>
            <a:pathLst>
              <a:path w="212852" h="340105">
                <a:moveTo>
                  <a:pt x="43942" y="0"/>
                </a:moveTo>
                <a:lnTo>
                  <a:pt x="33734" y="281"/>
                </a:lnTo>
                <a:lnTo>
                  <a:pt x="21546" y="1114"/>
                </a:lnTo>
                <a:lnTo>
                  <a:pt x="7359" y="2481"/>
                </a:lnTo>
                <a:lnTo>
                  <a:pt x="0" y="3301"/>
                </a:lnTo>
                <a:lnTo>
                  <a:pt x="596" y="15502"/>
                </a:lnTo>
                <a:lnTo>
                  <a:pt x="1142" y="27789"/>
                </a:lnTo>
                <a:lnTo>
                  <a:pt x="1637" y="40163"/>
                </a:lnTo>
                <a:lnTo>
                  <a:pt x="2081" y="52625"/>
                </a:lnTo>
                <a:lnTo>
                  <a:pt x="2474" y="65175"/>
                </a:lnTo>
                <a:lnTo>
                  <a:pt x="2817" y="77813"/>
                </a:lnTo>
                <a:lnTo>
                  <a:pt x="3109" y="90540"/>
                </a:lnTo>
                <a:lnTo>
                  <a:pt x="3350" y="103356"/>
                </a:lnTo>
                <a:lnTo>
                  <a:pt x="3541" y="116261"/>
                </a:lnTo>
                <a:lnTo>
                  <a:pt x="3681" y="129257"/>
                </a:lnTo>
                <a:lnTo>
                  <a:pt x="3770" y="142343"/>
                </a:lnTo>
                <a:lnTo>
                  <a:pt x="3808" y="155519"/>
                </a:lnTo>
                <a:lnTo>
                  <a:pt x="3810" y="158876"/>
                </a:lnTo>
                <a:lnTo>
                  <a:pt x="3827" y="171676"/>
                </a:lnTo>
                <a:lnTo>
                  <a:pt x="3881" y="184459"/>
                </a:lnTo>
                <a:lnTo>
                  <a:pt x="3972" y="197226"/>
                </a:lnTo>
                <a:lnTo>
                  <a:pt x="4100" y="209978"/>
                </a:lnTo>
                <a:lnTo>
                  <a:pt x="4265" y="222714"/>
                </a:lnTo>
                <a:lnTo>
                  <a:pt x="4470" y="235434"/>
                </a:lnTo>
                <a:lnTo>
                  <a:pt x="4712" y="248138"/>
                </a:lnTo>
                <a:lnTo>
                  <a:pt x="4995" y="260827"/>
                </a:lnTo>
                <a:lnTo>
                  <a:pt x="5318" y="273499"/>
                </a:lnTo>
                <a:lnTo>
                  <a:pt x="5681" y="286156"/>
                </a:lnTo>
                <a:lnTo>
                  <a:pt x="6085" y="298797"/>
                </a:lnTo>
                <a:lnTo>
                  <a:pt x="6531" y="311423"/>
                </a:lnTo>
                <a:lnTo>
                  <a:pt x="7020" y="324032"/>
                </a:lnTo>
                <a:lnTo>
                  <a:pt x="20130" y="337453"/>
                </a:lnTo>
                <a:lnTo>
                  <a:pt x="32767" y="338989"/>
                </a:lnTo>
                <a:lnTo>
                  <a:pt x="45404" y="339875"/>
                </a:lnTo>
                <a:lnTo>
                  <a:pt x="55880" y="340105"/>
                </a:lnTo>
                <a:lnTo>
                  <a:pt x="71292" y="339618"/>
                </a:lnTo>
                <a:lnTo>
                  <a:pt x="85893" y="338157"/>
                </a:lnTo>
                <a:lnTo>
                  <a:pt x="99682" y="335723"/>
                </a:lnTo>
                <a:lnTo>
                  <a:pt x="112660" y="332318"/>
                </a:lnTo>
                <a:lnTo>
                  <a:pt x="124825" y="327943"/>
                </a:lnTo>
                <a:lnTo>
                  <a:pt x="136180" y="322601"/>
                </a:lnTo>
                <a:lnTo>
                  <a:pt x="146723" y="316292"/>
                </a:lnTo>
                <a:lnTo>
                  <a:pt x="156454" y="309018"/>
                </a:lnTo>
                <a:lnTo>
                  <a:pt x="165373" y="300780"/>
                </a:lnTo>
                <a:lnTo>
                  <a:pt x="173481" y="291580"/>
                </a:lnTo>
                <a:lnTo>
                  <a:pt x="181675" y="280297"/>
                </a:lnTo>
                <a:lnTo>
                  <a:pt x="188212" y="269712"/>
                </a:lnTo>
                <a:lnTo>
                  <a:pt x="193980" y="258694"/>
                </a:lnTo>
                <a:lnTo>
                  <a:pt x="198981" y="247242"/>
                </a:lnTo>
                <a:lnTo>
                  <a:pt x="203213" y="235357"/>
                </a:lnTo>
                <a:lnTo>
                  <a:pt x="206677" y="223038"/>
                </a:lnTo>
                <a:lnTo>
                  <a:pt x="209373" y="210286"/>
                </a:lnTo>
                <a:lnTo>
                  <a:pt x="211300" y="197100"/>
                </a:lnTo>
                <a:lnTo>
                  <a:pt x="212460" y="183481"/>
                </a:lnTo>
                <a:lnTo>
                  <a:pt x="212851" y="169428"/>
                </a:lnTo>
                <a:lnTo>
                  <a:pt x="212852" y="169290"/>
                </a:lnTo>
                <a:lnTo>
                  <a:pt x="212439" y="155271"/>
                </a:lnTo>
                <a:lnTo>
                  <a:pt x="211200" y="141698"/>
                </a:lnTo>
                <a:lnTo>
                  <a:pt x="209134" y="128573"/>
                </a:lnTo>
                <a:lnTo>
                  <a:pt x="206240" y="115894"/>
                </a:lnTo>
                <a:lnTo>
                  <a:pt x="202518" y="103661"/>
                </a:lnTo>
                <a:lnTo>
                  <a:pt x="197967" y="91876"/>
                </a:lnTo>
                <a:lnTo>
                  <a:pt x="192586" y="80537"/>
                </a:lnTo>
                <a:lnTo>
                  <a:pt x="186375" y="69645"/>
                </a:lnTo>
                <a:lnTo>
                  <a:pt x="179331" y="59200"/>
                </a:lnTo>
                <a:lnTo>
                  <a:pt x="171456" y="49201"/>
                </a:lnTo>
                <a:lnTo>
                  <a:pt x="163042" y="40199"/>
                </a:lnTo>
                <a:lnTo>
                  <a:pt x="154128" y="32356"/>
                </a:lnTo>
                <a:lnTo>
                  <a:pt x="144454" y="25365"/>
                </a:lnTo>
                <a:lnTo>
                  <a:pt x="134019" y="19225"/>
                </a:lnTo>
                <a:lnTo>
                  <a:pt x="122823" y="13936"/>
                </a:lnTo>
                <a:lnTo>
                  <a:pt x="110867" y="9497"/>
                </a:lnTo>
                <a:lnTo>
                  <a:pt x="98150" y="5907"/>
                </a:lnTo>
                <a:lnTo>
                  <a:pt x="84673" y="3166"/>
                </a:lnTo>
                <a:lnTo>
                  <a:pt x="70435" y="1273"/>
                </a:lnTo>
                <a:lnTo>
                  <a:pt x="55437" y="228"/>
                </a:lnTo>
                <a:lnTo>
                  <a:pt x="4394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19423" y="1410842"/>
            <a:ext cx="268350" cy="346456"/>
          </a:xfrm>
          <a:custGeom>
            <a:avLst/>
            <a:gdLst/>
            <a:ahLst/>
            <a:cxnLst/>
            <a:rect l="l" t="t" r="r" b="b"/>
            <a:pathLst>
              <a:path w="268350" h="346456">
                <a:moveTo>
                  <a:pt x="130301" y="0"/>
                </a:moveTo>
                <a:lnTo>
                  <a:pt x="117337" y="721"/>
                </a:lnTo>
                <a:lnTo>
                  <a:pt x="104855" y="2885"/>
                </a:lnTo>
                <a:lnTo>
                  <a:pt x="92856" y="6492"/>
                </a:lnTo>
                <a:lnTo>
                  <a:pt x="81337" y="11542"/>
                </a:lnTo>
                <a:lnTo>
                  <a:pt x="70297" y="18035"/>
                </a:lnTo>
                <a:lnTo>
                  <a:pt x="59736" y="25971"/>
                </a:lnTo>
                <a:lnTo>
                  <a:pt x="49650" y="35350"/>
                </a:lnTo>
                <a:lnTo>
                  <a:pt x="40040" y="46171"/>
                </a:lnTo>
                <a:lnTo>
                  <a:pt x="30869" y="58624"/>
                </a:lnTo>
                <a:lnTo>
                  <a:pt x="24499" y="68978"/>
                </a:lnTo>
                <a:lnTo>
                  <a:pt x="18862" y="79828"/>
                </a:lnTo>
                <a:lnTo>
                  <a:pt x="13960" y="91176"/>
                </a:lnTo>
                <a:lnTo>
                  <a:pt x="9792" y="103022"/>
                </a:lnTo>
                <a:lnTo>
                  <a:pt x="6361" y="115368"/>
                </a:lnTo>
                <a:lnTo>
                  <a:pt x="3666" y="128213"/>
                </a:lnTo>
                <a:lnTo>
                  <a:pt x="1708" y="141559"/>
                </a:lnTo>
                <a:lnTo>
                  <a:pt x="489" y="155407"/>
                </a:lnTo>
                <a:lnTo>
                  <a:pt x="8" y="169756"/>
                </a:lnTo>
                <a:lnTo>
                  <a:pt x="0" y="171958"/>
                </a:lnTo>
                <a:lnTo>
                  <a:pt x="369" y="186556"/>
                </a:lnTo>
                <a:lnTo>
                  <a:pt x="1477" y="200626"/>
                </a:lnTo>
                <a:lnTo>
                  <a:pt x="3323" y="214167"/>
                </a:lnTo>
                <a:lnTo>
                  <a:pt x="5908" y="227178"/>
                </a:lnTo>
                <a:lnTo>
                  <a:pt x="9232" y="239659"/>
                </a:lnTo>
                <a:lnTo>
                  <a:pt x="13294" y="251609"/>
                </a:lnTo>
                <a:lnTo>
                  <a:pt x="18095" y="263028"/>
                </a:lnTo>
                <a:lnTo>
                  <a:pt x="23634" y="273914"/>
                </a:lnTo>
                <a:lnTo>
                  <a:pt x="29912" y="284268"/>
                </a:lnTo>
                <a:lnTo>
                  <a:pt x="36929" y="294087"/>
                </a:lnTo>
                <a:lnTo>
                  <a:pt x="49540" y="308529"/>
                </a:lnTo>
                <a:lnTo>
                  <a:pt x="59565" y="317821"/>
                </a:lnTo>
                <a:lnTo>
                  <a:pt x="70079" y="325813"/>
                </a:lnTo>
                <a:lnTo>
                  <a:pt x="81079" y="332504"/>
                </a:lnTo>
                <a:lnTo>
                  <a:pt x="92562" y="337892"/>
                </a:lnTo>
                <a:lnTo>
                  <a:pt x="104527" y="341973"/>
                </a:lnTo>
                <a:lnTo>
                  <a:pt x="116970" y="344746"/>
                </a:lnTo>
                <a:lnTo>
                  <a:pt x="129889" y="346208"/>
                </a:lnTo>
                <a:lnTo>
                  <a:pt x="138049" y="346456"/>
                </a:lnTo>
                <a:lnTo>
                  <a:pt x="151047" y="345735"/>
                </a:lnTo>
                <a:lnTo>
                  <a:pt x="163551" y="343571"/>
                </a:lnTo>
                <a:lnTo>
                  <a:pt x="175562" y="339964"/>
                </a:lnTo>
                <a:lnTo>
                  <a:pt x="187083" y="334911"/>
                </a:lnTo>
                <a:lnTo>
                  <a:pt x="198113" y="328412"/>
                </a:lnTo>
                <a:lnTo>
                  <a:pt x="208654" y="320464"/>
                </a:lnTo>
                <a:lnTo>
                  <a:pt x="218709" y="311067"/>
                </a:lnTo>
                <a:lnTo>
                  <a:pt x="228278" y="300219"/>
                </a:lnTo>
                <a:lnTo>
                  <a:pt x="237487" y="287660"/>
                </a:lnTo>
                <a:lnTo>
                  <a:pt x="243863" y="277271"/>
                </a:lnTo>
                <a:lnTo>
                  <a:pt x="249503" y="266393"/>
                </a:lnTo>
                <a:lnTo>
                  <a:pt x="254408" y="255025"/>
                </a:lnTo>
                <a:lnTo>
                  <a:pt x="258576" y="243169"/>
                </a:lnTo>
                <a:lnTo>
                  <a:pt x="262007" y="230823"/>
                </a:lnTo>
                <a:lnTo>
                  <a:pt x="264699" y="217989"/>
                </a:lnTo>
                <a:lnTo>
                  <a:pt x="266654" y="204665"/>
                </a:lnTo>
                <a:lnTo>
                  <a:pt x="267868" y="190852"/>
                </a:lnTo>
                <a:lnTo>
                  <a:pt x="268343" y="176551"/>
                </a:lnTo>
                <a:lnTo>
                  <a:pt x="268350" y="174498"/>
                </a:lnTo>
                <a:lnTo>
                  <a:pt x="267982" y="159842"/>
                </a:lnTo>
                <a:lnTo>
                  <a:pt x="266876" y="145728"/>
                </a:lnTo>
                <a:lnTo>
                  <a:pt x="265034" y="132154"/>
                </a:lnTo>
                <a:lnTo>
                  <a:pt x="262456" y="119121"/>
                </a:lnTo>
                <a:lnTo>
                  <a:pt x="259144" y="106630"/>
                </a:lnTo>
                <a:lnTo>
                  <a:pt x="255097" y="94679"/>
                </a:lnTo>
                <a:lnTo>
                  <a:pt x="250316" y="83269"/>
                </a:lnTo>
                <a:lnTo>
                  <a:pt x="244803" y="72401"/>
                </a:lnTo>
                <a:lnTo>
                  <a:pt x="238557" y="62073"/>
                </a:lnTo>
                <a:lnTo>
                  <a:pt x="231580" y="52286"/>
                </a:lnTo>
                <a:lnTo>
                  <a:pt x="218981" y="37809"/>
                </a:lnTo>
                <a:lnTo>
                  <a:pt x="208989" y="28534"/>
                </a:lnTo>
                <a:lnTo>
                  <a:pt x="198496" y="20562"/>
                </a:lnTo>
                <a:lnTo>
                  <a:pt x="187504" y="13893"/>
                </a:lnTo>
                <a:lnTo>
                  <a:pt x="176014" y="8527"/>
                </a:lnTo>
                <a:lnTo>
                  <a:pt x="164027" y="4465"/>
                </a:lnTo>
                <a:lnTo>
                  <a:pt x="151544" y="1705"/>
                </a:lnTo>
                <a:lnTo>
                  <a:pt x="138567" y="248"/>
                </a:lnTo>
                <a:lnTo>
                  <a:pt x="130301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29863" y="1341374"/>
            <a:ext cx="105283" cy="484377"/>
          </a:xfrm>
          <a:custGeom>
            <a:avLst/>
            <a:gdLst/>
            <a:ahLst/>
            <a:cxnLst/>
            <a:rect l="l" t="t" r="r" b="b"/>
            <a:pathLst>
              <a:path w="105283" h="484377">
                <a:moveTo>
                  <a:pt x="0" y="0"/>
                </a:moveTo>
                <a:lnTo>
                  <a:pt x="105283" y="0"/>
                </a:lnTo>
                <a:lnTo>
                  <a:pt x="104773" y="10434"/>
                </a:lnTo>
                <a:lnTo>
                  <a:pt x="104291" y="21130"/>
                </a:lnTo>
                <a:lnTo>
                  <a:pt x="103411" y="43312"/>
                </a:lnTo>
                <a:lnTo>
                  <a:pt x="102643" y="66546"/>
                </a:lnTo>
                <a:lnTo>
                  <a:pt x="101989" y="90832"/>
                </a:lnTo>
                <a:lnTo>
                  <a:pt x="101450" y="116172"/>
                </a:lnTo>
                <a:lnTo>
                  <a:pt x="101026" y="142566"/>
                </a:lnTo>
                <a:lnTo>
                  <a:pt x="100718" y="170017"/>
                </a:lnTo>
                <a:lnTo>
                  <a:pt x="100528" y="198524"/>
                </a:lnTo>
                <a:lnTo>
                  <a:pt x="100457" y="228089"/>
                </a:lnTo>
                <a:lnTo>
                  <a:pt x="100457" y="231012"/>
                </a:lnTo>
                <a:lnTo>
                  <a:pt x="100469" y="244998"/>
                </a:lnTo>
                <a:lnTo>
                  <a:pt x="100568" y="272561"/>
                </a:lnTo>
                <a:lnTo>
                  <a:pt x="100766" y="299581"/>
                </a:lnTo>
                <a:lnTo>
                  <a:pt x="101061" y="326057"/>
                </a:lnTo>
                <a:lnTo>
                  <a:pt x="101452" y="351990"/>
                </a:lnTo>
                <a:lnTo>
                  <a:pt x="101940" y="377379"/>
                </a:lnTo>
                <a:lnTo>
                  <a:pt x="102524" y="402224"/>
                </a:lnTo>
                <a:lnTo>
                  <a:pt x="103202" y="426526"/>
                </a:lnTo>
                <a:lnTo>
                  <a:pt x="103973" y="450285"/>
                </a:lnTo>
                <a:lnTo>
                  <a:pt x="104838" y="473500"/>
                </a:lnTo>
                <a:lnTo>
                  <a:pt x="105283" y="484377"/>
                </a:lnTo>
                <a:lnTo>
                  <a:pt x="0" y="484377"/>
                </a:lnTo>
                <a:lnTo>
                  <a:pt x="939" y="461040"/>
                </a:lnTo>
                <a:lnTo>
                  <a:pt x="1773" y="437238"/>
                </a:lnTo>
                <a:lnTo>
                  <a:pt x="2503" y="412974"/>
                </a:lnTo>
                <a:lnTo>
                  <a:pt x="3130" y="388250"/>
                </a:lnTo>
                <a:lnTo>
                  <a:pt x="3656" y="363068"/>
                </a:lnTo>
                <a:lnTo>
                  <a:pt x="4083" y="337430"/>
                </a:lnTo>
                <a:lnTo>
                  <a:pt x="4412" y="311339"/>
                </a:lnTo>
                <a:lnTo>
                  <a:pt x="4644" y="284798"/>
                </a:lnTo>
                <a:lnTo>
                  <a:pt x="4781" y="257808"/>
                </a:lnTo>
                <a:lnTo>
                  <a:pt x="4825" y="231012"/>
                </a:lnTo>
                <a:lnTo>
                  <a:pt x="4812" y="216205"/>
                </a:lnTo>
                <a:lnTo>
                  <a:pt x="4700" y="187328"/>
                </a:lnTo>
                <a:lnTo>
                  <a:pt x="4475" y="159434"/>
                </a:lnTo>
                <a:lnTo>
                  <a:pt x="4134" y="132523"/>
                </a:lnTo>
                <a:lnTo>
                  <a:pt x="3676" y="106594"/>
                </a:lnTo>
                <a:lnTo>
                  <a:pt x="3098" y="81646"/>
                </a:lnTo>
                <a:lnTo>
                  <a:pt x="2399" y="57677"/>
                </a:lnTo>
                <a:lnTo>
                  <a:pt x="1575" y="34687"/>
                </a:lnTo>
                <a:lnTo>
                  <a:pt x="627" y="12675"/>
                </a:lnTo>
                <a:lnTo>
                  <a:pt x="105" y="2035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8087" y="1341374"/>
            <a:ext cx="410337" cy="497077"/>
          </a:xfrm>
          <a:custGeom>
            <a:avLst/>
            <a:gdLst/>
            <a:ahLst/>
            <a:cxnLst/>
            <a:rect l="l" t="t" r="r" b="b"/>
            <a:pathLst>
              <a:path w="410337" h="497077">
                <a:moveTo>
                  <a:pt x="0" y="0"/>
                </a:moveTo>
                <a:lnTo>
                  <a:pt x="105282" y="0"/>
                </a:lnTo>
                <a:lnTo>
                  <a:pt x="104779" y="13137"/>
                </a:lnTo>
                <a:lnTo>
                  <a:pt x="104304" y="26225"/>
                </a:lnTo>
                <a:lnTo>
                  <a:pt x="103440" y="52252"/>
                </a:lnTo>
                <a:lnTo>
                  <a:pt x="102690" y="78082"/>
                </a:lnTo>
                <a:lnTo>
                  <a:pt x="102051" y="103717"/>
                </a:lnTo>
                <a:lnTo>
                  <a:pt x="101522" y="129159"/>
                </a:lnTo>
                <a:lnTo>
                  <a:pt x="101102" y="154409"/>
                </a:lnTo>
                <a:lnTo>
                  <a:pt x="100788" y="179468"/>
                </a:lnTo>
                <a:lnTo>
                  <a:pt x="100578" y="204340"/>
                </a:lnTo>
                <a:lnTo>
                  <a:pt x="100472" y="229025"/>
                </a:lnTo>
                <a:lnTo>
                  <a:pt x="100456" y="242570"/>
                </a:lnTo>
                <a:lnTo>
                  <a:pt x="100662" y="260280"/>
                </a:lnTo>
                <a:lnTo>
                  <a:pt x="101279" y="276969"/>
                </a:lnTo>
                <a:lnTo>
                  <a:pt x="102308" y="292636"/>
                </a:lnTo>
                <a:lnTo>
                  <a:pt x="103750" y="307282"/>
                </a:lnTo>
                <a:lnTo>
                  <a:pt x="107873" y="333510"/>
                </a:lnTo>
                <a:lnTo>
                  <a:pt x="113653" y="355653"/>
                </a:lnTo>
                <a:lnTo>
                  <a:pt x="121094" y="373710"/>
                </a:lnTo>
                <a:lnTo>
                  <a:pt x="134516" y="392838"/>
                </a:lnTo>
                <a:lnTo>
                  <a:pt x="153997" y="408332"/>
                </a:lnTo>
                <a:lnTo>
                  <a:pt x="178098" y="417642"/>
                </a:lnTo>
                <a:lnTo>
                  <a:pt x="206882" y="420750"/>
                </a:lnTo>
                <a:lnTo>
                  <a:pt x="222214" y="420006"/>
                </a:lnTo>
                <a:lnTo>
                  <a:pt x="236311" y="417774"/>
                </a:lnTo>
                <a:lnTo>
                  <a:pt x="260790" y="408843"/>
                </a:lnTo>
                <a:lnTo>
                  <a:pt x="280305" y="393958"/>
                </a:lnTo>
                <a:lnTo>
                  <a:pt x="293337" y="375809"/>
                </a:lnTo>
                <a:lnTo>
                  <a:pt x="300711" y="358297"/>
                </a:lnTo>
                <a:lnTo>
                  <a:pt x="306490" y="336688"/>
                </a:lnTo>
                <a:lnTo>
                  <a:pt x="310680" y="310974"/>
                </a:lnTo>
                <a:lnTo>
                  <a:pt x="312180" y="296574"/>
                </a:lnTo>
                <a:lnTo>
                  <a:pt x="313284" y="281145"/>
                </a:lnTo>
                <a:lnTo>
                  <a:pt x="313993" y="264686"/>
                </a:lnTo>
                <a:lnTo>
                  <a:pt x="314307" y="247195"/>
                </a:lnTo>
                <a:lnTo>
                  <a:pt x="314325" y="241808"/>
                </a:lnTo>
                <a:lnTo>
                  <a:pt x="314312" y="229843"/>
                </a:lnTo>
                <a:lnTo>
                  <a:pt x="314210" y="205668"/>
                </a:lnTo>
                <a:lnTo>
                  <a:pt x="314005" y="181166"/>
                </a:lnTo>
                <a:lnTo>
                  <a:pt x="313694" y="156339"/>
                </a:lnTo>
                <a:lnTo>
                  <a:pt x="313277" y="131187"/>
                </a:lnTo>
                <a:lnTo>
                  <a:pt x="312750" y="105712"/>
                </a:lnTo>
                <a:lnTo>
                  <a:pt x="312113" y="79913"/>
                </a:lnTo>
                <a:lnTo>
                  <a:pt x="311364" y="53793"/>
                </a:lnTo>
                <a:lnTo>
                  <a:pt x="310500" y="27351"/>
                </a:lnTo>
                <a:lnTo>
                  <a:pt x="309521" y="589"/>
                </a:lnTo>
                <a:lnTo>
                  <a:pt x="309499" y="0"/>
                </a:lnTo>
                <a:lnTo>
                  <a:pt x="410337" y="0"/>
                </a:lnTo>
                <a:lnTo>
                  <a:pt x="410015" y="12698"/>
                </a:lnTo>
                <a:lnTo>
                  <a:pt x="409710" y="25397"/>
                </a:lnTo>
                <a:lnTo>
                  <a:pt x="409421" y="38096"/>
                </a:lnTo>
                <a:lnTo>
                  <a:pt x="409147" y="50795"/>
                </a:lnTo>
                <a:lnTo>
                  <a:pt x="408890" y="63494"/>
                </a:lnTo>
                <a:lnTo>
                  <a:pt x="408649" y="76193"/>
                </a:lnTo>
                <a:lnTo>
                  <a:pt x="408424" y="88892"/>
                </a:lnTo>
                <a:lnTo>
                  <a:pt x="408216" y="101591"/>
                </a:lnTo>
                <a:lnTo>
                  <a:pt x="408024" y="114290"/>
                </a:lnTo>
                <a:lnTo>
                  <a:pt x="407849" y="126988"/>
                </a:lnTo>
                <a:lnTo>
                  <a:pt x="407691" y="139687"/>
                </a:lnTo>
                <a:lnTo>
                  <a:pt x="407549" y="152386"/>
                </a:lnTo>
                <a:lnTo>
                  <a:pt x="407425" y="165085"/>
                </a:lnTo>
                <a:lnTo>
                  <a:pt x="407317" y="177784"/>
                </a:lnTo>
                <a:lnTo>
                  <a:pt x="407227" y="190483"/>
                </a:lnTo>
                <a:lnTo>
                  <a:pt x="407154" y="203182"/>
                </a:lnTo>
                <a:lnTo>
                  <a:pt x="407098" y="215881"/>
                </a:lnTo>
                <a:lnTo>
                  <a:pt x="407059" y="228580"/>
                </a:lnTo>
                <a:lnTo>
                  <a:pt x="407039" y="241278"/>
                </a:lnTo>
                <a:lnTo>
                  <a:pt x="407035" y="249936"/>
                </a:lnTo>
                <a:lnTo>
                  <a:pt x="406529" y="274026"/>
                </a:lnTo>
                <a:lnTo>
                  <a:pt x="405011" y="296882"/>
                </a:lnTo>
                <a:lnTo>
                  <a:pt x="402482" y="318504"/>
                </a:lnTo>
                <a:lnTo>
                  <a:pt x="398941" y="338890"/>
                </a:lnTo>
                <a:lnTo>
                  <a:pt x="394388" y="358042"/>
                </a:lnTo>
                <a:lnTo>
                  <a:pt x="388823" y="375959"/>
                </a:lnTo>
                <a:lnTo>
                  <a:pt x="382246" y="392641"/>
                </a:lnTo>
                <a:lnTo>
                  <a:pt x="374657" y="408088"/>
                </a:lnTo>
                <a:lnTo>
                  <a:pt x="366055" y="422300"/>
                </a:lnTo>
                <a:lnTo>
                  <a:pt x="356441" y="435276"/>
                </a:lnTo>
                <a:lnTo>
                  <a:pt x="345814" y="447017"/>
                </a:lnTo>
                <a:lnTo>
                  <a:pt x="334175" y="457523"/>
                </a:lnTo>
                <a:lnTo>
                  <a:pt x="321523" y="466792"/>
                </a:lnTo>
                <a:lnTo>
                  <a:pt x="307859" y="474827"/>
                </a:lnTo>
                <a:lnTo>
                  <a:pt x="293181" y="481625"/>
                </a:lnTo>
                <a:lnTo>
                  <a:pt x="277490" y="487188"/>
                </a:lnTo>
                <a:lnTo>
                  <a:pt x="260787" y="491514"/>
                </a:lnTo>
                <a:lnTo>
                  <a:pt x="243070" y="494605"/>
                </a:lnTo>
                <a:lnTo>
                  <a:pt x="224340" y="496459"/>
                </a:lnTo>
                <a:lnTo>
                  <a:pt x="204596" y="497077"/>
                </a:lnTo>
                <a:lnTo>
                  <a:pt x="189054" y="496733"/>
                </a:lnTo>
                <a:lnTo>
                  <a:pt x="174130" y="495700"/>
                </a:lnTo>
                <a:lnTo>
                  <a:pt x="159824" y="493978"/>
                </a:lnTo>
                <a:lnTo>
                  <a:pt x="146138" y="491569"/>
                </a:lnTo>
                <a:lnTo>
                  <a:pt x="120628" y="484688"/>
                </a:lnTo>
                <a:lnTo>
                  <a:pt x="97605" y="475059"/>
                </a:lnTo>
                <a:lnTo>
                  <a:pt x="77076" y="462686"/>
                </a:lnTo>
                <a:lnTo>
                  <a:pt x="59046" y="447572"/>
                </a:lnTo>
                <a:lnTo>
                  <a:pt x="47829" y="435154"/>
                </a:lnTo>
                <a:lnTo>
                  <a:pt x="36731" y="418732"/>
                </a:lnTo>
                <a:lnTo>
                  <a:pt x="27220" y="399577"/>
                </a:lnTo>
                <a:lnTo>
                  <a:pt x="19298" y="377691"/>
                </a:lnTo>
                <a:lnTo>
                  <a:pt x="12964" y="353076"/>
                </a:lnTo>
                <a:lnTo>
                  <a:pt x="10392" y="339745"/>
                </a:lnTo>
                <a:lnTo>
                  <a:pt x="8218" y="325733"/>
                </a:lnTo>
                <a:lnTo>
                  <a:pt x="6440" y="311039"/>
                </a:lnTo>
                <a:lnTo>
                  <a:pt x="5060" y="295663"/>
                </a:lnTo>
                <a:lnTo>
                  <a:pt x="4077" y="279607"/>
                </a:lnTo>
                <a:lnTo>
                  <a:pt x="3491" y="262869"/>
                </a:lnTo>
                <a:lnTo>
                  <a:pt x="3301" y="245872"/>
                </a:lnTo>
                <a:lnTo>
                  <a:pt x="3292" y="232973"/>
                </a:lnTo>
                <a:lnTo>
                  <a:pt x="3265" y="220095"/>
                </a:lnTo>
                <a:lnTo>
                  <a:pt x="3220" y="207238"/>
                </a:lnTo>
                <a:lnTo>
                  <a:pt x="3156" y="194401"/>
                </a:lnTo>
                <a:lnTo>
                  <a:pt x="3075" y="181586"/>
                </a:lnTo>
                <a:lnTo>
                  <a:pt x="2976" y="168792"/>
                </a:lnTo>
                <a:lnTo>
                  <a:pt x="2859" y="156020"/>
                </a:lnTo>
                <a:lnTo>
                  <a:pt x="2725" y="143270"/>
                </a:lnTo>
                <a:lnTo>
                  <a:pt x="2573" y="130541"/>
                </a:lnTo>
                <a:lnTo>
                  <a:pt x="2404" y="117835"/>
                </a:lnTo>
                <a:lnTo>
                  <a:pt x="2218" y="105152"/>
                </a:lnTo>
                <a:lnTo>
                  <a:pt x="2015" y="92490"/>
                </a:lnTo>
                <a:lnTo>
                  <a:pt x="1794" y="79852"/>
                </a:lnTo>
                <a:lnTo>
                  <a:pt x="1557" y="67237"/>
                </a:lnTo>
                <a:lnTo>
                  <a:pt x="1302" y="54645"/>
                </a:lnTo>
                <a:lnTo>
                  <a:pt x="1032" y="42077"/>
                </a:lnTo>
                <a:lnTo>
                  <a:pt x="744" y="29532"/>
                </a:lnTo>
                <a:lnTo>
                  <a:pt x="440" y="17011"/>
                </a:lnTo>
                <a:lnTo>
                  <a:pt x="119" y="4514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0064" y="1341374"/>
            <a:ext cx="384302" cy="484377"/>
          </a:xfrm>
          <a:custGeom>
            <a:avLst/>
            <a:gdLst/>
            <a:ahLst/>
            <a:cxnLst/>
            <a:rect l="l" t="t" r="r" b="b"/>
            <a:pathLst>
              <a:path w="384302" h="484377">
                <a:moveTo>
                  <a:pt x="2921" y="0"/>
                </a:moveTo>
                <a:lnTo>
                  <a:pt x="384302" y="0"/>
                </a:lnTo>
                <a:lnTo>
                  <a:pt x="381762" y="79883"/>
                </a:lnTo>
                <a:lnTo>
                  <a:pt x="368362" y="78927"/>
                </a:lnTo>
                <a:lnTo>
                  <a:pt x="355106" y="78059"/>
                </a:lnTo>
                <a:lnTo>
                  <a:pt x="329019" y="76590"/>
                </a:lnTo>
                <a:lnTo>
                  <a:pt x="303496" y="75478"/>
                </a:lnTo>
                <a:lnTo>
                  <a:pt x="278532" y="74729"/>
                </a:lnTo>
                <a:lnTo>
                  <a:pt x="254124" y="74347"/>
                </a:lnTo>
                <a:lnTo>
                  <a:pt x="241427" y="74295"/>
                </a:lnTo>
                <a:lnTo>
                  <a:pt x="241308" y="85821"/>
                </a:lnTo>
                <a:lnTo>
                  <a:pt x="241101" y="109491"/>
                </a:lnTo>
                <a:lnTo>
                  <a:pt x="240934" y="133986"/>
                </a:lnTo>
                <a:lnTo>
                  <a:pt x="240807" y="159310"/>
                </a:lnTo>
                <a:lnTo>
                  <a:pt x="240720" y="185466"/>
                </a:lnTo>
                <a:lnTo>
                  <a:pt x="240673" y="212457"/>
                </a:lnTo>
                <a:lnTo>
                  <a:pt x="240665" y="226267"/>
                </a:lnTo>
                <a:lnTo>
                  <a:pt x="240665" y="231012"/>
                </a:lnTo>
                <a:lnTo>
                  <a:pt x="240675" y="244400"/>
                </a:lnTo>
                <a:lnTo>
                  <a:pt x="240759" y="270957"/>
                </a:lnTo>
                <a:lnTo>
                  <a:pt x="240926" y="297223"/>
                </a:lnTo>
                <a:lnTo>
                  <a:pt x="241175" y="323198"/>
                </a:lnTo>
                <a:lnTo>
                  <a:pt x="241506" y="348883"/>
                </a:lnTo>
                <a:lnTo>
                  <a:pt x="241917" y="374276"/>
                </a:lnTo>
                <a:lnTo>
                  <a:pt x="242408" y="399378"/>
                </a:lnTo>
                <a:lnTo>
                  <a:pt x="242979" y="424190"/>
                </a:lnTo>
                <a:lnTo>
                  <a:pt x="243628" y="448710"/>
                </a:lnTo>
                <a:lnTo>
                  <a:pt x="244355" y="472940"/>
                </a:lnTo>
                <a:lnTo>
                  <a:pt x="244729" y="484377"/>
                </a:lnTo>
                <a:lnTo>
                  <a:pt x="140588" y="484377"/>
                </a:lnTo>
                <a:lnTo>
                  <a:pt x="141528" y="460494"/>
                </a:lnTo>
                <a:lnTo>
                  <a:pt x="142362" y="436274"/>
                </a:lnTo>
                <a:lnTo>
                  <a:pt x="143092" y="411716"/>
                </a:lnTo>
                <a:lnTo>
                  <a:pt x="143719" y="386822"/>
                </a:lnTo>
                <a:lnTo>
                  <a:pt x="144245" y="361592"/>
                </a:lnTo>
                <a:lnTo>
                  <a:pt x="144672" y="336024"/>
                </a:lnTo>
                <a:lnTo>
                  <a:pt x="145001" y="310119"/>
                </a:lnTo>
                <a:lnTo>
                  <a:pt x="145233" y="283878"/>
                </a:lnTo>
                <a:lnTo>
                  <a:pt x="145370" y="257300"/>
                </a:lnTo>
                <a:lnTo>
                  <a:pt x="145415" y="231012"/>
                </a:lnTo>
                <a:lnTo>
                  <a:pt x="145405" y="217356"/>
                </a:lnTo>
                <a:lnTo>
                  <a:pt x="145326" y="190542"/>
                </a:lnTo>
                <a:lnTo>
                  <a:pt x="145173" y="164399"/>
                </a:lnTo>
                <a:lnTo>
                  <a:pt x="144947" y="138932"/>
                </a:lnTo>
                <a:lnTo>
                  <a:pt x="144653" y="114148"/>
                </a:lnTo>
                <a:lnTo>
                  <a:pt x="144294" y="90054"/>
                </a:lnTo>
                <a:lnTo>
                  <a:pt x="144018" y="74295"/>
                </a:lnTo>
                <a:lnTo>
                  <a:pt x="134451" y="74342"/>
                </a:lnTo>
                <a:lnTo>
                  <a:pt x="113507" y="74718"/>
                </a:lnTo>
                <a:lnTo>
                  <a:pt x="90150" y="75467"/>
                </a:lnTo>
                <a:lnTo>
                  <a:pt x="64380" y="76584"/>
                </a:lnTo>
                <a:lnTo>
                  <a:pt x="50589" y="77279"/>
                </a:lnTo>
                <a:lnTo>
                  <a:pt x="36195" y="78064"/>
                </a:lnTo>
                <a:lnTo>
                  <a:pt x="21198" y="78940"/>
                </a:lnTo>
                <a:lnTo>
                  <a:pt x="5598" y="79905"/>
                </a:lnTo>
                <a:lnTo>
                  <a:pt x="0" y="80263"/>
                </a:lnTo>
                <a:lnTo>
                  <a:pt x="29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37611" y="1339088"/>
            <a:ext cx="409321" cy="491109"/>
          </a:xfrm>
          <a:custGeom>
            <a:avLst/>
            <a:gdLst/>
            <a:ahLst/>
            <a:cxnLst/>
            <a:rect l="l" t="t" r="r" b="b"/>
            <a:pathLst>
              <a:path w="409321" h="491109">
                <a:moveTo>
                  <a:pt x="154050" y="0"/>
                </a:moveTo>
                <a:lnTo>
                  <a:pt x="186047" y="1019"/>
                </a:lnTo>
                <a:lnTo>
                  <a:pt x="215798" y="4076"/>
                </a:lnTo>
                <a:lnTo>
                  <a:pt x="243303" y="9169"/>
                </a:lnTo>
                <a:lnTo>
                  <a:pt x="268566" y="16297"/>
                </a:lnTo>
                <a:lnTo>
                  <a:pt x="291587" y="25458"/>
                </a:lnTo>
                <a:lnTo>
                  <a:pt x="312367" y="36651"/>
                </a:lnTo>
                <a:lnTo>
                  <a:pt x="330908" y="49874"/>
                </a:lnTo>
                <a:lnTo>
                  <a:pt x="347212" y="65127"/>
                </a:lnTo>
                <a:lnTo>
                  <a:pt x="365411" y="87343"/>
                </a:lnTo>
                <a:lnTo>
                  <a:pt x="379319" y="108924"/>
                </a:lnTo>
                <a:lnTo>
                  <a:pt x="390589" y="131671"/>
                </a:lnTo>
                <a:lnTo>
                  <a:pt x="399219" y="155584"/>
                </a:lnTo>
                <a:lnTo>
                  <a:pt x="405207" y="180664"/>
                </a:lnTo>
                <a:lnTo>
                  <a:pt x="408550" y="206910"/>
                </a:lnTo>
                <a:lnTo>
                  <a:pt x="409321" y="227711"/>
                </a:lnTo>
                <a:lnTo>
                  <a:pt x="409037" y="241260"/>
                </a:lnTo>
                <a:lnTo>
                  <a:pt x="406773" y="267683"/>
                </a:lnTo>
                <a:lnTo>
                  <a:pt x="402247" y="293205"/>
                </a:lnTo>
                <a:lnTo>
                  <a:pt x="395459" y="317828"/>
                </a:lnTo>
                <a:lnTo>
                  <a:pt x="386412" y="341553"/>
                </a:lnTo>
                <a:lnTo>
                  <a:pt x="375107" y="364381"/>
                </a:lnTo>
                <a:lnTo>
                  <a:pt x="361547" y="386316"/>
                </a:lnTo>
                <a:lnTo>
                  <a:pt x="345732" y="407357"/>
                </a:lnTo>
                <a:lnTo>
                  <a:pt x="333044" y="421684"/>
                </a:lnTo>
                <a:lnTo>
                  <a:pt x="314635" y="438764"/>
                </a:lnTo>
                <a:lnTo>
                  <a:pt x="294572" y="453436"/>
                </a:lnTo>
                <a:lnTo>
                  <a:pt x="272854" y="465701"/>
                </a:lnTo>
                <a:lnTo>
                  <a:pt x="249479" y="475558"/>
                </a:lnTo>
                <a:lnTo>
                  <a:pt x="224446" y="483007"/>
                </a:lnTo>
                <a:lnTo>
                  <a:pt x="197754" y="488049"/>
                </a:lnTo>
                <a:lnTo>
                  <a:pt x="169400" y="490683"/>
                </a:lnTo>
                <a:lnTo>
                  <a:pt x="151764" y="491109"/>
                </a:lnTo>
                <a:lnTo>
                  <a:pt x="142264" y="491077"/>
                </a:lnTo>
                <a:lnTo>
                  <a:pt x="121517" y="490823"/>
                </a:lnTo>
                <a:lnTo>
                  <a:pt x="98440" y="490318"/>
                </a:lnTo>
                <a:lnTo>
                  <a:pt x="73030" y="489567"/>
                </a:lnTo>
                <a:lnTo>
                  <a:pt x="45283" y="488572"/>
                </a:lnTo>
                <a:lnTo>
                  <a:pt x="15195" y="487337"/>
                </a:lnTo>
                <a:lnTo>
                  <a:pt x="0" y="486663"/>
                </a:lnTo>
                <a:lnTo>
                  <a:pt x="483" y="475326"/>
                </a:lnTo>
                <a:lnTo>
                  <a:pt x="939" y="463845"/>
                </a:lnTo>
                <a:lnTo>
                  <a:pt x="1773" y="440453"/>
                </a:lnTo>
                <a:lnTo>
                  <a:pt x="2503" y="416486"/>
                </a:lnTo>
                <a:lnTo>
                  <a:pt x="3130" y="391945"/>
                </a:lnTo>
                <a:lnTo>
                  <a:pt x="3656" y="366830"/>
                </a:lnTo>
                <a:lnTo>
                  <a:pt x="4083" y="341141"/>
                </a:lnTo>
                <a:lnTo>
                  <a:pt x="4412" y="314878"/>
                </a:lnTo>
                <a:lnTo>
                  <a:pt x="4644" y="288040"/>
                </a:lnTo>
                <a:lnTo>
                  <a:pt x="4781" y="260629"/>
                </a:lnTo>
                <a:lnTo>
                  <a:pt x="4825" y="233299"/>
                </a:lnTo>
                <a:lnTo>
                  <a:pt x="4812" y="218530"/>
                </a:lnTo>
                <a:lnTo>
                  <a:pt x="4700" y="189718"/>
                </a:lnTo>
                <a:lnTo>
                  <a:pt x="4475" y="161872"/>
                </a:lnTo>
                <a:lnTo>
                  <a:pt x="4134" y="134990"/>
                </a:lnTo>
                <a:lnTo>
                  <a:pt x="3676" y="109071"/>
                </a:lnTo>
                <a:lnTo>
                  <a:pt x="3098" y="84114"/>
                </a:lnTo>
                <a:lnTo>
                  <a:pt x="2399" y="60119"/>
                </a:lnTo>
                <a:lnTo>
                  <a:pt x="1575" y="37084"/>
                </a:lnTo>
                <a:lnTo>
                  <a:pt x="627" y="15008"/>
                </a:lnTo>
                <a:lnTo>
                  <a:pt x="0" y="2286"/>
                </a:lnTo>
                <a:lnTo>
                  <a:pt x="65150" y="2286"/>
                </a:lnTo>
                <a:lnTo>
                  <a:pt x="74793" y="2204"/>
                </a:lnTo>
                <a:lnTo>
                  <a:pt x="86655" y="1961"/>
                </a:lnTo>
                <a:lnTo>
                  <a:pt x="100738" y="1554"/>
                </a:lnTo>
                <a:lnTo>
                  <a:pt x="112775" y="1142"/>
                </a:lnTo>
                <a:lnTo>
                  <a:pt x="130142" y="548"/>
                </a:lnTo>
                <a:lnTo>
                  <a:pt x="143349" y="169"/>
                </a:lnTo>
                <a:lnTo>
                  <a:pt x="152419" y="6"/>
                </a:lnTo>
                <a:lnTo>
                  <a:pt x="15405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12747" y="1333500"/>
            <a:ext cx="341121" cy="505587"/>
          </a:xfrm>
          <a:custGeom>
            <a:avLst/>
            <a:gdLst/>
            <a:ahLst/>
            <a:cxnLst/>
            <a:rect l="l" t="t" r="r" b="b"/>
            <a:pathLst>
              <a:path w="341121" h="505587">
                <a:moveTo>
                  <a:pt x="193420" y="0"/>
                </a:moveTo>
                <a:lnTo>
                  <a:pt x="208230" y="130"/>
                </a:lnTo>
                <a:lnTo>
                  <a:pt x="222537" y="520"/>
                </a:lnTo>
                <a:lnTo>
                  <a:pt x="236343" y="1172"/>
                </a:lnTo>
                <a:lnTo>
                  <a:pt x="249648" y="2087"/>
                </a:lnTo>
                <a:lnTo>
                  <a:pt x="262453" y="3264"/>
                </a:lnTo>
                <a:lnTo>
                  <a:pt x="274759" y="4705"/>
                </a:lnTo>
                <a:lnTo>
                  <a:pt x="286566" y="6412"/>
                </a:lnTo>
                <a:lnTo>
                  <a:pt x="297876" y="8383"/>
                </a:lnTo>
                <a:lnTo>
                  <a:pt x="308690" y="10622"/>
                </a:lnTo>
                <a:lnTo>
                  <a:pt x="315848" y="12319"/>
                </a:lnTo>
                <a:lnTo>
                  <a:pt x="302132" y="94869"/>
                </a:lnTo>
                <a:lnTo>
                  <a:pt x="290436" y="90901"/>
                </a:lnTo>
                <a:lnTo>
                  <a:pt x="278526" y="87428"/>
                </a:lnTo>
                <a:lnTo>
                  <a:pt x="266402" y="84445"/>
                </a:lnTo>
                <a:lnTo>
                  <a:pt x="254061" y="81952"/>
                </a:lnTo>
                <a:lnTo>
                  <a:pt x="241503" y="79944"/>
                </a:lnTo>
                <a:lnTo>
                  <a:pt x="228727" y="78421"/>
                </a:lnTo>
                <a:lnTo>
                  <a:pt x="215732" y="77379"/>
                </a:lnTo>
                <a:lnTo>
                  <a:pt x="202516" y="76817"/>
                </a:lnTo>
                <a:lnTo>
                  <a:pt x="193420" y="76708"/>
                </a:lnTo>
                <a:lnTo>
                  <a:pt x="172433" y="77471"/>
                </a:lnTo>
                <a:lnTo>
                  <a:pt x="154312" y="79762"/>
                </a:lnTo>
                <a:lnTo>
                  <a:pt x="139056" y="83581"/>
                </a:lnTo>
                <a:lnTo>
                  <a:pt x="126665" y="88926"/>
                </a:lnTo>
                <a:lnTo>
                  <a:pt x="117135" y="95800"/>
                </a:lnTo>
                <a:lnTo>
                  <a:pt x="110466" y="104200"/>
                </a:lnTo>
                <a:lnTo>
                  <a:pt x="106656" y="114128"/>
                </a:lnTo>
                <a:lnTo>
                  <a:pt x="105663" y="123571"/>
                </a:lnTo>
                <a:lnTo>
                  <a:pt x="107272" y="136795"/>
                </a:lnTo>
                <a:lnTo>
                  <a:pt x="112087" y="148545"/>
                </a:lnTo>
                <a:lnTo>
                  <a:pt x="120090" y="158835"/>
                </a:lnTo>
                <a:lnTo>
                  <a:pt x="126110" y="164084"/>
                </a:lnTo>
                <a:lnTo>
                  <a:pt x="132285" y="168245"/>
                </a:lnTo>
                <a:lnTo>
                  <a:pt x="140274" y="172883"/>
                </a:lnTo>
                <a:lnTo>
                  <a:pt x="150076" y="177993"/>
                </a:lnTo>
                <a:lnTo>
                  <a:pt x="161692" y="183575"/>
                </a:lnTo>
                <a:lnTo>
                  <a:pt x="175122" y="189625"/>
                </a:lnTo>
                <a:lnTo>
                  <a:pt x="190365" y="196141"/>
                </a:lnTo>
                <a:lnTo>
                  <a:pt x="203834" y="201675"/>
                </a:lnTo>
                <a:lnTo>
                  <a:pt x="218006" y="207639"/>
                </a:lnTo>
                <a:lnTo>
                  <a:pt x="231335" y="213733"/>
                </a:lnTo>
                <a:lnTo>
                  <a:pt x="243823" y="219961"/>
                </a:lnTo>
                <a:lnTo>
                  <a:pt x="255469" y="226322"/>
                </a:lnTo>
                <a:lnTo>
                  <a:pt x="266274" y="232817"/>
                </a:lnTo>
                <a:lnTo>
                  <a:pt x="276237" y="239449"/>
                </a:lnTo>
                <a:lnTo>
                  <a:pt x="293638" y="253125"/>
                </a:lnTo>
                <a:lnTo>
                  <a:pt x="308219" y="267967"/>
                </a:lnTo>
                <a:lnTo>
                  <a:pt x="316233" y="278257"/>
                </a:lnTo>
                <a:lnTo>
                  <a:pt x="323128" y="289061"/>
                </a:lnTo>
                <a:lnTo>
                  <a:pt x="328905" y="300375"/>
                </a:lnTo>
                <a:lnTo>
                  <a:pt x="333566" y="312201"/>
                </a:lnTo>
                <a:lnTo>
                  <a:pt x="337111" y="324536"/>
                </a:lnTo>
                <a:lnTo>
                  <a:pt x="339542" y="337379"/>
                </a:lnTo>
                <a:lnTo>
                  <a:pt x="340860" y="350729"/>
                </a:lnTo>
                <a:lnTo>
                  <a:pt x="341121" y="360172"/>
                </a:lnTo>
                <a:lnTo>
                  <a:pt x="340599" y="374361"/>
                </a:lnTo>
                <a:lnTo>
                  <a:pt x="339033" y="387821"/>
                </a:lnTo>
                <a:lnTo>
                  <a:pt x="336423" y="400552"/>
                </a:lnTo>
                <a:lnTo>
                  <a:pt x="332768" y="412553"/>
                </a:lnTo>
                <a:lnTo>
                  <a:pt x="328068" y="423826"/>
                </a:lnTo>
                <a:lnTo>
                  <a:pt x="322324" y="434370"/>
                </a:lnTo>
                <a:lnTo>
                  <a:pt x="315534" y="444186"/>
                </a:lnTo>
                <a:lnTo>
                  <a:pt x="307699" y="453274"/>
                </a:lnTo>
                <a:lnTo>
                  <a:pt x="298819" y="461633"/>
                </a:lnTo>
                <a:lnTo>
                  <a:pt x="288893" y="469265"/>
                </a:lnTo>
                <a:lnTo>
                  <a:pt x="277921" y="476168"/>
                </a:lnTo>
                <a:lnTo>
                  <a:pt x="265903" y="482344"/>
                </a:lnTo>
                <a:lnTo>
                  <a:pt x="252839" y="487793"/>
                </a:lnTo>
                <a:lnTo>
                  <a:pt x="238728" y="492515"/>
                </a:lnTo>
                <a:lnTo>
                  <a:pt x="223571" y="496510"/>
                </a:lnTo>
                <a:lnTo>
                  <a:pt x="207367" y="499778"/>
                </a:lnTo>
                <a:lnTo>
                  <a:pt x="190116" y="502320"/>
                </a:lnTo>
                <a:lnTo>
                  <a:pt x="171818" y="504135"/>
                </a:lnTo>
                <a:lnTo>
                  <a:pt x="152473" y="505224"/>
                </a:lnTo>
                <a:lnTo>
                  <a:pt x="132079" y="505587"/>
                </a:lnTo>
                <a:lnTo>
                  <a:pt x="118617" y="505434"/>
                </a:lnTo>
                <a:lnTo>
                  <a:pt x="105335" y="504975"/>
                </a:lnTo>
                <a:lnTo>
                  <a:pt x="92235" y="504208"/>
                </a:lnTo>
                <a:lnTo>
                  <a:pt x="79317" y="503133"/>
                </a:lnTo>
                <a:lnTo>
                  <a:pt x="66582" y="501747"/>
                </a:lnTo>
                <a:lnTo>
                  <a:pt x="54030" y="500050"/>
                </a:lnTo>
                <a:lnTo>
                  <a:pt x="41663" y="498040"/>
                </a:lnTo>
                <a:lnTo>
                  <a:pt x="29480" y="495716"/>
                </a:lnTo>
                <a:lnTo>
                  <a:pt x="17483" y="493077"/>
                </a:lnTo>
                <a:lnTo>
                  <a:pt x="5672" y="490120"/>
                </a:lnTo>
                <a:lnTo>
                  <a:pt x="0" y="488569"/>
                </a:lnTo>
                <a:lnTo>
                  <a:pt x="18160" y="405511"/>
                </a:lnTo>
                <a:lnTo>
                  <a:pt x="31323" y="409850"/>
                </a:lnTo>
                <a:lnTo>
                  <a:pt x="44321" y="413679"/>
                </a:lnTo>
                <a:lnTo>
                  <a:pt x="57153" y="416998"/>
                </a:lnTo>
                <a:lnTo>
                  <a:pt x="69821" y="419811"/>
                </a:lnTo>
                <a:lnTo>
                  <a:pt x="82324" y="422118"/>
                </a:lnTo>
                <a:lnTo>
                  <a:pt x="94661" y="423922"/>
                </a:lnTo>
                <a:lnTo>
                  <a:pt x="106834" y="425225"/>
                </a:lnTo>
                <a:lnTo>
                  <a:pt x="118842" y="426028"/>
                </a:lnTo>
                <a:lnTo>
                  <a:pt x="130685" y="426335"/>
                </a:lnTo>
                <a:lnTo>
                  <a:pt x="132079" y="426338"/>
                </a:lnTo>
                <a:lnTo>
                  <a:pt x="148844" y="426091"/>
                </a:lnTo>
                <a:lnTo>
                  <a:pt x="164172" y="425350"/>
                </a:lnTo>
                <a:lnTo>
                  <a:pt x="178062" y="424114"/>
                </a:lnTo>
                <a:lnTo>
                  <a:pt x="190510" y="422383"/>
                </a:lnTo>
                <a:lnTo>
                  <a:pt x="201515" y="420158"/>
                </a:lnTo>
                <a:lnTo>
                  <a:pt x="211074" y="417439"/>
                </a:lnTo>
                <a:lnTo>
                  <a:pt x="217677" y="414909"/>
                </a:lnTo>
                <a:lnTo>
                  <a:pt x="229882" y="407451"/>
                </a:lnTo>
                <a:lnTo>
                  <a:pt x="238276" y="397705"/>
                </a:lnTo>
                <a:lnTo>
                  <a:pt x="242827" y="385641"/>
                </a:lnTo>
                <a:lnTo>
                  <a:pt x="243712" y="376174"/>
                </a:lnTo>
                <a:lnTo>
                  <a:pt x="242325" y="363310"/>
                </a:lnTo>
                <a:lnTo>
                  <a:pt x="238169" y="351429"/>
                </a:lnTo>
                <a:lnTo>
                  <a:pt x="231255" y="340531"/>
                </a:lnTo>
                <a:lnTo>
                  <a:pt x="221592" y="330617"/>
                </a:lnTo>
                <a:lnTo>
                  <a:pt x="212778" y="323872"/>
                </a:lnTo>
                <a:lnTo>
                  <a:pt x="204984" y="318840"/>
                </a:lnTo>
                <a:lnTo>
                  <a:pt x="195691" y="313450"/>
                </a:lnTo>
                <a:lnTo>
                  <a:pt x="184897" y="307700"/>
                </a:lnTo>
                <a:lnTo>
                  <a:pt x="172601" y="301590"/>
                </a:lnTo>
                <a:lnTo>
                  <a:pt x="158801" y="295117"/>
                </a:lnTo>
                <a:lnTo>
                  <a:pt x="143495" y="288279"/>
                </a:lnTo>
                <a:lnTo>
                  <a:pt x="133222" y="283845"/>
                </a:lnTo>
                <a:lnTo>
                  <a:pt x="119215" y="277590"/>
                </a:lnTo>
                <a:lnTo>
                  <a:pt x="106125" y="271189"/>
                </a:lnTo>
                <a:lnTo>
                  <a:pt x="93951" y="264644"/>
                </a:lnTo>
                <a:lnTo>
                  <a:pt x="82688" y="257957"/>
                </a:lnTo>
                <a:lnTo>
                  <a:pt x="72334" y="251133"/>
                </a:lnTo>
                <a:lnTo>
                  <a:pt x="62887" y="244173"/>
                </a:lnTo>
                <a:lnTo>
                  <a:pt x="54344" y="237080"/>
                </a:lnTo>
                <a:lnTo>
                  <a:pt x="46701" y="229858"/>
                </a:lnTo>
                <a:lnTo>
                  <a:pt x="37110" y="218980"/>
                </a:lnTo>
                <a:lnTo>
                  <a:pt x="29670" y="208526"/>
                </a:lnTo>
                <a:lnTo>
                  <a:pt x="23401" y="197495"/>
                </a:lnTo>
                <a:lnTo>
                  <a:pt x="18304" y="185889"/>
                </a:lnTo>
                <a:lnTo>
                  <a:pt x="14380" y="173712"/>
                </a:lnTo>
                <a:lnTo>
                  <a:pt x="11632" y="160968"/>
                </a:lnTo>
                <a:lnTo>
                  <a:pt x="10061" y="147659"/>
                </a:lnTo>
                <a:lnTo>
                  <a:pt x="9651" y="136144"/>
                </a:lnTo>
                <a:lnTo>
                  <a:pt x="10277" y="121837"/>
                </a:lnTo>
                <a:lnTo>
                  <a:pt x="12154" y="108270"/>
                </a:lnTo>
                <a:lnTo>
                  <a:pt x="15280" y="95439"/>
                </a:lnTo>
                <a:lnTo>
                  <a:pt x="19655" y="83342"/>
                </a:lnTo>
                <a:lnTo>
                  <a:pt x="25277" y="71977"/>
                </a:lnTo>
                <a:lnTo>
                  <a:pt x="32145" y="61342"/>
                </a:lnTo>
                <a:lnTo>
                  <a:pt x="40258" y="51435"/>
                </a:lnTo>
                <a:lnTo>
                  <a:pt x="49616" y="42252"/>
                </a:lnTo>
                <a:lnTo>
                  <a:pt x="57150" y="36067"/>
                </a:lnTo>
                <a:lnTo>
                  <a:pt x="66034" y="29871"/>
                </a:lnTo>
                <a:lnTo>
                  <a:pt x="75591" y="24256"/>
                </a:lnTo>
                <a:lnTo>
                  <a:pt x="85822" y="19224"/>
                </a:lnTo>
                <a:lnTo>
                  <a:pt x="96726" y="14774"/>
                </a:lnTo>
                <a:lnTo>
                  <a:pt x="108301" y="10909"/>
                </a:lnTo>
                <a:lnTo>
                  <a:pt x="120548" y="7627"/>
                </a:lnTo>
                <a:lnTo>
                  <a:pt x="133465" y="4931"/>
                </a:lnTo>
                <a:lnTo>
                  <a:pt x="147053" y="2819"/>
                </a:lnTo>
                <a:lnTo>
                  <a:pt x="161310" y="1294"/>
                </a:lnTo>
                <a:lnTo>
                  <a:pt x="176237" y="355"/>
                </a:lnTo>
                <a:lnTo>
                  <a:pt x="191833" y="2"/>
                </a:lnTo>
                <a:lnTo>
                  <a:pt x="19342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16807" y="1330198"/>
            <a:ext cx="473582" cy="508888"/>
          </a:xfrm>
          <a:custGeom>
            <a:avLst/>
            <a:gdLst/>
            <a:ahLst/>
            <a:cxnLst/>
            <a:rect l="l" t="t" r="r" b="b"/>
            <a:pathLst>
              <a:path w="473582" h="508888">
                <a:moveTo>
                  <a:pt x="242950" y="0"/>
                </a:moveTo>
                <a:lnTo>
                  <a:pt x="270302" y="1392"/>
                </a:lnTo>
                <a:lnTo>
                  <a:pt x="296343" y="5573"/>
                </a:lnTo>
                <a:lnTo>
                  <a:pt x="321079" y="12547"/>
                </a:lnTo>
                <a:lnTo>
                  <a:pt x="344513" y="22317"/>
                </a:lnTo>
                <a:lnTo>
                  <a:pt x="366651" y="34890"/>
                </a:lnTo>
                <a:lnTo>
                  <a:pt x="387495" y="50268"/>
                </a:lnTo>
                <a:lnTo>
                  <a:pt x="407052" y="68456"/>
                </a:lnTo>
                <a:lnTo>
                  <a:pt x="424148" y="88157"/>
                </a:lnTo>
                <a:lnTo>
                  <a:pt x="438439" y="108876"/>
                </a:lnTo>
                <a:lnTo>
                  <a:pt x="450292" y="130988"/>
                </a:lnTo>
                <a:lnTo>
                  <a:pt x="459711" y="154492"/>
                </a:lnTo>
                <a:lnTo>
                  <a:pt x="466700" y="179386"/>
                </a:lnTo>
                <a:lnTo>
                  <a:pt x="471263" y="205667"/>
                </a:lnTo>
                <a:lnTo>
                  <a:pt x="473404" y="233334"/>
                </a:lnTo>
                <a:lnTo>
                  <a:pt x="473582" y="244348"/>
                </a:lnTo>
                <a:lnTo>
                  <a:pt x="473307" y="258568"/>
                </a:lnTo>
                <a:lnTo>
                  <a:pt x="471100" y="286080"/>
                </a:lnTo>
                <a:lnTo>
                  <a:pt x="466685" y="312352"/>
                </a:lnTo>
                <a:lnTo>
                  <a:pt x="460060" y="337386"/>
                </a:lnTo>
                <a:lnTo>
                  <a:pt x="451224" y="361184"/>
                </a:lnTo>
                <a:lnTo>
                  <a:pt x="440176" y="383747"/>
                </a:lnTo>
                <a:lnTo>
                  <a:pt x="426913" y="405077"/>
                </a:lnTo>
                <a:lnTo>
                  <a:pt x="411434" y="425175"/>
                </a:lnTo>
                <a:lnTo>
                  <a:pt x="394146" y="443596"/>
                </a:lnTo>
                <a:lnTo>
                  <a:pt x="374082" y="461084"/>
                </a:lnTo>
                <a:lnTo>
                  <a:pt x="352828" y="475852"/>
                </a:lnTo>
                <a:lnTo>
                  <a:pt x="330381" y="487899"/>
                </a:lnTo>
                <a:lnTo>
                  <a:pt x="306740" y="497226"/>
                </a:lnTo>
                <a:lnTo>
                  <a:pt x="281902" y="503832"/>
                </a:lnTo>
                <a:lnTo>
                  <a:pt x="255867" y="507717"/>
                </a:lnTo>
                <a:lnTo>
                  <a:pt x="230631" y="508888"/>
                </a:lnTo>
                <a:lnTo>
                  <a:pt x="216819" y="508539"/>
                </a:lnTo>
                <a:lnTo>
                  <a:pt x="190157" y="505741"/>
                </a:lnTo>
                <a:lnTo>
                  <a:pt x="164781" y="500145"/>
                </a:lnTo>
                <a:lnTo>
                  <a:pt x="140694" y="491752"/>
                </a:lnTo>
                <a:lnTo>
                  <a:pt x="117897" y="480561"/>
                </a:lnTo>
                <a:lnTo>
                  <a:pt x="96393" y="466572"/>
                </a:lnTo>
                <a:lnTo>
                  <a:pt x="76185" y="449785"/>
                </a:lnTo>
                <a:lnTo>
                  <a:pt x="57512" y="430410"/>
                </a:lnTo>
                <a:lnTo>
                  <a:pt x="42019" y="410339"/>
                </a:lnTo>
                <a:lnTo>
                  <a:pt x="28950" y="388888"/>
                </a:lnTo>
                <a:lnTo>
                  <a:pt x="18305" y="366061"/>
                </a:lnTo>
                <a:lnTo>
                  <a:pt x="10088" y="341863"/>
                </a:lnTo>
                <a:lnTo>
                  <a:pt x="4300" y="316297"/>
                </a:lnTo>
                <a:lnTo>
                  <a:pt x="942" y="289366"/>
                </a:lnTo>
                <a:lnTo>
                  <a:pt x="0" y="264540"/>
                </a:lnTo>
                <a:lnTo>
                  <a:pt x="275" y="250323"/>
                </a:lnTo>
                <a:lnTo>
                  <a:pt x="2482" y="222817"/>
                </a:lnTo>
                <a:lnTo>
                  <a:pt x="6898" y="196550"/>
                </a:lnTo>
                <a:lnTo>
                  <a:pt x="13527" y="171521"/>
                </a:lnTo>
                <a:lnTo>
                  <a:pt x="22371" y="147727"/>
                </a:lnTo>
                <a:lnTo>
                  <a:pt x="33434" y="125167"/>
                </a:lnTo>
                <a:lnTo>
                  <a:pt x="46718" y="103840"/>
                </a:lnTo>
                <a:lnTo>
                  <a:pt x="62227" y="83745"/>
                </a:lnTo>
                <a:lnTo>
                  <a:pt x="79545" y="65286"/>
                </a:lnTo>
                <a:lnTo>
                  <a:pt x="99583" y="47789"/>
                </a:lnTo>
                <a:lnTo>
                  <a:pt x="120825" y="33015"/>
                </a:lnTo>
                <a:lnTo>
                  <a:pt x="143270" y="20966"/>
                </a:lnTo>
                <a:lnTo>
                  <a:pt x="166918" y="11640"/>
                </a:lnTo>
                <a:lnTo>
                  <a:pt x="191768" y="5039"/>
                </a:lnTo>
                <a:lnTo>
                  <a:pt x="217822" y="1161"/>
                </a:lnTo>
                <a:lnTo>
                  <a:pt x="24295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1400" y="2883408"/>
            <a:ext cx="2639568" cy="3037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496181" y="6372642"/>
            <a:ext cx="17154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26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524000"/>
            <a:ext cx="9144000" cy="489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959476"/>
            <a:ext cx="79514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Create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8570" y="959476"/>
            <a:ext cx="19106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2118" y="959476"/>
            <a:ext cx="53186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new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7042" y="959476"/>
            <a:ext cx="84283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4" dirty="0" smtClean="0">
                <a:latin typeface="Times New Roman"/>
                <a:cs typeface="Times New Roman"/>
              </a:rPr>
              <a:t>j</a:t>
            </a:r>
            <a:r>
              <a:rPr sz="2200" spc="0" dirty="0" smtClean="0">
                <a:latin typeface="Times New Roman"/>
                <a:cs typeface="Times New Roman"/>
              </a:rPr>
              <a:t>ect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00753" y="6372642"/>
            <a:ext cx="16153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27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" y="1706879"/>
            <a:ext cx="9144000" cy="4902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7600" y="3113531"/>
            <a:ext cx="1610868" cy="2089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264276"/>
            <a:ext cx="37736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264276"/>
            <a:ext cx="124276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Deter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8274" y="1264276"/>
            <a:ext cx="61079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u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its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6181" y="6372642"/>
            <a:ext cx="17135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28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" y="1552956"/>
            <a:ext cx="9144000" cy="4905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9436" y="2971800"/>
            <a:ext cx="1426464" cy="848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035676"/>
            <a:ext cx="37736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1035676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124" y="1035676"/>
            <a:ext cx="11833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freq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ency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7270" y="1035676"/>
            <a:ext cx="68748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ran</a:t>
            </a:r>
            <a:r>
              <a:rPr sz="2200" spc="4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6181" y="6372642"/>
            <a:ext cx="17110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29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0239" y="2350008"/>
            <a:ext cx="5087873" cy="605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60013" y="2593466"/>
            <a:ext cx="163702" cy="240665"/>
          </a:xfrm>
          <a:custGeom>
            <a:avLst/>
            <a:gdLst/>
            <a:ahLst/>
            <a:cxnLst/>
            <a:rect l="l" t="t" r="r" b="b"/>
            <a:pathLst>
              <a:path w="163702" h="240665">
                <a:moveTo>
                  <a:pt x="96774" y="0"/>
                </a:moveTo>
                <a:lnTo>
                  <a:pt x="82076" y="879"/>
                </a:lnTo>
                <a:lnTo>
                  <a:pt x="68615" y="3523"/>
                </a:lnTo>
                <a:lnTo>
                  <a:pt x="56387" y="7935"/>
                </a:lnTo>
                <a:lnTo>
                  <a:pt x="45391" y="14123"/>
                </a:lnTo>
                <a:lnTo>
                  <a:pt x="35623" y="22091"/>
                </a:lnTo>
                <a:lnTo>
                  <a:pt x="27080" y="31846"/>
                </a:lnTo>
                <a:lnTo>
                  <a:pt x="17777" y="46758"/>
                </a:lnTo>
                <a:lnTo>
                  <a:pt x="12573" y="57689"/>
                </a:lnTo>
                <a:lnTo>
                  <a:pt x="8265" y="69242"/>
                </a:lnTo>
                <a:lnTo>
                  <a:pt x="4856" y="81420"/>
                </a:lnTo>
                <a:lnTo>
                  <a:pt x="2346" y="94224"/>
                </a:lnTo>
                <a:lnTo>
                  <a:pt x="738" y="107658"/>
                </a:lnTo>
                <a:lnTo>
                  <a:pt x="34" y="121721"/>
                </a:lnTo>
                <a:lnTo>
                  <a:pt x="0" y="125730"/>
                </a:lnTo>
                <a:lnTo>
                  <a:pt x="529" y="139582"/>
                </a:lnTo>
                <a:lnTo>
                  <a:pt x="2114" y="152847"/>
                </a:lnTo>
                <a:lnTo>
                  <a:pt x="4754" y="165528"/>
                </a:lnTo>
                <a:lnTo>
                  <a:pt x="8444" y="177625"/>
                </a:lnTo>
                <a:lnTo>
                  <a:pt x="13183" y="189143"/>
                </a:lnTo>
                <a:lnTo>
                  <a:pt x="18968" y="200084"/>
                </a:lnTo>
                <a:lnTo>
                  <a:pt x="31739" y="217524"/>
                </a:lnTo>
                <a:lnTo>
                  <a:pt x="41464" y="226319"/>
                </a:lnTo>
                <a:lnTo>
                  <a:pt x="52288" y="233018"/>
                </a:lnTo>
                <a:lnTo>
                  <a:pt x="64211" y="237624"/>
                </a:lnTo>
                <a:lnTo>
                  <a:pt x="77234" y="240142"/>
                </a:lnTo>
                <a:lnTo>
                  <a:pt x="87122" y="240665"/>
                </a:lnTo>
                <a:lnTo>
                  <a:pt x="103459" y="240018"/>
                </a:lnTo>
                <a:lnTo>
                  <a:pt x="118186" y="238076"/>
                </a:lnTo>
                <a:lnTo>
                  <a:pt x="131302" y="234836"/>
                </a:lnTo>
                <a:lnTo>
                  <a:pt x="142807" y="230295"/>
                </a:lnTo>
                <a:lnTo>
                  <a:pt x="152702" y="224450"/>
                </a:lnTo>
                <a:lnTo>
                  <a:pt x="160986" y="217298"/>
                </a:lnTo>
                <a:lnTo>
                  <a:pt x="163702" y="214249"/>
                </a:lnTo>
                <a:lnTo>
                  <a:pt x="163680" y="199082"/>
                </a:lnTo>
                <a:lnTo>
                  <a:pt x="163613" y="184255"/>
                </a:lnTo>
                <a:lnTo>
                  <a:pt x="163500" y="169770"/>
                </a:lnTo>
                <a:lnTo>
                  <a:pt x="163342" y="155625"/>
                </a:lnTo>
                <a:lnTo>
                  <a:pt x="163137" y="141822"/>
                </a:lnTo>
                <a:lnTo>
                  <a:pt x="162886" y="128360"/>
                </a:lnTo>
                <a:lnTo>
                  <a:pt x="162588" y="115240"/>
                </a:lnTo>
                <a:lnTo>
                  <a:pt x="162242" y="102461"/>
                </a:lnTo>
                <a:lnTo>
                  <a:pt x="161849" y="90025"/>
                </a:lnTo>
                <a:lnTo>
                  <a:pt x="161407" y="77931"/>
                </a:lnTo>
                <a:lnTo>
                  <a:pt x="160917" y="66180"/>
                </a:lnTo>
                <a:lnTo>
                  <a:pt x="160377" y="54771"/>
                </a:lnTo>
                <a:lnTo>
                  <a:pt x="159788" y="43705"/>
                </a:lnTo>
                <a:lnTo>
                  <a:pt x="159150" y="32982"/>
                </a:lnTo>
                <a:lnTo>
                  <a:pt x="158460" y="22602"/>
                </a:lnTo>
                <a:lnTo>
                  <a:pt x="147495" y="11379"/>
                </a:lnTo>
                <a:lnTo>
                  <a:pt x="136092" y="6413"/>
                </a:lnTo>
                <a:lnTo>
                  <a:pt x="123905" y="2869"/>
                </a:lnTo>
                <a:lnTo>
                  <a:pt x="110935" y="735"/>
                </a:lnTo>
                <a:lnTo>
                  <a:pt x="97181" y="0"/>
                </a:lnTo>
                <a:lnTo>
                  <a:pt x="9677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05042" y="2591562"/>
            <a:ext cx="179959" cy="247014"/>
          </a:xfrm>
          <a:custGeom>
            <a:avLst/>
            <a:gdLst/>
            <a:ahLst/>
            <a:cxnLst/>
            <a:rect l="l" t="t" r="r" b="b"/>
            <a:pathLst>
              <a:path w="179959" h="247014">
                <a:moveTo>
                  <a:pt x="88900" y="0"/>
                </a:moveTo>
                <a:lnTo>
                  <a:pt x="75579" y="1043"/>
                </a:lnTo>
                <a:lnTo>
                  <a:pt x="63143" y="4171"/>
                </a:lnTo>
                <a:lnTo>
                  <a:pt x="51598" y="9379"/>
                </a:lnTo>
                <a:lnTo>
                  <a:pt x="40947" y="16663"/>
                </a:lnTo>
                <a:lnTo>
                  <a:pt x="31193" y="26019"/>
                </a:lnTo>
                <a:lnTo>
                  <a:pt x="24637" y="34162"/>
                </a:lnTo>
                <a:lnTo>
                  <a:pt x="18086" y="44289"/>
                </a:lnTo>
                <a:lnTo>
                  <a:pt x="12552" y="55110"/>
                </a:lnTo>
                <a:lnTo>
                  <a:pt x="8032" y="66624"/>
                </a:lnTo>
                <a:lnTo>
                  <a:pt x="4522" y="78828"/>
                </a:lnTo>
                <a:lnTo>
                  <a:pt x="2015" y="91720"/>
                </a:lnTo>
                <a:lnTo>
                  <a:pt x="510" y="105299"/>
                </a:lnTo>
                <a:lnTo>
                  <a:pt x="0" y="119561"/>
                </a:lnTo>
                <a:lnTo>
                  <a:pt x="0" y="119761"/>
                </a:lnTo>
                <a:lnTo>
                  <a:pt x="458" y="133995"/>
                </a:lnTo>
                <a:lnTo>
                  <a:pt x="1833" y="147606"/>
                </a:lnTo>
                <a:lnTo>
                  <a:pt x="4127" y="160592"/>
                </a:lnTo>
                <a:lnTo>
                  <a:pt x="7343" y="172955"/>
                </a:lnTo>
                <a:lnTo>
                  <a:pt x="11481" y="184693"/>
                </a:lnTo>
                <a:lnTo>
                  <a:pt x="16544" y="195807"/>
                </a:lnTo>
                <a:lnTo>
                  <a:pt x="22534" y="206297"/>
                </a:lnTo>
                <a:lnTo>
                  <a:pt x="34247" y="221740"/>
                </a:lnTo>
                <a:lnTo>
                  <a:pt x="44074" y="230959"/>
                </a:lnTo>
                <a:lnTo>
                  <a:pt x="54762" y="238095"/>
                </a:lnTo>
                <a:lnTo>
                  <a:pt x="66318" y="243149"/>
                </a:lnTo>
                <a:lnTo>
                  <a:pt x="78749" y="246120"/>
                </a:lnTo>
                <a:lnTo>
                  <a:pt x="91059" y="247014"/>
                </a:lnTo>
                <a:lnTo>
                  <a:pt x="104379" y="245971"/>
                </a:lnTo>
                <a:lnTo>
                  <a:pt x="116815" y="242843"/>
                </a:lnTo>
                <a:lnTo>
                  <a:pt x="128360" y="237635"/>
                </a:lnTo>
                <a:lnTo>
                  <a:pt x="139011" y="230351"/>
                </a:lnTo>
                <a:lnTo>
                  <a:pt x="148765" y="220995"/>
                </a:lnTo>
                <a:lnTo>
                  <a:pt x="155321" y="212851"/>
                </a:lnTo>
                <a:lnTo>
                  <a:pt x="161872" y="202725"/>
                </a:lnTo>
                <a:lnTo>
                  <a:pt x="167406" y="191904"/>
                </a:lnTo>
                <a:lnTo>
                  <a:pt x="171926" y="180390"/>
                </a:lnTo>
                <a:lnTo>
                  <a:pt x="175436" y="168186"/>
                </a:lnTo>
                <a:lnTo>
                  <a:pt x="177943" y="155294"/>
                </a:lnTo>
                <a:lnTo>
                  <a:pt x="179448" y="141715"/>
                </a:lnTo>
                <a:lnTo>
                  <a:pt x="179958" y="127453"/>
                </a:lnTo>
                <a:lnTo>
                  <a:pt x="179959" y="127253"/>
                </a:lnTo>
                <a:lnTo>
                  <a:pt x="179500" y="113019"/>
                </a:lnTo>
                <a:lnTo>
                  <a:pt x="178125" y="99408"/>
                </a:lnTo>
                <a:lnTo>
                  <a:pt x="175831" y="86422"/>
                </a:lnTo>
                <a:lnTo>
                  <a:pt x="172615" y="74059"/>
                </a:lnTo>
                <a:lnTo>
                  <a:pt x="168477" y="62321"/>
                </a:lnTo>
                <a:lnTo>
                  <a:pt x="163414" y="51207"/>
                </a:lnTo>
                <a:lnTo>
                  <a:pt x="157424" y="40717"/>
                </a:lnTo>
                <a:lnTo>
                  <a:pt x="145711" y="25274"/>
                </a:lnTo>
                <a:lnTo>
                  <a:pt x="135884" y="16055"/>
                </a:lnTo>
                <a:lnTo>
                  <a:pt x="125196" y="8919"/>
                </a:lnTo>
                <a:lnTo>
                  <a:pt x="113640" y="3865"/>
                </a:lnTo>
                <a:lnTo>
                  <a:pt x="101209" y="894"/>
                </a:lnTo>
                <a:lnTo>
                  <a:pt x="8890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94630" y="2591562"/>
            <a:ext cx="179959" cy="247014"/>
          </a:xfrm>
          <a:custGeom>
            <a:avLst/>
            <a:gdLst/>
            <a:ahLst/>
            <a:cxnLst/>
            <a:rect l="l" t="t" r="r" b="b"/>
            <a:pathLst>
              <a:path w="179959" h="247014">
                <a:moveTo>
                  <a:pt x="88900" y="0"/>
                </a:moveTo>
                <a:lnTo>
                  <a:pt x="75579" y="1043"/>
                </a:lnTo>
                <a:lnTo>
                  <a:pt x="63143" y="4171"/>
                </a:lnTo>
                <a:lnTo>
                  <a:pt x="51598" y="9379"/>
                </a:lnTo>
                <a:lnTo>
                  <a:pt x="40947" y="16663"/>
                </a:lnTo>
                <a:lnTo>
                  <a:pt x="31193" y="26019"/>
                </a:lnTo>
                <a:lnTo>
                  <a:pt x="24637" y="34162"/>
                </a:lnTo>
                <a:lnTo>
                  <a:pt x="18086" y="44289"/>
                </a:lnTo>
                <a:lnTo>
                  <a:pt x="12552" y="55110"/>
                </a:lnTo>
                <a:lnTo>
                  <a:pt x="8032" y="66624"/>
                </a:lnTo>
                <a:lnTo>
                  <a:pt x="4522" y="78828"/>
                </a:lnTo>
                <a:lnTo>
                  <a:pt x="2015" y="91720"/>
                </a:lnTo>
                <a:lnTo>
                  <a:pt x="510" y="105299"/>
                </a:lnTo>
                <a:lnTo>
                  <a:pt x="0" y="119561"/>
                </a:lnTo>
                <a:lnTo>
                  <a:pt x="0" y="119761"/>
                </a:lnTo>
                <a:lnTo>
                  <a:pt x="458" y="133995"/>
                </a:lnTo>
                <a:lnTo>
                  <a:pt x="1833" y="147606"/>
                </a:lnTo>
                <a:lnTo>
                  <a:pt x="4127" y="160592"/>
                </a:lnTo>
                <a:lnTo>
                  <a:pt x="7343" y="172955"/>
                </a:lnTo>
                <a:lnTo>
                  <a:pt x="11481" y="184693"/>
                </a:lnTo>
                <a:lnTo>
                  <a:pt x="16544" y="195807"/>
                </a:lnTo>
                <a:lnTo>
                  <a:pt x="22534" y="206297"/>
                </a:lnTo>
                <a:lnTo>
                  <a:pt x="34247" y="221740"/>
                </a:lnTo>
                <a:lnTo>
                  <a:pt x="44074" y="230959"/>
                </a:lnTo>
                <a:lnTo>
                  <a:pt x="54762" y="238095"/>
                </a:lnTo>
                <a:lnTo>
                  <a:pt x="66318" y="243149"/>
                </a:lnTo>
                <a:lnTo>
                  <a:pt x="78749" y="246120"/>
                </a:lnTo>
                <a:lnTo>
                  <a:pt x="91059" y="247014"/>
                </a:lnTo>
                <a:lnTo>
                  <a:pt x="104379" y="245971"/>
                </a:lnTo>
                <a:lnTo>
                  <a:pt x="116815" y="242843"/>
                </a:lnTo>
                <a:lnTo>
                  <a:pt x="128360" y="237635"/>
                </a:lnTo>
                <a:lnTo>
                  <a:pt x="139011" y="230351"/>
                </a:lnTo>
                <a:lnTo>
                  <a:pt x="148765" y="220995"/>
                </a:lnTo>
                <a:lnTo>
                  <a:pt x="155321" y="212851"/>
                </a:lnTo>
                <a:lnTo>
                  <a:pt x="161872" y="202725"/>
                </a:lnTo>
                <a:lnTo>
                  <a:pt x="167406" y="191904"/>
                </a:lnTo>
                <a:lnTo>
                  <a:pt x="171926" y="180390"/>
                </a:lnTo>
                <a:lnTo>
                  <a:pt x="175436" y="168186"/>
                </a:lnTo>
                <a:lnTo>
                  <a:pt x="177943" y="155294"/>
                </a:lnTo>
                <a:lnTo>
                  <a:pt x="179448" y="141715"/>
                </a:lnTo>
                <a:lnTo>
                  <a:pt x="179958" y="127453"/>
                </a:lnTo>
                <a:lnTo>
                  <a:pt x="179959" y="127253"/>
                </a:lnTo>
                <a:lnTo>
                  <a:pt x="179500" y="113019"/>
                </a:lnTo>
                <a:lnTo>
                  <a:pt x="178125" y="99408"/>
                </a:lnTo>
                <a:lnTo>
                  <a:pt x="175831" y="86422"/>
                </a:lnTo>
                <a:lnTo>
                  <a:pt x="172615" y="74059"/>
                </a:lnTo>
                <a:lnTo>
                  <a:pt x="168477" y="62321"/>
                </a:lnTo>
                <a:lnTo>
                  <a:pt x="163414" y="51207"/>
                </a:lnTo>
                <a:lnTo>
                  <a:pt x="157424" y="40717"/>
                </a:lnTo>
                <a:lnTo>
                  <a:pt x="145711" y="25274"/>
                </a:lnTo>
                <a:lnTo>
                  <a:pt x="135884" y="16055"/>
                </a:lnTo>
                <a:lnTo>
                  <a:pt x="125196" y="8919"/>
                </a:lnTo>
                <a:lnTo>
                  <a:pt x="113640" y="3865"/>
                </a:lnTo>
                <a:lnTo>
                  <a:pt x="101209" y="894"/>
                </a:lnTo>
                <a:lnTo>
                  <a:pt x="8890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32658" y="2591562"/>
            <a:ext cx="179958" cy="247014"/>
          </a:xfrm>
          <a:custGeom>
            <a:avLst/>
            <a:gdLst/>
            <a:ahLst/>
            <a:cxnLst/>
            <a:rect l="l" t="t" r="r" b="b"/>
            <a:pathLst>
              <a:path w="179958" h="247014">
                <a:moveTo>
                  <a:pt x="88900" y="0"/>
                </a:moveTo>
                <a:lnTo>
                  <a:pt x="75579" y="1043"/>
                </a:lnTo>
                <a:lnTo>
                  <a:pt x="63143" y="4171"/>
                </a:lnTo>
                <a:lnTo>
                  <a:pt x="51598" y="9379"/>
                </a:lnTo>
                <a:lnTo>
                  <a:pt x="40947" y="16663"/>
                </a:lnTo>
                <a:lnTo>
                  <a:pt x="31193" y="26019"/>
                </a:lnTo>
                <a:lnTo>
                  <a:pt x="24638" y="34162"/>
                </a:lnTo>
                <a:lnTo>
                  <a:pt x="18086" y="44289"/>
                </a:lnTo>
                <a:lnTo>
                  <a:pt x="12552" y="55110"/>
                </a:lnTo>
                <a:lnTo>
                  <a:pt x="8032" y="66624"/>
                </a:lnTo>
                <a:lnTo>
                  <a:pt x="4522" y="78828"/>
                </a:lnTo>
                <a:lnTo>
                  <a:pt x="2015" y="91720"/>
                </a:lnTo>
                <a:lnTo>
                  <a:pt x="510" y="105299"/>
                </a:lnTo>
                <a:lnTo>
                  <a:pt x="0" y="119561"/>
                </a:lnTo>
                <a:lnTo>
                  <a:pt x="0" y="119761"/>
                </a:lnTo>
                <a:lnTo>
                  <a:pt x="458" y="133995"/>
                </a:lnTo>
                <a:lnTo>
                  <a:pt x="1833" y="147606"/>
                </a:lnTo>
                <a:lnTo>
                  <a:pt x="4127" y="160592"/>
                </a:lnTo>
                <a:lnTo>
                  <a:pt x="7343" y="172955"/>
                </a:lnTo>
                <a:lnTo>
                  <a:pt x="11481" y="184693"/>
                </a:lnTo>
                <a:lnTo>
                  <a:pt x="16544" y="195807"/>
                </a:lnTo>
                <a:lnTo>
                  <a:pt x="22534" y="206297"/>
                </a:lnTo>
                <a:lnTo>
                  <a:pt x="34247" y="221740"/>
                </a:lnTo>
                <a:lnTo>
                  <a:pt x="44074" y="230959"/>
                </a:lnTo>
                <a:lnTo>
                  <a:pt x="54762" y="238095"/>
                </a:lnTo>
                <a:lnTo>
                  <a:pt x="66318" y="243149"/>
                </a:lnTo>
                <a:lnTo>
                  <a:pt x="78749" y="246120"/>
                </a:lnTo>
                <a:lnTo>
                  <a:pt x="91058" y="247014"/>
                </a:lnTo>
                <a:lnTo>
                  <a:pt x="104379" y="245971"/>
                </a:lnTo>
                <a:lnTo>
                  <a:pt x="116815" y="242843"/>
                </a:lnTo>
                <a:lnTo>
                  <a:pt x="128360" y="237635"/>
                </a:lnTo>
                <a:lnTo>
                  <a:pt x="139011" y="230351"/>
                </a:lnTo>
                <a:lnTo>
                  <a:pt x="148765" y="220995"/>
                </a:lnTo>
                <a:lnTo>
                  <a:pt x="155320" y="212851"/>
                </a:lnTo>
                <a:lnTo>
                  <a:pt x="161872" y="202725"/>
                </a:lnTo>
                <a:lnTo>
                  <a:pt x="167406" y="191904"/>
                </a:lnTo>
                <a:lnTo>
                  <a:pt x="171926" y="180390"/>
                </a:lnTo>
                <a:lnTo>
                  <a:pt x="175436" y="168186"/>
                </a:lnTo>
                <a:lnTo>
                  <a:pt x="177943" y="155294"/>
                </a:lnTo>
                <a:lnTo>
                  <a:pt x="179448" y="141715"/>
                </a:lnTo>
                <a:lnTo>
                  <a:pt x="179958" y="127453"/>
                </a:lnTo>
                <a:lnTo>
                  <a:pt x="179958" y="127253"/>
                </a:lnTo>
                <a:lnTo>
                  <a:pt x="179500" y="113019"/>
                </a:lnTo>
                <a:lnTo>
                  <a:pt x="178125" y="99408"/>
                </a:lnTo>
                <a:lnTo>
                  <a:pt x="175831" y="86422"/>
                </a:lnTo>
                <a:lnTo>
                  <a:pt x="172615" y="74059"/>
                </a:lnTo>
                <a:lnTo>
                  <a:pt x="168477" y="62321"/>
                </a:lnTo>
                <a:lnTo>
                  <a:pt x="163414" y="51207"/>
                </a:lnTo>
                <a:lnTo>
                  <a:pt x="157424" y="40717"/>
                </a:lnTo>
                <a:lnTo>
                  <a:pt x="145711" y="25274"/>
                </a:lnTo>
                <a:lnTo>
                  <a:pt x="135884" y="16055"/>
                </a:lnTo>
                <a:lnTo>
                  <a:pt x="125196" y="8919"/>
                </a:lnTo>
                <a:lnTo>
                  <a:pt x="113640" y="3865"/>
                </a:lnTo>
                <a:lnTo>
                  <a:pt x="101209" y="894"/>
                </a:lnTo>
                <a:lnTo>
                  <a:pt x="8890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85767" y="2538349"/>
            <a:ext cx="342265" cy="364998"/>
          </a:xfrm>
          <a:custGeom>
            <a:avLst/>
            <a:gdLst/>
            <a:ahLst/>
            <a:cxnLst/>
            <a:rect l="l" t="t" r="r" b="b"/>
            <a:pathLst>
              <a:path w="342265" h="364998">
                <a:moveTo>
                  <a:pt x="103759" y="0"/>
                </a:moveTo>
                <a:lnTo>
                  <a:pt x="102702" y="13323"/>
                </a:lnTo>
                <a:lnTo>
                  <a:pt x="101746" y="26512"/>
                </a:lnTo>
                <a:lnTo>
                  <a:pt x="100892" y="39570"/>
                </a:lnTo>
                <a:lnTo>
                  <a:pt x="100141" y="52495"/>
                </a:lnTo>
                <a:lnTo>
                  <a:pt x="99492" y="65289"/>
                </a:lnTo>
                <a:lnTo>
                  <a:pt x="98947" y="77952"/>
                </a:lnTo>
                <a:lnTo>
                  <a:pt x="98506" y="90485"/>
                </a:lnTo>
                <a:lnTo>
                  <a:pt x="98169" y="102889"/>
                </a:lnTo>
                <a:lnTo>
                  <a:pt x="97938" y="115164"/>
                </a:lnTo>
                <a:lnTo>
                  <a:pt x="97814" y="127310"/>
                </a:lnTo>
                <a:lnTo>
                  <a:pt x="97790" y="135381"/>
                </a:lnTo>
                <a:lnTo>
                  <a:pt x="97934" y="153508"/>
                </a:lnTo>
                <a:lnTo>
                  <a:pt x="98368" y="170371"/>
                </a:lnTo>
                <a:lnTo>
                  <a:pt x="99090" y="185972"/>
                </a:lnTo>
                <a:lnTo>
                  <a:pt x="100099" y="200312"/>
                </a:lnTo>
                <a:lnTo>
                  <a:pt x="101395" y="213391"/>
                </a:lnTo>
                <a:lnTo>
                  <a:pt x="102976" y="225210"/>
                </a:lnTo>
                <a:lnTo>
                  <a:pt x="104843" y="235770"/>
                </a:lnTo>
                <a:lnTo>
                  <a:pt x="109426" y="253118"/>
                </a:lnTo>
                <a:lnTo>
                  <a:pt x="118022" y="269799"/>
                </a:lnTo>
                <a:lnTo>
                  <a:pt x="126881" y="278764"/>
                </a:lnTo>
                <a:lnTo>
                  <a:pt x="137944" y="285086"/>
                </a:lnTo>
                <a:lnTo>
                  <a:pt x="151198" y="288764"/>
                </a:lnTo>
                <a:lnTo>
                  <a:pt x="164846" y="289813"/>
                </a:lnTo>
                <a:lnTo>
                  <a:pt x="178695" y="289257"/>
                </a:lnTo>
                <a:lnTo>
                  <a:pt x="191916" y="287590"/>
                </a:lnTo>
                <a:lnTo>
                  <a:pt x="204510" y="284815"/>
                </a:lnTo>
                <a:lnTo>
                  <a:pt x="216475" y="280936"/>
                </a:lnTo>
                <a:lnTo>
                  <a:pt x="227813" y="275956"/>
                </a:lnTo>
                <a:lnTo>
                  <a:pt x="238522" y="269879"/>
                </a:lnTo>
                <a:lnTo>
                  <a:pt x="239903" y="268986"/>
                </a:lnTo>
                <a:lnTo>
                  <a:pt x="239892" y="249735"/>
                </a:lnTo>
                <a:lnTo>
                  <a:pt x="239860" y="231111"/>
                </a:lnTo>
                <a:lnTo>
                  <a:pt x="239807" y="213114"/>
                </a:lnTo>
                <a:lnTo>
                  <a:pt x="239733" y="195744"/>
                </a:lnTo>
                <a:lnTo>
                  <a:pt x="239637" y="179002"/>
                </a:lnTo>
                <a:lnTo>
                  <a:pt x="239518" y="162888"/>
                </a:lnTo>
                <a:lnTo>
                  <a:pt x="239378" y="147401"/>
                </a:lnTo>
                <a:lnTo>
                  <a:pt x="239216" y="132543"/>
                </a:lnTo>
                <a:lnTo>
                  <a:pt x="239031" y="118313"/>
                </a:lnTo>
                <a:lnTo>
                  <a:pt x="238823" y="104711"/>
                </a:lnTo>
                <a:lnTo>
                  <a:pt x="238592" y="91738"/>
                </a:lnTo>
                <a:lnTo>
                  <a:pt x="238339" y="79394"/>
                </a:lnTo>
                <a:lnTo>
                  <a:pt x="238062" y="67679"/>
                </a:lnTo>
                <a:lnTo>
                  <a:pt x="237762" y="56593"/>
                </a:lnTo>
                <a:lnTo>
                  <a:pt x="237438" y="46136"/>
                </a:lnTo>
                <a:lnTo>
                  <a:pt x="237090" y="36309"/>
                </a:lnTo>
                <a:lnTo>
                  <a:pt x="236323" y="18545"/>
                </a:lnTo>
                <a:lnTo>
                  <a:pt x="235458" y="3301"/>
                </a:lnTo>
                <a:lnTo>
                  <a:pt x="335915" y="0"/>
                </a:lnTo>
                <a:lnTo>
                  <a:pt x="334973" y="20403"/>
                </a:lnTo>
                <a:lnTo>
                  <a:pt x="334166" y="42430"/>
                </a:lnTo>
                <a:lnTo>
                  <a:pt x="333497" y="66076"/>
                </a:lnTo>
                <a:lnTo>
                  <a:pt x="333214" y="78505"/>
                </a:lnTo>
                <a:lnTo>
                  <a:pt x="332967" y="91337"/>
                </a:lnTo>
                <a:lnTo>
                  <a:pt x="332755" y="104572"/>
                </a:lnTo>
                <a:lnTo>
                  <a:pt x="332578" y="118209"/>
                </a:lnTo>
                <a:lnTo>
                  <a:pt x="332438" y="132248"/>
                </a:lnTo>
                <a:lnTo>
                  <a:pt x="332333" y="146688"/>
                </a:lnTo>
                <a:lnTo>
                  <a:pt x="332265" y="161529"/>
                </a:lnTo>
                <a:lnTo>
                  <a:pt x="332234" y="176770"/>
                </a:lnTo>
                <a:lnTo>
                  <a:pt x="332232" y="182245"/>
                </a:lnTo>
                <a:lnTo>
                  <a:pt x="332286" y="194548"/>
                </a:lnTo>
                <a:lnTo>
                  <a:pt x="332448" y="206911"/>
                </a:lnTo>
                <a:lnTo>
                  <a:pt x="332720" y="219332"/>
                </a:lnTo>
                <a:lnTo>
                  <a:pt x="333100" y="231813"/>
                </a:lnTo>
                <a:lnTo>
                  <a:pt x="333590" y="244353"/>
                </a:lnTo>
                <a:lnTo>
                  <a:pt x="334190" y="256953"/>
                </a:lnTo>
                <a:lnTo>
                  <a:pt x="334899" y="269613"/>
                </a:lnTo>
                <a:lnTo>
                  <a:pt x="335719" y="282333"/>
                </a:lnTo>
                <a:lnTo>
                  <a:pt x="336650" y="295114"/>
                </a:lnTo>
                <a:lnTo>
                  <a:pt x="337692" y="307956"/>
                </a:lnTo>
                <a:lnTo>
                  <a:pt x="338844" y="320860"/>
                </a:lnTo>
                <a:lnTo>
                  <a:pt x="340109" y="333825"/>
                </a:lnTo>
                <a:lnTo>
                  <a:pt x="341485" y="346852"/>
                </a:lnTo>
                <a:lnTo>
                  <a:pt x="342265" y="353822"/>
                </a:lnTo>
                <a:lnTo>
                  <a:pt x="255270" y="356870"/>
                </a:lnTo>
                <a:lnTo>
                  <a:pt x="251484" y="342391"/>
                </a:lnTo>
                <a:lnTo>
                  <a:pt x="249579" y="330463"/>
                </a:lnTo>
                <a:lnTo>
                  <a:pt x="249301" y="324865"/>
                </a:lnTo>
                <a:lnTo>
                  <a:pt x="243332" y="324865"/>
                </a:lnTo>
                <a:lnTo>
                  <a:pt x="232895" y="332840"/>
                </a:lnTo>
                <a:lnTo>
                  <a:pt x="222095" y="339937"/>
                </a:lnTo>
                <a:lnTo>
                  <a:pt x="210934" y="346154"/>
                </a:lnTo>
                <a:lnTo>
                  <a:pt x="199410" y="351489"/>
                </a:lnTo>
                <a:lnTo>
                  <a:pt x="187524" y="355941"/>
                </a:lnTo>
                <a:lnTo>
                  <a:pt x="175276" y="359508"/>
                </a:lnTo>
                <a:lnTo>
                  <a:pt x="162665" y="362188"/>
                </a:lnTo>
                <a:lnTo>
                  <a:pt x="149693" y="363980"/>
                </a:lnTo>
                <a:lnTo>
                  <a:pt x="136357" y="364881"/>
                </a:lnTo>
                <a:lnTo>
                  <a:pt x="129412" y="364998"/>
                </a:lnTo>
                <a:lnTo>
                  <a:pt x="114001" y="364453"/>
                </a:lnTo>
                <a:lnTo>
                  <a:pt x="99605" y="362821"/>
                </a:lnTo>
                <a:lnTo>
                  <a:pt x="86226" y="360106"/>
                </a:lnTo>
                <a:lnTo>
                  <a:pt x="73866" y="356310"/>
                </a:lnTo>
                <a:lnTo>
                  <a:pt x="62525" y="351437"/>
                </a:lnTo>
                <a:lnTo>
                  <a:pt x="52206" y="345490"/>
                </a:lnTo>
                <a:lnTo>
                  <a:pt x="42911" y="338473"/>
                </a:lnTo>
                <a:lnTo>
                  <a:pt x="36957" y="332866"/>
                </a:lnTo>
                <a:lnTo>
                  <a:pt x="31284" y="326094"/>
                </a:lnTo>
                <a:lnTo>
                  <a:pt x="26186" y="318136"/>
                </a:lnTo>
                <a:lnTo>
                  <a:pt x="21663" y="308993"/>
                </a:lnTo>
                <a:lnTo>
                  <a:pt x="17713" y="298667"/>
                </a:lnTo>
                <a:lnTo>
                  <a:pt x="14336" y="287156"/>
                </a:lnTo>
                <a:lnTo>
                  <a:pt x="11531" y="274463"/>
                </a:lnTo>
                <a:lnTo>
                  <a:pt x="9297" y="260588"/>
                </a:lnTo>
                <a:lnTo>
                  <a:pt x="7634" y="245532"/>
                </a:lnTo>
                <a:lnTo>
                  <a:pt x="6542" y="229295"/>
                </a:lnTo>
                <a:lnTo>
                  <a:pt x="6019" y="211877"/>
                </a:lnTo>
                <a:lnTo>
                  <a:pt x="5969" y="204215"/>
                </a:lnTo>
                <a:lnTo>
                  <a:pt x="6035" y="193787"/>
                </a:lnTo>
                <a:lnTo>
                  <a:pt x="6264" y="180430"/>
                </a:lnTo>
                <a:lnTo>
                  <a:pt x="6477" y="171830"/>
                </a:lnTo>
                <a:lnTo>
                  <a:pt x="6788" y="157968"/>
                </a:lnTo>
                <a:lnTo>
                  <a:pt x="6946" y="145341"/>
                </a:lnTo>
                <a:lnTo>
                  <a:pt x="6985" y="135381"/>
                </a:lnTo>
                <a:lnTo>
                  <a:pt x="6921" y="126997"/>
                </a:lnTo>
                <a:lnTo>
                  <a:pt x="6729" y="117696"/>
                </a:lnTo>
                <a:lnTo>
                  <a:pt x="6409" y="107476"/>
                </a:lnTo>
                <a:lnTo>
                  <a:pt x="5960" y="96341"/>
                </a:lnTo>
                <a:lnTo>
                  <a:pt x="5380" y="84289"/>
                </a:lnTo>
                <a:lnTo>
                  <a:pt x="4671" y="71322"/>
                </a:lnTo>
                <a:lnTo>
                  <a:pt x="3829" y="57441"/>
                </a:lnTo>
                <a:lnTo>
                  <a:pt x="2856" y="42646"/>
                </a:lnTo>
                <a:lnTo>
                  <a:pt x="1751" y="26938"/>
                </a:lnTo>
                <a:lnTo>
                  <a:pt x="512" y="10317"/>
                </a:lnTo>
                <a:lnTo>
                  <a:pt x="0" y="3683"/>
                </a:lnTo>
                <a:lnTo>
                  <a:pt x="10375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0691" y="2531617"/>
            <a:ext cx="107569" cy="360934"/>
          </a:xfrm>
          <a:custGeom>
            <a:avLst/>
            <a:gdLst/>
            <a:ahLst/>
            <a:cxnLst/>
            <a:rect l="l" t="t" r="r" b="b"/>
            <a:pathLst>
              <a:path w="107569" h="360934">
                <a:moveTo>
                  <a:pt x="107187" y="0"/>
                </a:moveTo>
                <a:lnTo>
                  <a:pt x="105961" y="20670"/>
                </a:lnTo>
                <a:lnTo>
                  <a:pt x="104911" y="42857"/>
                </a:lnTo>
                <a:lnTo>
                  <a:pt x="104039" y="66557"/>
                </a:lnTo>
                <a:lnTo>
                  <a:pt x="103670" y="78974"/>
                </a:lnTo>
                <a:lnTo>
                  <a:pt x="103346" y="91767"/>
                </a:lnTo>
                <a:lnTo>
                  <a:pt x="103068" y="104937"/>
                </a:lnTo>
                <a:lnTo>
                  <a:pt x="102835" y="118482"/>
                </a:lnTo>
                <a:lnTo>
                  <a:pt x="102649" y="132402"/>
                </a:lnTo>
                <a:lnTo>
                  <a:pt x="102509" y="146698"/>
                </a:lnTo>
                <a:lnTo>
                  <a:pt x="102415" y="161368"/>
                </a:lnTo>
                <a:lnTo>
                  <a:pt x="102367" y="176411"/>
                </a:lnTo>
                <a:lnTo>
                  <a:pt x="102362" y="184150"/>
                </a:lnTo>
                <a:lnTo>
                  <a:pt x="102389" y="197809"/>
                </a:lnTo>
                <a:lnTo>
                  <a:pt x="102471" y="211319"/>
                </a:lnTo>
                <a:lnTo>
                  <a:pt x="102608" y="224680"/>
                </a:lnTo>
                <a:lnTo>
                  <a:pt x="102799" y="237892"/>
                </a:lnTo>
                <a:lnTo>
                  <a:pt x="103043" y="250954"/>
                </a:lnTo>
                <a:lnTo>
                  <a:pt x="103341" y="263867"/>
                </a:lnTo>
                <a:lnTo>
                  <a:pt x="103693" y="276630"/>
                </a:lnTo>
                <a:lnTo>
                  <a:pt x="104098" y="289245"/>
                </a:lnTo>
                <a:lnTo>
                  <a:pt x="104555" y="301710"/>
                </a:lnTo>
                <a:lnTo>
                  <a:pt x="105065" y="314025"/>
                </a:lnTo>
                <a:lnTo>
                  <a:pt x="105627" y="326192"/>
                </a:lnTo>
                <a:lnTo>
                  <a:pt x="106241" y="338209"/>
                </a:lnTo>
                <a:lnTo>
                  <a:pt x="107569" y="360934"/>
                </a:lnTo>
                <a:lnTo>
                  <a:pt x="7493" y="360934"/>
                </a:lnTo>
                <a:lnTo>
                  <a:pt x="8867" y="338356"/>
                </a:lnTo>
                <a:lnTo>
                  <a:pt x="10036" y="314836"/>
                </a:lnTo>
                <a:lnTo>
                  <a:pt x="10542" y="302722"/>
                </a:lnTo>
                <a:lnTo>
                  <a:pt x="10995" y="290372"/>
                </a:lnTo>
                <a:lnTo>
                  <a:pt x="11396" y="277787"/>
                </a:lnTo>
                <a:lnTo>
                  <a:pt x="11743" y="264966"/>
                </a:lnTo>
                <a:lnTo>
                  <a:pt x="12038" y="251909"/>
                </a:lnTo>
                <a:lnTo>
                  <a:pt x="12278" y="238616"/>
                </a:lnTo>
                <a:lnTo>
                  <a:pt x="12465" y="225088"/>
                </a:lnTo>
                <a:lnTo>
                  <a:pt x="12598" y="211324"/>
                </a:lnTo>
                <a:lnTo>
                  <a:pt x="12676" y="197324"/>
                </a:lnTo>
                <a:lnTo>
                  <a:pt x="12700" y="184150"/>
                </a:lnTo>
                <a:lnTo>
                  <a:pt x="12632" y="169832"/>
                </a:lnTo>
                <a:lnTo>
                  <a:pt x="12431" y="155775"/>
                </a:lnTo>
                <a:lnTo>
                  <a:pt x="12094" y="141978"/>
                </a:lnTo>
                <a:lnTo>
                  <a:pt x="11622" y="128442"/>
                </a:lnTo>
                <a:lnTo>
                  <a:pt x="11015" y="115166"/>
                </a:lnTo>
                <a:lnTo>
                  <a:pt x="10272" y="102150"/>
                </a:lnTo>
                <a:lnTo>
                  <a:pt x="9394" y="89394"/>
                </a:lnTo>
                <a:lnTo>
                  <a:pt x="8378" y="76899"/>
                </a:lnTo>
                <a:lnTo>
                  <a:pt x="7227" y="64664"/>
                </a:lnTo>
                <a:lnTo>
                  <a:pt x="5938" y="52690"/>
                </a:lnTo>
                <a:lnTo>
                  <a:pt x="4512" y="40976"/>
                </a:lnTo>
                <a:lnTo>
                  <a:pt x="1247" y="18329"/>
                </a:lnTo>
                <a:lnTo>
                  <a:pt x="0" y="10795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34226" y="2526791"/>
            <a:ext cx="350774" cy="365760"/>
          </a:xfrm>
          <a:custGeom>
            <a:avLst/>
            <a:gdLst/>
            <a:ahLst/>
            <a:cxnLst/>
            <a:rect l="l" t="t" r="r" b="b"/>
            <a:pathLst>
              <a:path w="350774" h="365760">
                <a:moveTo>
                  <a:pt x="224663" y="0"/>
                </a:moveTo>
                <a:lnTo>
                  <a:pt x="239493" y="477"/>
                </a:lnTo>
                <a:lnTo>
                  <a:pt x="253516" y="1909"/>
                </a:lnTo>
                <a:lnTo>
                  <a:pt x="266728" y="4296"/>
                </a:lnTo>
                <a:lnTo>
                  <a:pt x="279127" y="7638"/>
                </a:lnTo>
                <a:lnTo>
                  <a:pt x="290713" y="11934"/>
                </a:lnTo>
                <a:lnTo>
                  <a:pt x="301483" y="17185"/>
                </a:lnTo>
                <a:lnTo>
                  <a:pt x="311435" y="23391"/>
                </a:lnTo>
                <a:lnTo>
                  <a:pt x="316356" y="27050"/>
                </a:lnTo>
                <a:lnTo>
                  <a:pt x="324175" y="34200"/>
                </a:lnTo>
                <a:lnTo>
                  <a:pt x="330984" y="42681"/>
                </a:lnTo>
                <a:lnTo>
                  <a:pt x="336786" y="52495"/>
                </a:lnTo>
                <a:lnTo>
                  <a:pt x="341582" y="63640"/>
                </a:lnTo>
                <a:lnTo>
                  <a:pt x="345373" y="76117"/>
                </a:lnTo>
                <a:lnTo>
                  <a:pt x="348161" y="89926"/>
                </a:lnTo>
                <a:lnTo>
                  <a:pt x="349947" y="105067"/>
                </a:lnTo>
                <a:lnTo>
                  <a:pt x="350733" y="121540"/>
                </a:lnTo>
                <a:lnTo>
                  <a:pt x="350774" y="126492"/>
                </a:lnTo>
                <a:lnTo>
                  <a:pt x="350615" y="137447"/>
                </a:lnTo>
                <a:lnTo>
                  <a:pt x="350096" y="151144"/>
                </a:lnTo>
                <a:lnTo>
                  <a:pt x="349884" y="155321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5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6" y="217973"/>
                </a:lnTo>
                <a:lnTo>
                  <a:pt x="349156" y="228071"/>
                </a:lnTo>
                <a:lnTo>
                  <a:pt x="349245" y="238954"/>
                </a:lnTo>
                <a:lnTo>
                  <a:pt x="349353" y="250621"/>
                </a:lnTo>
                <a:lnTo>
                  <a:pt x="349479" y="263073"/>
                </a:lnTo>
                <a:lnTo>
                  <a:pt x="349624" y="276307"/>
                </a:lnTo>
                <a:lnTo>
                  <a:pt x="349787" y="290323"/>
                </a:lnTo>
                <a:lnTo>
                  <a:pt x="349968" y="305121"/>
                </a:lnTo>
                <a:lnTo>
                  <a:pt x="350166" y="320699"/>
                </a:lnTo>
                <a:lnTo>
                  <a:pt x="350381" y="337056"/>
                </a:lnTo>
                <a:lnTo>
                  <a:pt x="350614" y="354191"/>
                </a:lnTo>
                <a:lnTo>
                  <a:pt x="350774" y="365760"/>
                </a:lnTo>
                <a:lnTo>
                  <a:pt x="251841" y="365760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60"/>
                </a:lnTo>
                <a:lnTo>
                  <a:pt x="259667" y="157875"/>
                </a:lnTo>
                <a:lnTo>
                  <a:pt x="258382" y="142339"/>
                </a:lnTo>
                <a:lnTo>
                  <a:pt x="256244" y="128651"/>
                </a:lnTo>
                <a:lnTo>
                  <a:pt x="253256" y="116811"/>
                </a:lnTo>
                <a:lnTo>
                  <a:pt x="249421" y="106820"/>
                </a:lnTo>
                <a:lnTo>
                  <a:pt x="242697" y="96012"/>
                </a:lnTo>
                <a:lnTo>
                  <a:pt x="234007" y="87724"/>
                </a:lnTo>
                <a:lnTo>
                  <a:pt x="223512" y="81521"/>
                </a:lnTo>
                <a:lnTo>
                  <a:pt x="211211" y="77410"/>
                </a:lnTo>
                <a:lnTo>
                  <a:pt x="197104" y="75400"/>
                </a:lnTo>
                <a:lnTo>
                  <a:pt x="190119" y="75184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7" y="104140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2" y="365760"/>
                </a:lnTo>
                <a:lnTo>
                  <a:pt x="11429" y="365760"/>
                </a:lnTo>
                <a:lnTo>
                  <a:pt x="12346" y="349854"/>
                </a:lnTo>
                <a:lnTo>
                  <a:pt x="13193" y="334425"/>
                </a:lnTo>
                <a:lnTo>
                  <a:pt x="13972" y="319474"/>
                </a:lnTo>
                <a:lnTo>
                  <a:pt x="14683" y="305001"/>
                </a:lnTo>
                <a:lnTo>
                  <a:pt x="15326" y="291006"/>
                </a:lnTo>
                <a:lnTo>
                  <a:pt x="15902" y="277490"/>
                </a:lnTo>
                <a:lnTo>
                  <a:pt x="16411" y="264453"/>
                </a:lnTo>
                <a:lnTo>
                  <a:pt x="16854" y="251897"/>
                </a:lnTo>
                <a:lnTo>
                  <a:pt x="17232" y="239821"/>
                </a:lnTo>
                <a:lnTo>
                  <a:pt x="17545" y="228226"/>
                </a:lnTo>
                <a:lnTo>
                  <a:pt x="17793" y="217112"/>
                </a:lnTo>
                <a:lnTo>
                  <a:pt x="18097" y="196332"/>
                </a:lnTo>
                <a:lnTo>
                  <a:pt x="18160" y="182753"/>
                </a:lnTo>
                <a:lnTo>
                  <a:pt x="18057" y="169428"/>
                </a:lnTo>
                <a:lnTo>
                  <a:pt x="17747" y="156215"/>
                </a:lnTo>
                <a:lnTo>
                  <a:pt x="17231" y="143116"/>
                </a:lnTo>
                <a:lnTo>
                  <a:pt x="16509" y="130129"/>
                </a:lnTo>
                <a:lnTo>
                  <a:pt x="15581" y="117256"/>
                </a:lnTo>
                <a:lnTo>
                  <a:pt x="14449" y="104496"/>
                </a:lnTo>
                <a:lnTo>
                  <a:pt x="13111" y="91850"/>
                </a:lnTo>
                <a:lnTo>
                  <a:pt x="11569" y="79319"/>
                </a:lnTo>
                <a:lnTo>
                  <a:pt x="9822" y="66902"/>
                </a:lnTo>
                <a:lnTo>
                  <a:pt x="7871" y="54600"/>
                </a:lnTo>
                <a:lnTo>
                  <a:pt x="5717" y="42414"/>
                </a:lnTo>
                <a:lnTo>
                  <a:pt x="3360" y="30343"/>
                </a:lnTo>
                <a:lnTo>
                  <a:pt x="799" y="18388"/>
                </a:lnTo>
                <a:lnTo>
                  <a:pt x="0" y="14859"/>
                </a:lnTo>
                <a:lnTo>
                  <a:pt x="95250" y="4445"/>
                </a:lnTo>
                <a:lnTo>
                  <a:pt x="101473" y="43942"/>
                </a:lnTo>
                <a:lnTo>
                  <a:pt x="107442" y="43942"/>
                </a:lnTo>
                <a:lnTo>
                  <a:pt x="117957" y="35468"/>
                </a:lnTo>
                <a:lnTo>
                  <a:pt x="128785" y="27903"/>
                </a:lnTo>
                <a:lnTo>
                  <a:pt x="139926" y="21246"/>
                </a:lnTo>
                <a:lnTo>
                  <a:pt x="151377" y="15496"/>
                </a:lnTo>
                <a:lnTo>
                  <a:pt x="163140" y="10653"/>
                </a:lnTo>
                <a:lnTo>
                  <a:pt x="175212" y="6716"/>
                </a:lnTo>
                <a:lnTo>
                  <a:pt x="187593" y="3684"/>
                </a:lnTo>
                <a:lnTo>
                  <a:pt x="200282" y="1556"/>
                </a:lnTo>
                <a:lnTo>
                  <a:pt x="213278" y="331"/>
                </a:lnTo>
                <a:lnTo>
                  <a:pt x="22466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23814" y="2526791"/>
            <a:ext cx="350774" cy="365760"/>
          </a:xfrm>
          <a:custGeom>
            <a:avLst/>
            <a:gdLst/>
            <a:ahLst/>
            <a:cxnLst/>
            <a:rect l="l" t="t" r="r" b="b"/>
            <a:pathLst>
              <a:path w="350774" h="365760">
                <a:moveTo>
                  <a:pt x="224662" y="0"/>
                </a:moveTo>
                <a:lnTo>
                  <a:pt x="239493" y="477"/>
                </a:lnTo>
                <a:lnTo>
                  <a:pt x="253516" y="1909"/>
                </a:lnTo>
                <a:lnTo>
                  <a:pt x="266728" y="4296"/>
                </a:lnTo>
                <a:lnTo>
                  <a:pt x="279127" y="7638"/>
                </a:lnTo>
                <a:lnTo>
                  <a:pt x="290713" y="11934"/>
                </a:lnTo>
                <a:lnTo>
                  <a:pt x="301483" y="17185"/>
                </a:lnTo>
                <a:lnTo>
                  <a:pt x="311435" y="23391"/>
                </a:lnTo>
                <a:lnTo>
                  <a:pt x="316357" y="27050"/>
                </a:lnTo>
                <a:lnTo>
                  <a:pt x="324175" y="34200"/>
                </a:lnTo>
                <a:lnTo>
                  <a:pt x="330984" y="42681"/>
                </a:lnTo>
                <a:lnTo>
                  <a:pt x="336786" y="52495"/>
                </a:lnTo>
                <a:lnTo>
                  <a:pt x="341582" y="63640"/>
                </a:lnTo>
                <a:lnTo>
                  <a:pt x="345373" y="76117"/>
                </a:lnTo>
                <a:lnTo>
                  <a:pt x="348161" y="89926"/>
                </a:lnTo>
                <a:lnTo>
                  <a:pt x="349947" y="105067"/>
                </a:lnTo>
                <a:lnTo>
                  <a:pt x="350733" y="121540"/>
                </a:lnTo>
                <a:lnTo>
                  <a:pt x="350774" y="126492"/>
                </a:lnTo>
                <a:lnTo>
                  <a:pt x="350615" y="137447"/>
                </a:lnTo>
                <a:lnTo>
                  <a:pt x="350096" y="151144"/>
                </a:lnTo>
                <a:lnTo>
                  <a:pt x="349885" y="155321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5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6" y="217973"/>
                </a:lnTo>
                <a:lnTo>
                  <a:pt x="349156" y="228071"/>
                </a:lnTo>
                <a:lnTo>
                  <a:pt x="349245" y="238954"/>
                </a:lnTo>
                <a:lnTo>
                  <a:pt x="349353" y="250621"/>
                </a:lnTo>
                <a:lnTo>
                  <a:pt x="349479" y="263073"/>
                </a:lnTo>
                <a:lnTo>
                  <a:pt x="349624" y="276307"/>
                </a:lnTo>
                <a:lnTo>
                  <a:pt x="349787" y="290323"/>
                </a:lnTo>
                <a:lnTo>
                  <a:pt x="349968" y="305121"/>
                </a:lnTo>
                <a:lnTo>
                  <a:pt x="350166" y="320699"/>
                </a:lnTo>
                <a:lnTo>
                  <a:pt x="350381" y="337056"/>
                </a:lnTo>
                <a:lnTo>
                  <a:pt x="350614" y="354191"/>
                </a:lnTo>
                <a:lnTo>
                  <a:pt x="350774" y="365760"/>
                </a:lnTo>
                <a:lnTo>
                  <a:pt x="251840" y="365760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60"/>
                </a:lnTo>
                <a:lnTo>
                  <a:pt x="259667" y="157875"/>
                </a:lnTo>
                <a:lnTo>
                  <a:pt x="258382" y="142339"/>
                </a:lnTo>
                <a:lnTo>
                  <a:pt x="256244" y="128651"/>
                </a:lnTo>
                <a:lnTo>
                  <a:pt x="253256" y="116811"/>
                </a:lnTo>
                <a:lnTo>
                  <a:pt x="249421" y="106820"/>
                </a:lnTo>
                <a:lnTo>
                  <a:pt x="242697" y="96012"/>
                </a:lnTo>
                <a:lnTo>
                  <a:pt x="234007" y="87724"/>
                </a:lnTo>
                <a:lnTo>
                  <a:pt x="223512" y="81521"/>
                </a:lnTo>
                <a:lnTo>
                  <a:pt x="211211" y="77410"/>
                </a:lnTo>
                <a:lnTo>
                  <a:pt x="197104" y="75400"/>
                </a:lnTo>
                <a:lnTo>
                  <a:pt x="190119" y="75184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7" y="104140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3" y="365760"/>
                </a:lnTo>
                <a:lnTo>
                  <a:pt x="11430" y="365760"/>
                </a:lnTo>
                <a:lnTo>
                  <a:pt x="12346" y="349854"/>
                </a:lnTo>
                <a:lnTo>
                  <a:pt x="13193" y="334425"/>
                </a:lnTo>
                <a:lnTo>
                  <a:pt x="13972" y="319474"/>
                </a:lnTo>
                <a:lnTo>
                  <a:pt x="14683" y="305001"/>
                </a:lnTo>
                <a:lnTo>
                  <a:pt x="15326" y="291006"/>
                </a:lnTo>
                <a:lnTo>
                  <a:pt x="15902" y="277490"/>
                </a:lnTo>
                <a:lnTo>
                  <a:pt x="16411" y="264453"/>
                </a:lnTo>
                <a:lnTo>
                  <a:pt x="16854" y="251897"/>
                </a:lnTo>
                <a:lnTo>
                  <a:pt x="17232" y="239821"/>
                </a:lnTo>
                <a:lnTo>
                  <a:pt x="17545" y="228226"/>
                </a:lnTo>
                <a:lnTo>
                  <a:pt x="17793" y="217112"/>
                </a:lnTo>
                <a:lnTo>
                  <a:pt x="18097" y="196332"/>
                </a:lnTo>
                <a:lnTo>
                  <a:pt x="18161" y="182753"/>
                </a:lnTo>
                <a:lnTo>
                  <a:pt x="18057" y="169428"/>
                </a:lnTo>
                <a:lnTo>
                  <a:pt x="17747" y="156215"/>
                </a:lnTo>
                <a:lnTo>
                  <a:pt x="17231" y="143116"/>
                </a:lnTo>
                <a:lnTo>
                  <a:pt x="16509" y="130129"/>
                </a:lnTo>
                <a:lnTo>
                  <a:pt x="15581" y="117256"/>
                </a:lnTo>
                <a:lnTo>
                  <a:pt x="14449" y="104496"/>
                </a:lnTo>
                <a:lnTo>
                  <a:pt x="13111" y="91850"/>
                </a:lnTo>
                <a:lnTo>
                  <a:pt x="11569" y="79319"/>
                </a:lnTo>
                <a:lnTo>
                  <a:pt x="9822" y="66902"/>
                </a:lnTo>
                <a:lnTo>
                  <a:pt x="7871" y="54600"/>
                </a:lnTo>
                <a:lnTo>
                  <a:pt x="5717" y="42414"/>
                </a:lnTo>
                <a:lnTo>
                  <a:pt x="3360" y="30343"/>
                </a:lnTo>
                <a:lnTo>
                  <a:pt x="799" y="18388"/>
                </a:lnTo>
                <a:lnTo>
                  <a:pt x="0" y="14859"/>
                </a:lnTo>
                <a:lnTo>
                  <a:pt x="95250" y="4445"/>
                </a:lnTo>
                <a:lnTo>
                  <a:pt x="101473" y="43942"/>
                </a:lnTo>
                <a:lnTo>
                  <a:pt x="107441" y="43942"/>
                </a:lnTo>
                <a:lnTo>
                  <a:pt x="117957" y="35468"/>
                </a:lnTo>
                <a:lnTo>
                  <a:pt x="128785" y="27903"/>
                </a:lnTo>
                <a:lnTo>
                  <a:pt x="139926" y="21246"/>
                </a:lnTo>
                <a:lnTo>
                  <a:pt x="151377" y="15496"/>
                </a:lnTo>
                <a:lnTo>
                  <a:pt x="163140" y="10653"/>
                </a:lnTo>
                <a:lnTo>
                  <a:pt x="175212" y="6716"/>
                </a:lnTo>
                <a:lnTo>
                  <a:pt x="187593" y="3684"/>
                </a:lnTo>
                <a:lnTo>
                  <a:pt x="200282" y="1556"/>
                </a:lnTo>
                <a:lnTo>
                  <a:pt x="213278" y="331"/>
                </a:lnTo>
                <a:lnTo>
                  <a:pt x="2246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43911" y="2526791"/>
            <a:ext cx="258699" cy="365760"/>
          </a:xfrm>
          <a:custGeom>
            <a:avLst/>
            <a:gdLst/>
            <a:ahLst/>
            <a:cxnLst/>
            <a:rect l="l" t="t" r="r" b="b"/>
            <a:pathLst>
              <a:path w="258699" h="365760">
                <a:moveTo>
                  <a:pt x="198374" y="0"/>
                </a:moveTo>
                <a:lnTo>
                  <a:pt x="209731" y="519"/>
                </a:lnTo>
                <a:lnTo>
                  <a:pt x="221647" y="2083"/>
                </a:lnTo>
                <a:lnTo>
                  <a:pt x="234127" y="4698"/>
                </a:lnTo>
                <a:lnTo>
                  <a:pt x="247178" y="8371"/>
                </a:lnTo>
                <a:lnTo>
                  <a:pt x="258699" y="12319"/>
                </a:lnTo>
                <a:lnTo>
                  <a:pt x="237108" y="99313"/>
                </a:lnTo>
                <a:lnTo>
                  <a:pt x="224775" y="94921"/>
                </a:lnTo>
                <a:lnTo>
                  <a:pt x="212387" y="91606"/>
                </a:lnTo>
                <a:lnTo>
                  <a:pt x="199927" y="89384"/>
                </a:lnTo>
                <a:lnTo>
                  <a:pt x="187378" y="88272"/>
                </a:lnTo>
                <a:lnTo>
                  <a:pt x="181228" y="88137"/>
                </a:lnTo>
                <a:lnTo>
                  <a:pt x="166109" y="89178"/>
                </a:lnTo>
                <a:lnTo>
                  <a:pt x="152568" y="92299"/>
                </a:lnTo>
                <a:lnTo>
                  <a:pt x="140603" y="97501"/>
                </a:lnTo>
                <a:lnTo>
                  <a:pt x="130212" y="104784"/>
                </a:lnTo>
                <a:lnTo>
                  <a:pt x="121392" y="114148"/>
                </a:lnTo>
                <a:lnTo>
                  <a:pt x="114142" y="125593"/>
                </a:lnTo>
                <a:lnTo>
                  <a:pt x="109093" y="137287"/>
                </a:lnTo>
                <a:lnTo>
                  <a:pt x="109100" y="153573"/>
                </a:lnTo>
                <a:lnTo>
                  <a:pt x="109121" y="169438"/>
                </a:lnTo>
                <a:lnTo>
                  <a:pt x="109155" y="184881"/>
                </a:lnTo>
                <a:lnTo>
                  <a:pt x="109204" y="199903"/>
                </a:lnTo>
                <a:lnTo>
                  <a:pt x="109266" y="214502"/>
                </a:lnTo>
                <a:lnTo>
                  <a:pt x="109342" y="228680"/>
                </a:lnTo>
                <a:lnTo>
                  <a:pt x="109431" y="242435"/>
                </a:lnTo>
                <a:lnTo>
                  <a:pt x="109533" y="255768"/>
                </a:lnTo>
                <a:lnTo>
                  <a:pt x="109649" y="268679"/>
                </a:lnTo>
                <a:lnTo>
                  <a:pt x="109777" y="281167"/>
                </a:lnTo>
                <a:lnTo>
                  <a:pt x="109918" y="293232"/>
                </a:lnTo>
                <a:lnTo>
                  <a:pt x="110072" y="304874"/>
                </a:lnTo>
                <a:lnTo>
                  <a:pt x="110238" y="316094"/>
                </a:lnTo>
                <a:lnTo>
                  <a:pt x="110417" y="326890"/>
                </a:lnTo>
                <a:lnTo>
                  <a:pt x="110608" y="337263"/>
                </a:lnTo>
                <a:lnTo>
                  <a:pt x="110811" y="347213"/>
                </a:lnTo>
                <a:lnTo>
                  <a:pt x="111026" y="356739"/>
                </a:lnTo>
                <a:lnTo>
                  <a:pt x="111251" y="365760"/>
                </a:lnTo>
                <a:lnTo>
                  <a:pt x="12318" y="365760"/>
                </a:lnTo>
                <a:lnTo>
                  <a:pt x="13161" y="350420"/>
                </a:lnTo>
                <a:lnTo>
                  <a:pt x="13945" y="335476"/>
                </a:lnTo>
                <a:lnTo>
                  <a:pt x="14669" y="320928"/>
                </a:lnTo>
                <a:lnTo>
                  <a:pt x="15335" y="306774"/>
                </a:lnTo>
                <a:lnTo>
                  <a:pt x="15940" y="293016"/>
                </a:lnTo>
                <a:lnTo>
                  <a:pt x="16486" y="279651"/>
                </a:lnTo>
                <a:lnTo>
                  <a:pt x="16971" y="266682"/>
                </a:lnTo>
                <a:lnTo>
                  <a:pt x="17396" y="254106"/>
                </a:lnTo>
                <a:lnTo>
                  <a:pt x="17760" y="241924"/>
                </a:lnTo>
                <a:lnTo>
                  <a:pt x="18064" y="230136"/>
                </a:lnTo>
                <a:lnTo>
                  <a:pt x="18487" y="207739"/>
                </a:lnTo>
                <a:lnTo>
                  <a:pt x="18663" y="186913"/>
                </a:lnTo>
                <a:lnTo>
                  <a:pt x="18668" y="182753"/>
                </a:lnTo>
                <a:lnTo>
                  <a:pt x="18563" y="169485"/>
                </a:lnTo>
                <a:lnTo>
                  <a:pt x="18246" y="156321"/>
                </a:lnTo>
                <a:lnTo>
                  <a:pt x="17719" y="143262"/>
                </a:lnTo>
                <a:lnTo>
                  <a:pt x="16980" y="130306"/>
                </a:lnTo>
                <a:lnTo>
                  <a:pt x="16031" y="117455"/>
                </a:lnTo>
                <a:lnTo>
                  <a:pt x="14870" y="104710"/>
                </a:lnTo>
                <a:lnTo>
                  <a:pt x="13498" y="92069"/>
                </a:lnTo>
                <a:lnTo>
                  <a:pt x="11915" y="79534"/>
                </a:lnTo>
                <a:lnTo>
                  <a:pt x="10122" y="67105"/>
                </a:lnTo>
                <a:lnTo>
                  <a:pt x="8117" y="54783"/>
                </a:lnTo>
                <a:lnTo>
                  <a:pt x="5901" y="42567"/>
                </a:lnTo>
                <a:lnTo>
                  <a:pt x="3474" y="30458"/>
                </a:lnTo>
                <a:lnTo>
                  <a:pt x="836" y="18456"/>
                </a:lnTo>
                <a:lnTo>
                  <a:pt x="0" y="14859"/>
                </a:lnTo>
                <a:lnTo>
                  <a:pt x="94868" y="4445"/>
                </a:lnTo>
                <a:lnTo>
                  <a:pt x="97799" y="23596"/>
                </a:lnTo>
                <a:lnTo>
                  <a:pt x="99813" y="38082"/>
                </a:lnTo>
                <a:lnTo>
                  <a:pt x="100939" y="47904"/>
                </a:lnTo>
                <a:lnTo>
                  <a:pt x="101218" y="52450"/>
                </a:lnTo>
                <a:lnTo>
                  <a:pt x="107187" y="52450"/>
                </a:lnTo>
                <a:lnTo>
                  <a:pt x="115795" y="40562"/>
                </a:lnTo>
                <a:lnTo>
                  <a:pt x="125059" y="30197"/>
                </a:lnTo>
                <a:lnTo>
                  <a:pt x="134981" y="21356"/>
                </a:lnTo>
                <a:lnTo>
                  <a:pt x="145562" y="14040"/>
                </a:lnTo>
                <a:lnTo>
                  <a:pt x="156804" y="8252"/>
                </a:lnTo>
                <a:lnTo>
                  <a:pt x="168708" y="3991"/>
                </a:lnTo>
                <a:lnTo>
                  <a:pt x="181275" y="1261"/>
                </a:lnTo>
                <a:lnTo>
                  <a:pt x="194507" y="61"/>
                </a:lnTo>
                <a:lnTo>
                  <a:pt x="19837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47570" y="2526791"/>
            <a:ext cx="350774" cy="365760"/>
          </a:xfrm>
          <a:custGeom>
            <a:avLst/>
            <a:gdLst/>
            <a:ahLst/>
            <a:cxnLst/>
            <a:rect l="l" t="t" r="r" b="b"/>
            <a:pathLst>
              <a:path w="350774" h="365760">
                <a:moveTo>
                  <a:pt x="224662" y="0"/>
                </a:moveTo>
                <a:lnTo>
                  <a:pt x="239493" y="477"/>
                </a:lnTo>
                <a:lnTo>
                  <a:pt x="253516" y="1909"/>
                </a:lnTo>
                <a:lnTo>
                  <a:pt x="266728" y="4296"/>
                </a:lnTo>
                <a:lnTo>
                  <a:pt x="279127" y="7638"/>
                </a:lnTo>
                <a:lnTo>
                  <a:pt x="290713" y="11934"/>
                </a:lnTo>
                <a:lnTo>
                  <a:pt x="301483" y="17185"/>
                </a:lnTo>
                <a:lnTo>
                  <a:pt x="311435" y="23391"/>
                </a:lnTo>
                <a:lnTo>
                  <a:pt x="316356" y="27050"/>
                </a:lnTo>
                <a:lnTo>
                  <a:pt x="324175" y="34200"/>
                </a:lnTo>
                <a:lnTo>
                  <a:pt x="330984" y="42681"/>
                </a:lnTo>
                <a:lnTo>
                  <a:pt x="336786" y="52495"/>
                </a:lnTo>
                <a:lnTo>
                  <a:pt x="341582" y="63640"/>
                </a:lnTo>
                <a:lnTo>
                  <a:pt x="345373" y="76117"/>
                </a:lnTo>
                <a:lnTo>
                  <a:pt x="348161" y="89926"/>
                </a:lnTo>
                <a:lnTo>
                  <a:pt x="349947" y="105067"/>
                </a:lnTo>
                <a:lnTo>
                  <a:pt x="350733" y="121540"/>
                </a:lnTo>
                <a:lnTo>
                  <a:pt x="350774" y="126492"/>
                </a:lnTo>
                <a:lnTo>
                  <a:pt x="350615" y="137447"/>
                </a:lnTo>
                <a:lnTo>
                  <a:pt x="350096" y="151144"/>
                </a:lnTo>
                <a:lnTo>
                  <a:pt x="349885" y="155321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5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6" y="217973"/>
                </a:lnTo>
                <a:lnTo>
                  <a:pt x="349156" y="228071"/>
                </a:lnTo>
                <a:lnTo>
                  <a:pt x="349245" y="238954"/>
                </a:lnTo>
                <a:lnTo>
                  <a:pt x="349353" y="250621"/>
                </a:lnTo>
                <a:lnTo>
                  <a:pt x="349479" y="263073"/>
                </a:lnTo>
                <a:lnTo>
                  <a:pt x="349624" y="276307"/>
                </a:lnTo>
                <a:lnTo>
                  <a:pt x="349787" y="290323"/>
                </a:lnTo>
                <a:lnTo>
                  <a:pt x="349968" y="305121"/>
                </a:lnTo>
                <a:lnTo>
                  <a:pt x="350166" y="320699"/>
                </a:lnTo>
                <a:lnTo>
                  <a:pt x="350381" y="337056"/>
                </a:lnTo>
                <a:lnTo>
                  <a:pt x="350614" y="354191"/>
                </a:lnTo>
                <a:lnTo>
                  <a:pt x="350774" y="365760"/>
                </a:lnTo>
                <a:lnTo>
                  <a:pt x="251841" y="365760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60"/>
                </a:lnTo>
                <a:lnTo>
                  <a:pt x="259667" y="157875"/>
                </a:lnTo>
                <a:lnTo>
                  <a:pt x="258382" y="142339"/>
                </a:lnTo>
                <a:lnTo>
                  <a:pt x="256244" y="128651"/>
                </a:lnTo>
                <a:lnTo>
                  <a:pt x="253256" y="116811"/>
                </a:lnTo>
                <a:lnTo>
                  <a:pt x="249421" y="106820"/>
                </a:lnTo>
                <a:lnTo>
                  <a:pt x="242697" y="96012"/>
                </a:lnTo>
                <a:lnTo>
                  <a:pt x="234007" y="87724"/>
                </a:lnTo>
                <a:lnTo>
                  <a:pt x="223512" y="81521"/>
                </a:lnTo>
                <a:lnTo>
                  <a:pt x="211211" y="77410"/>
                </a:lnTo>
                <a:lnTo>
                  <a:pt x="197104" y="75400"/>
                </a:lnTo>
                <a:lnTo>
                  <a:pt x="190119" y="75184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8" y="104140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2" y="365760"/>
                </a:lnTo>
                <a:lnTo>
                  <a:pt x="11430" y="365760"/>
                </a:lnTo>
                <a:lnTo>
                  <a:pt x="12346" y="349854"/>
                </a:lnTo>
                <a:lnTo>
                  <a:pt x="13193" y="334425"/>
                </a:lnTo>
                <a:lnTo>
                  <a:pt x="13972" y="319474"/>
                </a:lnTo>
                <a:lnTo>
                  <a:pt x="14683" y="305001"/>
                </a:lnTo>
                <a:lnTo>
                  <a:pt x="15326" y="291006"/>
                </a:lnTo>
                <a:lnTo>
                  <a:pt x="15902" y="277490"/>
                </a:lnTo>
                <a:lnTo>
                  <a:pt x="16411" y="264453"/>
                </a:lnTo>
                <a:lnTo>
                  <a:pt x="16854" y="251897"/>
                </a:lnTo>
                <a:lnTo>
                  <a:pt x="17232" y="239821"/>
                </a:lnTo>
                <a:lnTo>
                  <a:pt x="17545" y="228226"/>
                </a:lnTo>
                <a:lnTo>
                  <a:pt x="17793" y="217112"/>
                </a:lnTo>
                <a:lnTo>
                  <a:pt x="18097" y="196332"/>
                </a:lnTo>
                <a:lnTo>
                  <a:pt x="18161" y="182753"/>
                </a:lnTo>
                <a:lnTo>
                  <a:pt x="18057" y="169428"/>
                </a:lnTo>
                <a:lnTo>
                  <a:pt x="17747" y="156215"/>
                </a:lnTo>
                <a:lnTo>
                  <a:pt x="17231" y="143116"/>
                </a:lnTo>
                <a:lnTo>
                  <a:pt x="16509" y="130129"/>
                </a:lnTo>
                <a:lnTo>
                  <a:pt x="15581" y="117256"/>
                </a:lnTo>
                <a:lnTo>
                  <a:pt x="14449" y="104496"/>
                </a:lnTo>
                <a:lnTo>
                  <a:pt x="13111" y="91850"/>
                </a:lnTo>
                <a:lnTo>
                  <a:pt x="11569" y="79319"/>
                </a:lnTo>
                <a:lnTo>
                  <a:pt x="9822" y="66902"/>
                </a:lnTo>
                <a:lnTo>
                  <a:pt x="7871" y="54600"/>
                </a:lnTo>
                <a:lnTo>
                  <a:pt x="5717" y="42414"/>
                </a:lnTo>
                <a:lnTo>
                  <a:pt x="3360" y="30343"/>
                </a:lnTo>
                <a:lnTo>
                  <a:pt x="799" y="18388"/>
                </a:lnTo>
                <a:lnTo>
                  <a:pt x="0" y="14859"/>
                </a:lnTo>
                <a:lnTo>
                  <a:pt x="95250" y="4445"/>
                </a:lnTo>
                <a:lnTo>
                  <a:pt x="101473" y="43942"/>
                </a:lnTo>
                <a:lnTo>
                  <a:pt x="107442" y="43942"/>
                </a:lnTo>
                <a:lnTo>
                  <a:pt x="117957" y="35468"/>
                </a:lnTo>
                <a:lnTo>
                  <a:pt x="128785" y="27903"/>
                </a:lnTo>
                <a:lnTo>
                  <a:pt x="139926" y="21246"/>
                </a:lnTo>
                <a:lnTo>
                  <a:pt x="151377" y="15496"/>
                </a:lnTo>
                <a:lnTo>
                  <a:pt x="163140" y="10653"/>
                </a:lnTo>
                <a:lnTo>
                  <a:pt x="175212" y="6716"/>
                </a:lnTo>
                <a:lnTo>
                  <a:pt x="187593" y="3684"/>
                </a:lnTo>
                <a:lnTo>
                  <a:pt x="200282" y="1556"/>
                </a:lnTo>
                <a:lnTo>
                  <a:pt x="213278" y="331"/>
                </a:lnTo>
                <a:lnTo>
                  <a:pt x="2246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91279" y="2526411"/>
            <a:ext cx="297307" cy="376936"/>
          </a:xfrm>
          <a:custGeom>
            <a:avLst/>
            <a:gdLst/>
            <a:ahLst/>
            <a:cxnLst/>
            <a:rect l="l" t="t" r="r" b="b"/>
            <a:pathLst>
              <a:path w="297307" h="376936">
                <a:moveTo>
                  <a:pt x="201675" y="0"/>
                </a:moveTo>
                <a:lnTo>
                  <a:pt x="215588" y="254"/>
                </a:lnTo>
                <a:lnTo>
                  <a:pt x="229023" y="1014"/>
                </a:lnTo>
                <a:lnTo>
                  <a:pt x="241978" y="2273"/>
                </a:lnTo>
                <a:lnTo>
                  <a:pt x="254450" y="4027"/>
                </a:lnTo>
                <a:lnTo>
                  <a:pt x="266436" y="6268"/>
                </a:lnTo>
                <a:lnTo>
                  <a:pt x="277934" y="8993"/>
                </a:lnTo>
                <a:lnTo>
                  <a:pt x="283083" y="10413"/>
                </a:lnTo>
                <a:lnTo>
                  <a:pt x="270510" y="86360"/>
                </a:lnTo>
                <a:lnTo>
                  <a:pt x="259130" y="82142"/>
                </a:lnTo>
                <a:lnTo>
                  <a:pt x="247322" y="78673"/>
                </a:lnTo>
                <a:lnTo>
                  <a:pt x="235083" y="75951"/>
                </a:lnTo>
                <a:lnTo>
                  <a:pt x="222411" y="73976"/>
                </a:lnTo>
                <a:lnTo>
                  <a:pt x="209301" y="72749"/>
                </a:lnTo>
                <a:lnTo>
                  <a:pt x="195750" y="72270"/>
                </a:lnTo>
                <a:lnTo>
                  <a:pt x="193801" y="72262"/>
                </a:lnTo>
                <a:lnTo>
                  <a:pt x="179617" y="73106"/>
                </a:lnTo>
                <a:lnTo>
                  <a:pt x="166435" y="75640"/>
                </a:lnTo>
                <a:lnTo>
                  <a:pt x="154261" y="79867"/>
                </a:lnTo>
                <a:lnTo>
                  <a:pt x="143104" y="85791"/>
                </a:lnTo>
                <a:lnTo>
                  <a:pt x="132968" y="93415"/>
                </a:lnTo>
                <a:lnTo>
                  <a:pt x="123862" y="102742"/>
                </a:lnTo>
                <a:lnTo>
                  <a:pt x="115402" y="114150"/>
                </a:lnTo>
                <a:lnTo>
                  <a:pt x="109236" y="124987"/>
                </a:lnTo>
                <a:lnTo>
                  <a:pt x="104308" y="136523"/>
                </a:lnTo>
                <a:lnTo>
                  <a:pt x="100616" y="148752"/>
                </a:lnTo>
                <a:lnTo>
                  <a:pt x="98157" y="161674"/>
                </a:lnTo>
                <a:lnTo>
                  <a:pt x="96928" y="175285"/>
                </a:lnTo>
                <a:lnTo>
                  <a:pt x="96774" y="182372"/>
                </a:lnTo>
                <a:lnTo>
                  <a:pt x="97375" y="196166"/>
                </a:lnTo>
                <a:lnTo>
                  <a:pt x="99178" y="209365"/>
                </a:lnTo>
                <a:lnTo>
                  <a:pt x="102184" y="221966"/>
                </a:lnTo>
                <a:lnTo>
                  <a:pt x="106393" y="233967"/>
                </a:lnTo>
                <a:lnTo>
                  <a:pt x="111803" y="245366"/>
                </a:lnTo>
                <a:lnTo>
                  <a:pt x="118417" y="256161"/>
                </a:lnTo>
                <a:lnTo>
                  <a:pt x="126232" y="266350"/>
                </a:lnTo>
                <a:lnTo>
                  <a:pt x="136430" y="276748"/>
                </a:lnTo>
                <a:lnTo>
                  <a:pt x="146158" y="284261"/>
                </a:lnTo>
                <a:lnTo>
                  <a:pt x="156819" y="290508"/>
                </a:lnTo>
                <a:lnTo>
                  <a:pt x="168416" y="295486"/>
                </a:lnTo>
                <a:lnTo>
                  <a:pt x="180951" y="299193"/>
                </a:lnTo>
                <a:lnTo>
                  <a:pt x="194424" y="301627"/>
                </a:lnTo>
                <a:lnTo>
                  <a:pt x="208839" y="302788"/>
                </a:lnTo>
                <a:lnTo>
                  <a:pt x="215011" y="302894"/>
                </a:lnTo>
                <a:lnTo>
                  <a:pt x="225447" y="302552"/>
                </a:lnTo>
                <a:lnTo>
                  <a:pt x="236622" y="301524"/>
                </a:lnTo>
                <a:lnTo>
                  <a:pt x="248535" y="299810"/>
                </a:lnTo>
                <a:lnTo>
                  <a:pt x="261186" y="297411"/>
                </a:lnTo>
                <a:lnTo>
                  <a:pt x="274576" y="294327"/>
                </a:lnTo>
                <a:lnTo>
                  <a:pt x="288703" y="290557"/>
                </a:lnTo>
                <a:lnTo>
                  <a:pt x="297307" y="288036"/>
                </a:lnTo>
                <a:lnTo>
                  <a:pt x="290957" y="359028"/>
                </a:lnTo>
                <a:lnTo>
                  <a:pt x="270800" y="367423"/>
                </a:lnTo>
                <a:lnTo>
                  <a:pt x="247100" y="373184"/>
                </a:lnTo>
                <a:lnTo>
                  <a:pt x="233915" y="375077"/>
                </a:lnTo>
                <a:lnTo>
                  <a:pt x="219839" y="376312"/>
                </a:lnTo>
                <a:lnTo>
                  <a:pt x="204869" y="376889"/>
                </a:lnTo>
                <a:lnTo>
                  <a:pt x="199009" y="376936"/>
                </a:lnTo>
                <a:lnTo>
                  <a:pt x="183756" y="376584"/>
                </a:lnTo>
                <a:lnTo>
                  <a:pt x="169088" y="375528"/>
                </a:lnTo>
                <a:lnTo>
                  <a:pt x="155004" y="373769"/>
                </a:lnTo>
                <a:lnTo>
                  <a:pt x="141504" y="371307"/>
                </a:lnTo>
                <a:lnTo>
                  <a:pt x="128589" y="368143"/>
                </a:lnTo>
                <a:lnTo>
                  <a:pt x="116257" y="364277"/>
                </a:lnTo>
                <a:lnTo>
                  <a:pt x="104510" y="359709"/>
                </a:lnTo>
                <a:lnTo>
                  <a:pt x="82769" y="348470"/>
                </a:lnTo>
                <a:lnTo>
                  <a:pt x="63365" y="334429"/>
                </a:lnTo>
                <a:lnTo>
                  <a:pt x="51562" y="323341"/>
                </a:lnTo>
                <a:lnTo>
                  <a:pt x="42543" y="313358"/>
                </a:lnTo>
                <a:lnTo>
                  <a:pt x="34392" y="303010"/>
                </a:lnTo>
                <a:lnTo>
                  <a:pt x="27109" y="292298"/>
                </a:lnTo>
                <a:lnTo>
                  <a:pt x="20693" y="281222"/>
                </a:lnTo>
                <a:lnTo>
                  <a:pt x="15143" y="269782"/>
                </a:lnTo>
                <a:lnTo>
                  <a:pt x="10458" y="257978"/>
                </a:lnTo>
                <a:lnTo>
                  <a:pt x="6639" y="245809"/>
                </a:lnTo>
                <a:lnTo>
                  <a:pt x="3684" y="233277"/>
                </a:lnTo>
                <a:lnTo>
                  <a:pt x="1594" y="220381"/>
                </a:lnTo>
                <a:lnTo>
                  <a:pt x="367" y="207120"/>
                </a:lnTo>
                <a:lnTo>
                  <a:pt x="0" y="194563"/>
                </a:lnTo>
                <a:lnTo>
                  <a:pt x="403" y="181177"/>
                </a:lnTo>
                <a:lnTo>
                  <a:pt x="1614" y="168089"/>
                </a:lnTo>
                <a:lnTo>
                  <a:pt x="3634" y="155299"/>
                </a:lnTo>
                <a:lnTo>
                  <a:pt x="6463" y="142808"/>
                </a:lnTo>
                <a:lnTo>
                  <a:pt x="10103" y="130616"/>
                </a:lnTo>
                <a:lnTo>
                  <a:pt x="14555" y="118725"/>
                </a:lnTo>
                <a:lnTo>
                  <a:pt x="19819" y="107134"/>
                </a:lnTo>
                <a:lnTo>
                  <a:pt x="25897" y="95844"/>
                </a:lnTo>
                <a:lnTo>
                  <a:pt x="32789" y="84855"/>
                </a:lnTo>
                <a:lnTo>
                  <a:pt x="40497" y="74169"/>
                </a:lnTo>
                <a:lnTo>
                  <a:pt x="49022" y="63784"/>
                </a:lnTo>
                <a:lnTo>
                  <a:pt x="62854" y="49341"/>
                </a:lnTo>
                <a:lnTo>
                  <a:pt x="82147" y="33675"/>
                </a:lnTo>
                <a:lnTo>
                  <a:pt x="103483" y="20992"/>
                </a:lnTo>
                <a:lnTo>
                  <a:pt x="114916" y="15769"/>
                </a:lnTo>
                <a:lnTo>
                  <a:pt x="126858" y="11292"/>
                </a:lnTo>
                <a:lnTo>
                  <a:pt x="139310" y="7561"/>
                </a:lnTo>
                <a:lnTo>
                  <a:pt x="152270" y="4575"/>
                </a:lnTo>
                <a:lnTo>
                  <a:pt x="165738" y="2336"/>
                </a:lnTo>
                <a:lnTo>
                  <a:pt x="179715" y="842"/>
                </a:lnTo>
                <a:lnTo>
                  <a:pt x="194198" y="94"/>
                </a:lnTo>
                <a:lnTo>
                  <a:pt x="2016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07887" y="2522728"/>
            <a:ext cx="374268" cy="384301"/>
          </a:xfrm>
          <a:custGeom>
            <a:avLst/>
            <a:gdLst/>
            <a:ahLst/>
            <a:cxnLst/>
            <a:rect l="l" t="t" r="r" b="b"/>
            <a:pathLst>
              <a:path w="374268" h="384301">
                <a:moveTo>
                  <a:pt x="194183" y="0"/>
                </a:moveTo>
                <a:lnTo>
                  <a:pt x="207830" y="421"/>
                </a:lnTo>
                <a:lnTo>
                  <a:pt x="221107" y="1686"/>
                </a:lnTo>
                <a:lnTo>
                  <a:pt x="234014" y="3796"/>
                </a:lnTo>
                <a:lnTo>
                  <a:pt x="246554" y="6750"/>
                </a:lnTo>
                <a:lnTo>
                  <a:pt x="270534" y="15196"/>
                </a:lnTo>
                <a:lnTo>
                  <a:pt x="293057" y="27029"/>
                </a:lnTo>
                <a:lnTo>
                  <a:pt x="303775" y="34218"/>
                </a:lnTo>
                <a:lnTo>
                  <a:pt x="314133" y="42254"/>
                </a:lnTo>
                <a:lnTo>
                  <a:pt x="330104" y="57242"/>
                </a:lnTo>
                <a:lnTo>
                  <a:pt x="345299" y="76473"/>
                </a:lnTo>
                <a:lnTo>
                  <a:pt x="357302" y="98068"/>
                </a:lnTo>
                <a:lnTo>
                  <a:pt x="366113" y="122030"/>
                </a:lnTo>
                <a:lnTo>
                  <a:pt x="369322" y="134897"/>
                </a:lnTo>
                <a:lnTo>
                  <a:pt x="371733" y="148356"/>
                </a:lnTo>
                <a:lnTo>
                  <a:pt x="373345" y="162406"/>
                </a:lnTo>
                <a:lnTo>
                  <a:pt x="374160" y="177047"/>
                </a:lnTo>
                <a:lnTo>
                  <a:pt x="374268" y="184912"/>
                </a:lnTo>
                <a:lnTo>
                  <a:pt x="373894" y="199762"/>
                </a:lnTo>
                <a:lnTo>
                  <a:pt x="372772" y="214083"/>
                </a:lnTo>
                <a:lnTo>
                  <a:pt x="370900" y="227872"/>
                </a:lnTo>
                <a:lnTo>
                  <a:pt x="368279" y="241130"/>
                </a:lnTo>
                <a:lnTo>
                  <a:pt x="364908" y="253856"/>
                </a:lnTo>
                <a:lnTo>
                  <a:pt x="360786" y="266049"/>
                </a:lnTo>
                <a:lnTo>
                  <a:pt x="350292" y="288839"/>
                </a:lnTo>
                <a:lnTo>
                  <a:pt x="336791" y="309495"/>
                </a:lnTo>
                <a:lnTo>
                  <a:pt x="320282" y="328014"/>
                </a:lnTo>
                <a:lnTo>
                  <a:pt x="306393" y="340298"/>
                </a:lnTo>
                <a:lnTo>
                  <a:pt x="295868" y="348317"/>
                </a:lnTo>
                <a:lnTo>
                  <a:pt x="285035" y="355527"/>
                </a:lnTo>
                <a:lnTo>
                  <a:pt x="273894" y="361929"/>
                </a:lnTo>
                <a:lnTo>
                  <a:pt x="250684" y="372314"/>
                </a:lnTo>
                <a:lnTo>
                  <a:pt x="226234" y="379481"/>
                </a:lnTo>
                <a:lnTo>
                  <a:pt x="213543" y="381859"/>
                </a:lnTo>
                <a:lnTo>
                  <a:pt x="200540" y="383436"/>
                </a:lnTo>
                <a:lnTo>
                  <a:pt x="187226" y="384213"/>
                </a:lnTo>
                <a:lnTo>
                  <a:pt x="180848" y="384301"/>
                </a:lnTo>
                <a:lnTo>
                  <a:pt x="167163" y="383885"/>
                </a:lnTo>
                <a:lnTo>
                  <a:pt x="153848" y="382636"/>
                </a:lnTo>
                <a:lnTo>
                  <a:pt x="140903" y="380554"/>
                </a:lnTo>
                <a:lnTo>
                  <a:pt x="128328" y="377637"/>
                </a:lnTo>
                <a:lnTo>
                  <a:pt x="104288" y="369299"/>
                </a:lnTo>
                <a:lnTo>
                  <a:pt x="81727" y="357618"/>
                </a:lnTo>
                <a:lnTo>
                  <a:pt x="71002" y="350521"/>
                </a:lnTo>
                <a:lnTo>
                  <a:pt x="60646" y="34258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3"/>
                </a:lnTo>
                <a:lnTo>
                  <a:pt x="372" y="185699"/>
                </a:lnTo>
                <a:lnTo>
                  <a:pt x="1490" y="171390"/>
                </a:lnTo>
                <a:lnTo>
                  <a:pt x="3354" y="157606"/>
                </a:lnTo>
                <a:lnTo>
                  <a:pt x="5965" y="144349"/>
                </a:lnTo>
                <a:lnTo>
                  <a:pt x="9322" y="131617"/>
                </a:lnTo>
                <a:lnTo>
                  <a:pt x="13426" y="119412"/>
                </a:lnTo>
                <a:lnTo>
                  <a:pt x="23877" y="96582"/>
                </a:lnTo>
                <a:lnTo>
                  <a:pt x="37321" y="75863"/>
                </a:lnTo>
                <a:lnTo>
                  <a:pt x="53761" y="57258"/>
                </a:lnTo>
                <a:lnTo>
                  <a:pt x="68284" y="44377"/>
                </a:lnTo>
                <a:lnTo>
                  <a:pt x="78830" y="36341"/>
                </a:lnTo>
                <a:lnTo>
                  <a:pt x="89675" y="29106"/>
                </a:lnTo>
                <a:lnTo>
                  <a:pt x="100822" y="22672"/>
                </a:lnTo>
                <a:lnTo>
                  <a:pt x="124018" y="12209"/>
                </a:lnTo>
                <a:lnTo>
                  <a:pt x="148422" y="4956"/>
                </a:lnTo>
                <a:lnTo>
                  <a:pt x="161079" y="2534"/>
                </a:lnTo>
                <a:lnTo>
                  <a:pt x="174039" y="917"/>
                </a:lnTo>
                <a:lnTo>
                  <a:pt x="187304" y="104"/>
                </a:lnTo>
                <a:lnTo>
                  <a:pt x="19418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97475" y="2522728"/>
            <a:ext cx="374269" cy="384301"/>
          </a:xfrm>
          <a:custGeom>
            <a:avLst/>
            <a:gdLst/>
            <a:ahLst/>
            <a:cxnLst/>
            <a:rect l="l" t="t" r="r" b="b"/>
            <a:pathLst>
              <a:path w="374269" h="384301">
                <a:moveTo>
                  <a:pt x="194183" y="0"/>
                </a:moveTo>
                <a:lnTo>
                  <a:pt x="207830" y="421"/>
                </a:lnTo>
                <a:lnTo>
                  <a:pt x="221107" y="1686"/>
                </a:lnTo>
                <a:lnTo>
                  <a:pt x="234014" y="3796"/>
                </a:lnTo>
                <a:lnTo>
                  <a:pt x="246554" y="6750"/>
                </a:lnTo>
                <a:lnTo>
                  <a:pt x="270534" y="15196"/>
                </a:lnTo>
                <a:lnTo>
                  <a:pt x="293057" y="27029"/>
                </a:lnTo>
                <a:lnTo>
                  <a:pt x="303775" y="34218"/>
                </a:lnTo>
                <a:lnTo>
                  <a:pt x="314133" y="42254"/>
                </a:lnTo>
                <a:lnTo>
                  <a:pt x="330104" y="57242"/>
                </a:lnTo>
                <a:lnTo>
                  <a:pt x="345299" y="76473"/>
                </a:lnTo>
                <a:lnTo>
                  <a:pt x="357302" y="98068"/>
                </a:lnTo>
                <a:lnTo>
                  <a:pt x="366113" y="122030"/>
                </a:lnTo>
                <a:lnTo>
                  <a:pt x="369322" y="134897"/>
                </a:lnTo>
                <a:lnTo>
                  <a:pt x="371733" y="148356"/>
                </a:lnTo>
                <a:lnTo>
                  <a:pt x="373345" y="162406"/>
                </a:lnTo>
                <a:lnTo>
                  <a:pt x="374160" y="177047"/>
                </a:lnTo>
                <a:lnTo>
                  <a:pt x="374269" y="184912"/>
                </a:lnTo>
                <a:lnTo>
                  <a:pt x="373894" y="199762"/>
                </a:lnTo>
                <a:lnTo>
                  <a:pt x="372772" y="214083"/>
                </a:lnTo>
                <a:lnTo>
                  <a:pt x="370900" y="227872"/>
                </a:lnTo>
                <a:lnTo>
                  <a:pt x="368279" y="241130"/>
                </a:lnTo>
                <a:lnTo>
                  <a:pt x="364908" y="253856"/>
                </a:lnTo>
                <a:lnTo>
                  <a:pt x="360786" y="266049"/>
                </a:lnTo>
                <a:lnTo>
                  <a:pt x="350292" y="288839"/>
                </a:lnTo>
                <a:lnTo>
                  <a:pt x="336791" y="309495"/>
                </a:lnTo>
                <a:lnTo>
                  <a:pt x="320282" y="328014"/>
                </a:lnTo>
                <a:lnTo>
                  <a:pt x="306393" y="340298"/>
                </a:lnTo>
                <a:lnTo>
                  <a:pt x="295868" y="348317"/>
                </a:lnTo>
                <a:lnTo>
                  <a:pt x="285035" y="355527"/>
                </a:lnTo>
                <a:lnTo>
                  <a:pt x="273894" y="361929"/>
                </a:lnTo>
                <a:lnTo>
                  <a:pt x="250684" y="372314"/>
                </a:lnTo>
                <a:lnTo>
                  <a:pt x="226234" y="379481"/>
                </a:lnTo>
                <a:lnTo>
                  <a:pt x="213543" y="381859"/>
                </a:lnTo>
                <a:lnTo>
                  <a:pt x="200540" y="383436"/>
                </a:lnTo>
                <a:lnTo>
                  <a:pt x="187226" y="384213"/>
                </a:lnTo>
                <a:lnTo>
                  <a:pt x="180848" y="384301"/>
                </a:lnTo>
                <a:lnTo>
                  <a:pt x="167163" y="383885"/>
                </a:lnTo>
                <a:lnTo>
                  <a:pt x="153848" y="382636"/>
                </a:lnTo>
                <a:lnTo>
                  <a:pt x="140903" y="380554"/>
                </a:lnTo>
                <a:lnTo>
                  <a:pt x="128328" y="377637"/>
                </a:lnTo>
                <a:lnTo>
                  <a:pt x="104288" y="369299"/>
                </a:lnTo>
                <a:lnTo>
                  <a:pt x="81727" y="357618"/>
                </a:lnTo>
                <a:lnTo>
                  <a:pt x="71002" y="350521"/>
                </a:lnTo>
                <a:lnTo>
                  <a:pt x="60646" y="34258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3"/>
                </a:lnTo>
                <a:lnTo>
                  <a:pt x="372" y="185699"/>
                </a:lnTo>
                <a:lnTo>
                  <a:pt x="1490" y="171390"/>
                </a:lnTo>
                <a:lnTo>
                  <a:pt x="3354" y="157606"/>
                </a:lnTo>
                <a:lnTo>
                  <a:pt x="5965" y="144349"/>
                </a:lnTo>
                <a:lnTo>
                  <a:pt x="9322" y="131617"/>
                </a:lnTo>
                <a:lnTo>
                  <a:pt x="13426" y="119412"/>
                </a:lnTo>
                <a:lnTo>
                  <a:pt x="23877" y="96582"/>
                </a:lnTo>
                <a:lnTo>
                  <a:pt x="37321" y="75863"/>
                </a:lnTo>
                <a:lnTo>
                  <a:pt x="53761" y="57258"/>
                </a:lnTo>
                <a:lnTo>
                  <a:pt x="68284" y="44377"/>
                </a:lnTo>
                <a:lnTo>
                  <a:pt x="78830" y="36341"/>
                </a:lnTo>
                <a:lnTo>
                  <a:pt x="89675" y="29106"/>
                </a:lnTo>
                <a:lnTo>
                  <a:pt x="100822" y="22672"/>
                </a:lnTo>
                <a:lnTo>
                  <a:pt x="124018" y="12209"/>
                </a:lnTo>
                <a:lnTo>
                  <a:pt x="148422" y="4956"/>
                </a:lnTo>
                <a:lnTo>
                  <a:pt x="161079" y="2534"/>
                </a:lnTo>
                <a:lnTo>
                  <a:pt x="174039" y="917"/>
                </a:lnTo>
                <a:lnTo>
                  <a:pt x="187304" y="104"/>
                </a:lnTo>
                <a:lnTo>
                  <a:pt x="194183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35503" y="2522728"/>
            <a:ext cx="374269" cy="384301"/>
          </a:xfrm>
          <a:custGeom>
            <a:avLst/>
            <a:gdLst/>
            <a:ahLst/>
            <a:cxnLst/>
            <a:rect l="l" t="t" r="r" b="b"/>
            <a:pathLst>
              <a:path w="374269" h="384301">
                <a:moveTo>
                  <a:pt x="194183" y="0"/>
                </a:moveTo>
                <a:lnTo>
                  <a:pt x="207830" y="421"/>
                </a:lnTo>
                <a:lnTo>
                  <a:pt x="221107" y="1686"/>
                </a:lnTo>
                <a:lnTo>
                  <a:pt x="234014" y="3796"/>
                </a:lnTo>
                <a:lnTo>
                  <a:pt x="246554" y="6750"/>
                </a:lnTo>
                <a:lnTo>
                  <a:pt x="270534" y="15196"/>
                </a:lnTo>
                <a:lnTo>
                  <a:pt x="293057" y="27029"/>
                </a:lnTo>
                <a:lnTo>
                  <a:pt x="303775" y="34218"/>
                </a:lnTo>
                <a:lnTo>
                  <a:pt x="314133" y="42254"/>
                </a:lnTo>
                <a:lnTo>
                  <a:pt x="330104" y="57242"/>
                </a:lnTo>
                <a:lnTo>
                  <a:pt x="345299" y="76473"/>
                </a:lnTo>
                <a:lnTo>
                  <a:pt x="357302" y="98068"/>
                </a:lnTo>
                <a:lnTo>
                  <a:pt x="366113" y="122030"/>
                </a:lnTo>
                <a:lnTo>
                  <a:pt x="369322" y="134897"/>
                </a:lnTo>
                <a:lnTo>
                  <a:pt x="371733" y="148356"/>
                </a:lnTo>
                <a:lnTo>
                  <a:pt x="373345" y="162406"/>
                </a:lnTo>
                <a:lnTo>
                  <a:pt x="374160" y="177047"/>
                </a:lnTo>
                <a:lnTo>
                  <a:pt x="374269" y="184912"/>
                </a:lnTo>
                <a:lnTo>
                  <a:pt x="373894" y="199762"/>
                </a:lnTo>
                <a:lnTo>
                  <a:pt x="372772" y="214083"/>
                </a:lnTo>
                <a:lnTo>
                  <a:pt x="370900" y="227872"/>
                </a:lnTo>
                <a:lnTo>
                  <a:pt x="368279" y="241130"/>
                </a:lnTo>
                <a:lnTo>
                  <a:pt x="364908" y="253856"/>
                </a:lnTo>
                <a:lnTo>
                  <a:pt x="360786" y="266049"/>
                </a:lnTo>
                <a:lnTo>
                  <a:pt x="350292" y="288839"/>
                </a:lnTo>
                <a:lnTo>
                  <a:pt x="336791" y="309495"/>
                </a:lnTo>
                <a:lnTo>
                  <a:pt x="320282" y="328014"/>
                </a:lnTo>
                <a:lnTo>
                  <a:pt x="306393" y="340298"/>
                </a:lnTo>
                <a:lnTo>
                  <a:pt x="295868" y="348317"/>
                </a:lnTo>
                <a:lnTo>
                  <a:pt x="285035" y="355527"/>
                </a:lnTo>
                <a:lnTo>
                  <a:pt x="273894" y="361929"/>
                </a:lnTo>
                <a:lnTo>
                  <a:pt x="250684" y="372314"/>
                </a:lnTo>
                <a:lnTo>
                  <a:pt x="226234" y="379481"/>
                </a:lnTo>
                <a:lnTo>
                  <a:pt x="213543" y="381859"/>
                </a:lnTo>
                <a:lnTo>
                  <a:pt x="200540" y="383436"/>
                </a:lnTo>
                <a:lnTo>
                  <a:pt x="187226" y="384213"/>
                </a:lnTo>
                <a:lnTo>
                  <a:pt x="180848" y="384301"/>
                </a:lnTo>
                <a:lnTo>
                  <a:pt x="167163" y="383885"/>
                </a:lnTo>
                <a:lnTo>
                  <a:pt x="153848" y="382636"/>
                </a:lnTo>
                <a:lnTo>
                  <a:pt x="140903" y="380554"/>
                </a:lnTo>
                <a:lnTo>
                  <a:pt x="128328" y="377637"/>
                </a:lnTo>
                <a:lnTo>
                  <a:pt x="104288" y="369299"/>
                </a:lnTo>
                <a:lnTo>
                  <a:pt x="81727" y="357618"/>
                </a:lnTo>
                <a:lnTo>
                  <a:pt x="71002" y="350521"/>
                </a:lnTo>
                <a:lnTo>
                  <a:pt x="60646" y="34258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3"/>
                </a:lnTo>
                <a:lnTo>
                  <a:pt x="372" y="185699"/>
                </a:lnTo>
                <a:lnTo>
                  <a:pt x="1490" y="171390"/>
                </a:lnTo>
                <a:lnTo>
                  <a:pt x="3354" y="157606"/>
                </a:lnTo>
                <a:lnTo>
                  <a:pt x="5965" y="144349"/>
                </a:lnTo>
                <a:lnTo>
                  <a:pt x="9322" y="131617"/>
                </a:lnTo>
                <a:lnTo>
                  <a:pt x="13426" y="119412"/>
                </a:lnTo>
                <a:lnTo>
                  <a:pt x="23877" y="96582"/>
                </a:lnTo>
                <a:lnTo>
                  <a:pt x="37321" y="75863"/>
                </a:lnTo>
                <a:lnTo>
                  <a:pt x="53761" y="57258"/>
                </a:lnTo>
                <a:lnTo>
                  <a:pt x="68284" y="44377"/>
                </a:lnTo>
                <a:lnTo>
                  <a:pt x="78830" y="36341"/>
                </a:lnTo>
                <a:lnTo>
                  <a:pt x="89675" y="29106"/>
                </a:lnTo>
                <a:lnTo>
                  <a:pt x="100822" y="22672"/>
                </a:lnTo>
                <a:lnTo>
                  <a:pt x="124018" y="12209"/>
                </a:lnTo>
                <a:lnTo>
                  <a:pt x="148422" y="4956"/>
                </a:lnTo>
                <a:lnTo>
                  <a:pt x="161079" y="2534"/>
                </a:lnTo>
                <a:lnTo>
                  <a:pt x="174039" y="917"/>
                </a:lnTo>
                <a:lnTo>
                  <a:pt x="187304" y="104"/>
                </a:lnTo>
                <a:lnTo>
                  <a:pt x="194183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23638" y="2430779"/>
            <a:ext cx="243712" cy="469646"/>
          </a:xfrm>
          <a:custGeom>
            <a:avLst/>
            <a:gdLst/>
            <a:ahLst/>
            <a:cxnLst/>
            <a:rect l="l" t="t" r="r" b="b"/>
            <a:pathLst>
              <a:path w="243712" h="469646">
                <a:moveTo>
                  <a:pt x="146938" y="0"/>
                </a:moveTo>
                <a:lnTo>
                  <a:pt x="145786" y="15984"/>
                </a:lnTo>
                <a:lnTo>
                  <a:pt x="144772" y="31147"/>
                </a:lnTo>
                <a:lnTo>
                  <a:pt x="143897" y="45490"/>
                </a:lnTo>
                <a:lnTo>
                  <a:pt x="143158" y="59013"/>
                </a:lnTo>
                <a:lnTo>
                  <a:pt x="142554" y="71715"/>
                </a:lnTo>
                <a:lnTo>
                  <a:pt x="142086" y="83597"/>
                </a:lnTo>
                <a:lnTo>
                  <a:pt x="141751" y="94658"/>
                </a:lnTo>
                <a:lnTo>
                  <a:pt x="141548" y="104899"/>
                </a:lnTo>
                <a:lnTo>
                  <a:pt x="141478" y="114319"/>
                </a:lnTo>
                <a:lnTo>
                  <a:pt x="141477" y="114681"/>
                </a:lnTo>
                <a:lnTo>
                  <a:pt x="150545" y="114624"/>
                </a:lnTo>
                <a:lnTo>
                  <a:pt x="160754" y="114455"/>
                </a:lnTo>
                <a:lnTo>
                  <a:pt x="172103" y="114173"/>
                </a:lnTo>
                <a:lnTo>
                  <a:pt x="184595" y="113779"/>
                </a:lnTo>
                <a:lnTo>
                  <a:pt x="198227" y="113271"/>
                </a:lnTo>
                <a:lnTo>
                  <a:pt x="213001" y="112652"/>
                </a:lnTo>
                <a:lnTo>
                  <a:pt x="228916" y="111919"/>
                </a:lnTo>
                <a:lnTo>
                  <a:pt x="234823" y="111633"/>
                </a:lnTo>
                <a:lnTo>
                  <a:pt x="231775" y="185674"/>
                </a:lnTo>
                <a:lnTo>
                  <a:pt x="216575" y="185092"/>
                </a:lnTo>
                <a:lnTo>
                  <a:pt x="202168" y="184608"/>
                </a:lnTo>
                <a:lnTo>
                  <a:pt x="188560" y="184218"/>
                </a:lnTo>
                <a:lnTo>
                  <a:pt x="175757" y="183918"/>
                </a:lnTo>
                <a:lnTo>
                  <a:pt x="163765" y="183703"/>
                </a:lnTo>
                <a:lnTo>
                  <a:pt x="152589" y="183571"/>
                </a:lnTo>
                <a:lnTo>
                  <a:pt x="142237" y="183516"/>
                </a:lnTo>
                <a:lnTo>
                  <a:pt x="139953" y="183515"/>
                </a:lnTo>
                <a:lnTo>
                  <a:pt x="139778" y="195672"/>
                </a:lnTo>
                <a:lnTo>
                  <a:pt x="139626" y="207986"/>
                </a:lnTo>
                <a:lnTo>
                  <a:pt x="139497" y="220455"/>
                </a:lnTo>
                <a:lnTo>
                  <a:pt x="139390" y="233075"/>
                </a:lnTo>
                <a:lnTo>
                  <a:pt x="139306" y="245843"/>
                </a:lnTo>
                <a:lnTo>
                  <a:pt x="139245" y="258758"/>
                </a:lnTo>
                <a:lnTo>
                  <a:pt x="139207" y="271815"/>
                </a:lnTo>
                <a:lnTo>
                  <a:pt x="139192" y="285013"/>
                </a:lnTo>
                <a:lnTo>
                  <a:pt x="139191" y="287274"/>
                </a:lnTo>
                <a:lnTo>
                  <a:pt x="139458" y="305154"/>
                </a:lnTo>
                <a:lnTo>
                  <a:pt x="140259" y="321281"/>
                </a:lnTo>
                <a:lnTo>
                  <a:pt x="141594" y="335654"/>
                </a:lnTo>
                <a:lnTo>
                  <a:pt x="143462" y="348273"/>
                </a:lnTo>
                <a:lnTo>
                  <a:pt x="145864" y="359139"/>
                </a:lnTo>
                <a:lnTo>
                  <a:pt x="148800" y="368250"/>
                </a:lnTo>
                <a:lnTo>
                  <a:pt x="152270" y="375607"/>
                </a:lnTo>
                <a:lnTo>
                  <a:pt x="160265" y="385617"/>
                </a:lnTo>
                <a:lnTo>
                  <a:pt x="170383" y="392550"/>
                </a:lnTo>
                <a:lnTo>
                  <a:pt x="182893" y="396846"/>
                </a:lnTo>
                <a:lnTo>
                  <a:pt x="197804" y="398504"/>
                </a:lnTo>
                <a:lnTo>
                  <a:pt x="199898" y="398525"/>
                </a:lnTo>
                <a:lnTo>
                  <a:pt x="211843" y="397996"/>
                </a:lnTo>
                <a:lnTo>
                  <a:pt x="224289" y="396418"/>
                </a:lnTo>
                <a:lnTo>
                  <a:pt x="237238" y="393810"/>
                </a:lnTo>
                <a:lnTo>
                  <a:pt x="243712" y="392175"/>
                </a:lnTo>
                <a:lnTo>
                  <a:pt x="237362" y="458470"/>
                </a:lnTo>
                <a:lnTo>
                  <a:pt x="226943" y="462306"/>
                </a:lnTo>
                <a:lnTo>
                  <a:pt x="215524" y="465351"/>
                </a:lnTo>
                <a:lnTo>
                  <a:pt x="203111" y="467593"/>
                </a:lnTo>
                <a:lnTo>
                  <a:pt x="189709" y="469021"/>
                </a:lnTo>
                <a:lnTo>
                  <a:pt x="175324" y="469624"/>
                </a:lnTo>
                <a:lnTo>
                  <a:pt x="171958" y="469646"/>
                </a:lnTo>
                <a:lnTo>
                  <a:pt x="156589" y="469078"/>
                </a:lnTo>
                <a:lnTo>
                  <a:pt x="142261" y="467377"/>
                </a:lnTo>
                <a:lnTo>
                  <a:pt x="128971" y="464542"/>
                </a:lnTo>
                <a:lnTo>
                  <a:pt x="116717" y="460572"/>
                </a:lnTo>
                <a:lnTo>
                  <a:pt x="105499" y="455468"/>
                </a:lnTo>
                <a:lnTo>
                  <a:pt x="95314" y="449230"/>
                </a:lnTo>
                <a:lnTo>
                  <a:pt x="86160" y="441858"/>
                </a:lnTo>
                <a:lnTo>
                  <a:pt x="75477" y="429884"/>
                </a:lnTo>
                <a:lnTo>
                  <a:pt x="70386" y="421728"/>
                </a:lnTo>
                <a:lnTo>
                  <a:pt x="65879" y="412411"/>
                </a:lnTo>
                <a:lnTo>
                  <a:pt x="61957" y="401933"/>
                </a:lnTo>
                <a:lnTo>
                  <a:pt x="58618" y="390295"/>
                </a:lnTo>
                <a:lnTo>
                  <a:pt x="55863" y="377495"/>
                </a:lnTo>
                <a:lnTo>
                  <a:pt x="53693" y="363534"/>
                </a:lnTo>
                <a:lnTo>
                  <a:pt x="52107" y="348413"/>
                </a:lnTo>
                <a:lnTo>
                  <a:pt x="51104" y="332130"/>
                </a:lnTo>
                <a:lnTo>
                  <a:pt x="50686" y="314687"/>
                </a:lnTo>
                <a:lnTo>
                  <a:pt x="50673" y="310769"/>
                </a:lnTo>
                <a:lnTo>
                  <a:pt x="50680" y="299404"/>
                </a:lnTo>
                <a:lnTo>
                  <a:pt x="50703" y="287743"/>
                </a:lnTo>
                <a:lnTo>
                  <a:pt x="50741" y="275786"/>
                </a:lnTo>
                <a:lnTo>
                  <a:pt x="50794" y="263533"/>
                </a:lnTo>
                <a:lnTo>
                  <a:pt x="50862" y="250984"/>
                </a:lnTo>
                <a:lnTo>
                  <a:pt x="50946" y="238140"/>
                </a:lnTo>
                <a:lnTo>
                  <a:pt x="51044" y="224999"/>
                </a:lnTo>
                <a:lnTo>
                  <a:pt x="51158" y="211562"/>
                </a:lnTo>
                <a:lnTo>
                  <a:pt x="51287" y="197829"/>
                </a:lnTo>
                <a:lnTo>
                  <a:pt x="51431" y="183801"/>
                </a:lnTo>
                <a:lnTo>
                  <a:pt x="51435" y="183515"/>
                </a:lnTo>
                <a:lnTo>
                  <a:pt x="41224" y="183634"/>
                </a:lnTo>
                <a:lnTo>
                  <a:pt x="29390" y="184009"/>
                </a:lnTo>
                <a:lnTo>
                  <a:pt x="15933" y="184661"/>
                </a:lnTo>
                <a:lnTo>
                  <a:pt x="853" y="185614"/>
                </a:lnTo>
                <a:lnTo>
                  <a:pt x="0" y="185674"/>
                </a:lnTo>
                <a:lnTo>
                  <a:pt x="2666" y="112395"/>
                </a:lnTo>
                <a:lnTo>
                  <a:pt x="16075" y="113355"/>
                </a:lnTo>
                <a:lnTo>
                  <a:pt x="29040" y="114055"/>
                </a:lnTo>
                <a:lnTo>
                  <a:pt x="41552" y="114495"/>
                </a:lnTo>
                <a:lnTo>
                  <a:pt x="53599" y="114676"/>
                </a:lnTo>
                <a:lnTo>
                  <a:pt x="55879" y="114681"/>
                </a:lnTo>
                <a:lnTo>
                  <a:pt x="56002" y="108882"/>
                </a:lnTo>
                <a:lnTo>
                  <a:pt x="56183" y="101169"/>
                </a:lnTo>
                <a:lnTo>
                  <a:pt x="56427" y="91539"/>
                </a:lnTo>
                <a:lnTo>
                  <a:pt x="56737" y="79989"/>
                </a:lnTo>
                <a:lnTo>
                  <a:pt x="57114" y="66516"/>
                </a:lnTo>
                <a:lnTo>
                  <a:pt x="57562" y="51118"/>
                </a:lnTo>
                <a:lnTo>
                  <a:pt x="58084" y="33791"/>
                </a:lnTo>
                <a:lnTo>
                  <a:pt x="58682" y="14533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58034" y="2430779"/>
            <a:ext cx="243713" cy="469646"/>
          </a:xfrm>
          <a:custGeom>
            <a:avLst/>
            <a:gdLst/>
            <a:ahLst/>
            <a:cxnLst/>
            <a:rect l="l" t="t" r="r" b="b"/>
            <a:pathLst>
              <a:path w="243713" h="469646">
                <a:moveTo>
                  <a:pt x="146939" y="0"/>
                </a:moveTo>
                <a:lnTo>
                  <a:pt x="145786" y="15984"/>
                </a:lnTo>
                <a:lnTo>
                  <a:pt x="144772" y="31147"/>
                </a:lnTo>
                <a:lnTo>
                  <a:pt x="143897" y="45490"/>
                </a:lnTo>
                <a:lnTo>
                  <a:pt x="143158" y="59013"/>
                </a:lnTo>
                <a:lnTo>
                  <a:pt x="142554" y="71715"/>
                </a:lnTo>
                <a:lnTo>
                  <a:pt x="142086" y="83597"/>
                </a:lnTo>
                <a:lnTo>
                  <a:pt x="141751" y="94658"/>
                </a:lnTo>
                <a:lnTo>
                  <a:pt x="141548" y="104899"/>
                </a:lnTo>
                <a:lnTo>
                  <a:pt x="141478" y="114319"/>
                </a:lnTo>
                <a:lnTo>
                  <a:pt x="141478" y="114681"/>
                </a:lnTo>
                <a:lnTo>
                  <a:pt x="150545" y="114624"/>
                </a:lnTo>
                <a:lnTo>
                  <a:pt x="160754" y="114455"/>
                </a:lnTo>
                <a:lnTo>
                  <a:pt x="172103" y="114173"/>
                </a:lnTo>
                <a:lnTo>
                  <a:pt x="184595" y="113779"/>
                </a:lnTo>
                <a:lnTo>
                  <a:pt x="198227" y="113271"/>
                </a:lnTo>
                <a:lnTo>
                  <a:pt x="213001" y="112652"/>
                </a:lnTo>
                <a:lnTo>
                  <a:pt x="228916" y="111919"/>
                </a:lnTo>
                <a:lnTo>
                  <a:pt x="234823" y="111633"/>
                </a:lnTo>
                <a:lnTo>
                  <a:pt x="231775" y="185674"/>
                </a:lnTo>
                <a:lnTo>
                  <a:pt x="216575" y="185092"/>
                </a:lnTo>
                <a:lnTo>
                  <a:pt x="202168" y="184608"/>
                </a:lnTo>
                <a:lnTo>
                  <a:pt x="188560" y="184218"/>
                </a:lnTo>
                <a:lnTo>
                  <a:pt x="175757" y="183918"/>
                </a:lnTo>
                <a:lnTo>
                  <a:pt x="163765" y="183703"/>
                </a:lnTo>
                <a:lnTo>
                  <a:pt x="152589" y="183571"/>
                </a:lnTo>
                <a:lnTo>
                  <a:pt x="142237" y="183516"/>
                </a:lnTo>
                <a:lnTo>
                  <a:pt x="139954" y="183515"/>
                </a:lnTo>
                <a:lnTo>
                  <a:pt x="139778" y="195672"/>
                </a:lnTo>
                <a:lnTo>
                  <a:pt x="139626" y="207986"/>
                </a:lnTo>
                <a:lnTo>
                  <a:pt x="139497" y="220455"/>
                </a:lnTo>
                <a:lnTo>
                  <a:pt x="139390" y="233075"/>
                </a:lnTo>
                <a:lnTo>
                  <a:pt x="139306" y="245843"/>
                </a:lnTo>
                <a:lnTo>
                  <a:pt x="139245" y="258758"/>
                </a:lnTo>
                <a:lnTo>
                  <a:pt x="139207" y="271815"/>
                </a:lnTo>
                <a:lnTo>
                  <a:pt x="139192" y="285013"/>
                </a:lnTo>
                <a:lnTo>
                  <a:pt x="139192" y="287274"/>
                </a:lnTo>
                <a:lnTo>
                  <a:pt x="139458" y="305154"/>
                </a:lnTo>
                <a:lnTo>
                  <a:pt x="140259" y="321281"/>
                </a:lnTo>
                <a:lnTo>
                  <a:pt x="141594" y="335654"/>
                </a:lnTo>
                <a:lnTo>
                  <a:pt x="143462" y="348273"/>
                </a:lnTo>
                <a:lnTo>
                  <a:pt x="145864" y="359139"/>
                </a:lnTo>
                <a:lnTo>
                  <a:pt x="148800" y="368250"/>
                </a:lnTo>
                <a:lnTo>
                  <a:pt x="152270" y="375607"/>
                </a:lnTo>
                <a:lnTo>
                  <a:pt x="160265" y="385617"/>
                </a:lnTo>
                <a:lnTo>
                  <a:pt x="170383" y="392550"/>
                </a:lnTo>
                <a:lnTo>
                  <a:pt x="182893" y="396846"/>
                </a:lnTo>
                <a:lnTo>
                  <a:pt x="197804" y="398504"/>
                </a:lnTo>
                <a:lnTo>
                  <a:pt x="199898" y="398525"/>
                </a:lnTo>
                <a:lnTo>
                  <a:pt x="211843" y="397996"/>
                </a:lnTo>
                <a:lnTo>
                  <a:pt x="224289" y="396418"/>
                </a:lnTo>
                <a:lnTo>
                  <a:pt x="237238" y="393810"/>
                </a:lnTo>
                <a:lnTo>
                  <a:pt x="243713" y="392175"/>
                </a:lnTo>
                <a:lnTo>
                  <a:pt x="237363" y="458470"/>
                </a:lnTo>
                <a:lnTo>
                  <a:pt x="226943" y="462306"/>
                </a:lnTo>
                <a:lnTo>
                  <a:pt x="215524" y="465351"/>
                </a:lnTo>
                <a:lnTo>
                  <a:pt x="203111" y="467593"/>
                </a:lnTo>
                <a:lnTo>
                  <a:pt x="189709" y="469021"/>
                </a:lnTo>
                <a:lnTo>
                  <a:pt x="175324" y="469624"/>
                </a:lnTo>
                <a:lnTo>
                  <a:pt x="171958" y="469646"/>
                </a:lnTo>
                <a:lnTo>
                  <a:pt x="156589" y="469078"/>
                </a:lnTo>
                <a:lnTo>
                  <a:pt x="142261" y="467377"/>
                </a:lnTo>
                <a:lnTo>
                  <a:pt x="128971" y="464542"/>
                </a:lnTo>
                <a:lnTo>
                  <a:pt x="116717" y="460572"/>
                </a:lnTo>
                <a:lnTo>
                  <a:pt x="105499" y="455468"/>
                </a:lnTo>
                <a:lnTo>
                  <a:pt x="95314" y="449230"/>
                </a:lnTo>
                <a:lnTo>
                  <a:pt x="86160" y="441858"/>
                </a:lnTo>
                <a:lnTo>
                  <a:pt x="75477" y="429884"/>
                </a:lnTo>
                <a:lnTo>
                  <a:pt x="70386" y="421728"/>
                </a:lnTo>
                <a:lnTo>
                  <a:pt x="65879" y="412411"/>
                </a:lnTo>
                <a:lnTo>
                  <a:pt x="61957" y="401933"/>
                </a:lnTo>
                <a:lnTo>
                  <a:pt x="58618" y="390295"/>
                </a:lnTo>
                <a:lnTo>
                  <a:pt x="55863" y="377495"/>
                </a:lnTo>
                <a:lnTo>
                  <a:pt x="53693" y="363534"/>
                </a:lnTo>
                <a:lnTo>
                  <a:pt x="52107" y="348413"/>
                </a:lnTo>
                <a:lnTo>
                  <a:pt x="51104" y="332130"/>
                </a:lnTo>
                <a:lnTo>
                  <a:pt x="50686" y="314687"/>
                </a:lnTo>
                <a:lnTo>
                  <a:pt x="50673" y="310769"/>
                </a:lnTo>
                <a:lnTo>
                  <a:pt x="50680" y="299404"/>
                </a:lnTo>
                <a:lnTo>
                  <a:pt x="50703" y="287743"/>
                </a:lnTo>
                <a:lnTo>
                  <a:pt x="50741" y="275786"/>
                </a:lnTo>
                <a:lnTo>
                  <a:pt x="50794" y="263533"/>
                </a:lnTo>
                <a:lnTo>
                  <a:pt x="50862" y="250984"/>
                </a:lnTo>
                <a:lnTo>
                  <a:pt x="50946" y="238140"/>
                </a:lnTo>
                <a:lnTo>
                  <a:pt x="51044" y="224999"/>
                </a:lnTo>
                <a:lnTo>
                  <a:pt x="51158" y="211562"/>
                </a:lnTo>
                <a:lnTo>
                  <a:pt x="51287" y="197829"/>
                </a:lnTo>
                <a:lnTo>
                  <a:pt x="51431" y="183801"/>
                </a:lnTo>
                <a:lnTo>
                  <a:pt x="51435" y="183515"/>
                </a:lnTo>
                <a:lnTo>
                  <a:pt x="41224" y="183634"/>
                </a:lnTo>
                <a:lnTo>
                  <a:pt x="29390" y="184009"/>
                </a:lnTo>
                <a:lnTo>
                  <a:pt x="15933" y="184661"/>
                </a:lnTo>
                <a:lnTo>
                  <a:pt x="853" y="185614"/>
                </a:lnTo>
                <a:lnTo>
                  <a:pt x="0" y="185674"/>
                </a:lnTo>
                <a:lnTo>
                  <a:pt x="2667" y="112395"/>
                </a:lnTo>
                <a:lnTo>
                  <a:pt x="16075" y="113355"/>
                </a:lnTo>
                <a:lnTo>
                  <a:pt x="29040" y="114055"/>
                </a:lnTo>
                <a:lnTo>
                  <a:pt x="41552" y="114495"/>
                </a:lnTo>
                <a:lnTo>
                  <a:pt x="53599" y="114676"/>
                </a:lnTo>
                <a:lnTo>
                  <a:pt x="55880" y="114681"/>
                </a:lnTo>
                <a:lnTo>
                  <a:pt x="56002" y="108882"/>
                </a:lnTo>
                <a:lnTo>
                  <a:pt x="56183" y="101169"/>
                </a:lnTo>
                <a:lnTo>
                  <a:pt x="56427" y="91539"/>
                </a:lnTo>
                <a:lnTo>
                  <a:pt x="56737" y="79989"/>
                </a:lnTo>
                <a:lnTo>
                  <a:pt x="57114" y="66516"/>
                </a:lnTo>
                <a:lnTo>
                  <a:pt x="57562" y="51118"/>
                </a:lnTo>
                <a:lnTo>
                  <a:pt x="58084" y="33791"/>
                </a:lnTo>
                <a:lnTo>
                  <a:pt x="58682" y="14533"/>
                </a:lnTo>
                <a:lnTo>
                  <a:pt x="58801" y="10795"/>
                </a:lnTo>
                <a:lnTo>
                  <a:pt x="14693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2531" y="2408174"/>
            <a:ext cx="105282" cy="484377"/>
          </a:xfrm>
          <a:custGeom>
            <a:avLst/>
            <a:gdLst/>
            <a:ahLst/>
            <a:cxnLst/>
            <a:rect l="l" t="t" r="r" b="b"/>
            <a:pathLst>
              <a:path w="105282" h="484377">
                <a:moveTo>
                  <a:pt x="0" y="0"/>
                </a:moveTo>
                <a:lnTo>
                  <a:pt x="105282" y="0"/>
                </a:lnTo>
                <a:lnTo>
                  <a:pt x="104754" y="10434"/>
                </a:lnTo>
                <a:lnTo>
                  <a:pt x="104258" y="21130"/>
                </a:lnTo>
                <a:lnTo>
                  <a:pt x="103360" y="43312"/>
                </a:lnTo>
                <a:lnTo>
                  <a:pt x="102587" y="66546"/>
                </a:lnTo>
                <a:lnTo>
                  <a:pt x="101936" y="90832"/>
                </a:lnTo>
                <a:lnTo>
                  <a:pt x="101407" y="116172"/>
                </a:lnTo>
                <a:lnTo>
                  <a:pt x="100996" y="142566"/>
                </a:lnTo>
                <a:lnTo>
                  <a:pt x="100703" y="170017"/>
                </a:lnTo>
                <a:lnTo>
                  <a:pt x="100523" y="198524"/>
                </a:lnTo>
                <a:lnTo>
                  <a:pt x="100457" y="228089"/>
                </a:lnTo>
                <a:lnTo>
                  <a:pt x="100456" y="231012"/>
                </a:lnTo>
                <a:lnTo>
                  <a:pt x="100468" y="244998"/>
                </a:lnTo>
                <a:lnTo>
                  <a:pt x="100561" y="272561"/>
                </a:lnTo>
                <a:lnTo>
                  <a:pt x="100748" y="299581"/>
                </a:lnTo>
                <a:lnTo>
                  <a:pt x="101030" y="326057"/>
                </a:lnTo>
                <a:lnTo>
                  <a:pt x="101410" y="351990"/>
                </a:lnTo>
                <a:lnTo>
                  <a:pt x="101889" y="377379"/>
                </a:lnTo>
                <a:lnTo>
                  <a:pt x="102467" y="402224"/>
                </a:lnTo>
                <a:lnTo>
                  <a:pt x="103148" y="426526"/>
                </a:lnTo>
                <a:lnTo>
                  <a:pt x="103932" y="450285"/>
                </a:lnTo>
                <a:lnTo>
                  <a:pt x="104821" y="473500"/>
                </a:lnTo>
                <a:lnTo>
                  <a:pt x="105282" y="484377"/>
                </a:lnTo>
                <a:lnTo>
                  <a:pt x="0" y="484377"/>
                </a:lnTo>
                <a:lnTo>
                  <a:pt x="908" y="461040"/>
                </a:lnTo>
                <a:lnTo>
                  <a:pt x="1724" y="437238"/>
                </a:lnTo>
                <a:lnTo>
                  <a:pt x="2447" y="412974"/>
                </a:lnTo>
                <a:lnTo>
                  <a:pt x="3075" y="388250"/>
                </a:lnTo>
                <a:lnTo>
                  <a:pt x="3609" y="363068"/>
                </a:lnTo>
                <a:lnTo>
                  <a:pt x="4047" y="337430"/>
                </a:lnTo>
                <a:lnTo>
                  <a:pt x="4388" y="311339"/>
                </a:lnTo>
                <a:lnTo>
                  <a:pt x="4632" y="284798"/>
                </a:lnTo>
                <a:lnTo>
                  <a:pt x="4778" y="257808"/>
                </a:lnTo>
                <a:lnTo>
                  <a:pt x="4825" y="231012"/>
                </a:lnTo>
                <a:lnTo>
                  <a:pt x="4811" y="216205"/>
                </a:lnTo>
                <a:lnTo>
                  <a:pt x="4691" y="187328"/>
                </a:lnTo>
                <a:lnTo>
                  <a:pt x="4454" y="159434"/>
                </a:lnTo>
                <a:lnTo>
                  <a:pt x="4100" y="132523"/>
                </a:lnTo>
                <a:lnTo>
                  <a:pt x="3629" y="106594"/>
                </a:lnTo>
                <a:lnTo>
                  <a:pt x="3043" y="81646"/>
                </a:lnTo>
                <a:lnTo>
                  <a:pt x="2343" y="57677"/>
                </a:lnTo>
                <a:lnTo>
                  <a:pt x="1530" y="34687"/>
                </a:lnTo>
                <a:lnTo>
                  <a:pt x="605" y="12675"/>
                </a:lnTo>
                <a:lnTo>
                  <a:pt x="101" y="203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4501" y="2371598"/>
            <a:ext cx="120903" cy="118363"/>
          </a:xfrm>
          <a:custGeom>
            <a:avLst/>
            <a:gdLst/>
            <a:ahLst/>
            <a:cxnLst/>
            <a:rect l="l" t="t" r="r" b="b"/>
            <a:pathLst>
              <a:path w="120903" h="118363">
                <a:moveTo>
                  <a:pt x="65786" y="0"/>
                </a:moveTo>
                <a:lnTo>
                  <a:pt x="80089" y="1368"/>
                </a:lnTo>
                <a:lnTo>
                  <a:pt x="92351" y="5462"/>
                </a:lnTo>
                <a:lnTo>
                  <a:pt x="102572" y="12263"/>
                </a:lnTo>
                <a:lnTo>
                  <a:pt x="106552" y="16255"/>
                </a:lnTo>
                <a:lnTo>
                  <a:pt x="113984" y="26792"/>
                </a:lnTo>
                <a:lnTo>
                  <a:pt x="118744" y="38546"/>
                </a:lnTo>
                <a:lnTo>
                  <a:pt x="120810" y="51518"/>
                </a:lnTo>
                <a:lnTo>
                  <a:pt x="120903" y="55117"/>
                </a:lnTo>
                <a:lnTo>
                  <a:pt x="119659" y="68175"/>
                </a:lnTo>
                <a:lnTo>
                  <a:pt x="115936" y="80325"/>
                </a:lnTo>
                <a:lnTo>
                  <a:pt x="109748" y="91582"/>
                </a:lnTo>
                <a:lnTo>
                  <a:pt x="103504" y="99440"/>
                </a:lnTo>
                <a:lnTo>
                  <a:pt x="94238" y="107575"/>
                </a:lnTo>
                <a:lnTo>
                  <a:pt x="83294" y="113447"/>
                </a:lnTo>
                <a:lnTo>
                  <a:pt x="70695" y="117045"/>
                </a:lnTo>
                <a:lnTo>
                  <a:pt x="56464" y="118357"/>
                </a:lnTo>
                <a:lnTo>
                  <a:pt x="55372" y="118363"/>
                </a:lnTo>
                <a:lnTo>
                  <a:pt x="41239" y="116995"/>
                </a:lnTo>
                <a:lnTo>
                  <a:pt x="29016" y="112888"/>
                </a:lnTo>
                <a:lnTo>
                  <a:pt x="18703" y="106044"/>
                </a:lnTo>
                <a:lnTo>
                  <a:pt x="14604" y="101980"/>
                </a:lnTo>
                <a:lnTo>
                  <a:pt x="7087" y="91475"/>
                </a:lnTo>
                <a:lnTo>
                  <a:pt x="2268" y="79763"/>
                </a:lnTo>
                <a:lnTo>
                  <a:pt x="124" y="66824"/>
                </a:lnTo>
                <a:lnTo>
                  <a:pt x="0" y="62611"/>
                </a:lnTo>
                <a:lnTo>
                  <a:pt x="1242" y="49474"/>
                </a:lnTo>
                <a:lnTo>
                  <a:pt x="4981" y="37315"/>
                </a:lnTo>
                <a:lnTo>
                  <a:pt x="11231" y="26119"/>
                </a:lnTo>
                <a:lnTo>
                  <a:pt x="17272" y="18668"/>
                </a:lnTo>
                <a:lnTo>
                  <a:pt x="26563" y="10661"/>
                </a:lnTo>
                <a:lnTo>
                  <a:pt x="37502" y="4881"/>
                </a:lnTo>
                <a:lnTo>
                  <a:pt x="50102" y="1331"/>
                </a:lnTo>
                <a:lnTo>
                  <a:pt x="64372" y="9"/>
                </a:lnTo>
                <a:lnTo>
                  <a:pt x="6578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60699" y="2366391"/>
            <a:ext cx="356488" cy="536956"/>
          </a:xfrm>
          <a:custGeom>
            <a:avLst/>
            <a:gdLst/>
            <a:ahLst/>
            <a:cxnLst/>
            <a:rect l="l" t="t" r="r" b="b"/>
            <a:pathLst>
              <a:path w="356488" h="536956">
                <a:moveTo>
                  <a:pt x="354202" y="0"/>
                </a:moveTo>
                <a:lnTo>
                  <a:pt x="353059" y="18478"/>
                </a:lnTo>
                <a:lnTo>
                  <a:pt x="352035" y="38523"/>
                </a:lnTo>
                <a:lnTo>
                  <a:pt x="351131" y="60135"/>
                </a:lnTo>
                <a:lnTo>
                  <a:pt x="350348" y="83314"/>
                </a:lnTo>
                <a:lnTo>
                  <a:pt x="349686" y="108062"/>
                </a:lnTo>
                <a:lnTo>
                  <a:pt x="349148" y="134379"/>
                </a:lnTo>
                <a:lnTo>
                  <a:pt x="348733" y="162267"/>
                </a:lnTo>
                <a:lnTo>
                  <a:pt x="348442" y="191725"/>
                </a:lnTo>
                <a:lnTo>
                  <a:pt x="348276" y="222755"/>
                </a:lnTo>
                <a:lnTo>
                  <a:pt x="348234" y="249300"/>
                </a:lnTo>
                <a:lnTo>
                  <a:pt x="348254" y="265664"/>
                </a:lnTo>
                <a:lnTo>
                  <a:pt x="348422" y="297585"/>
                </a:lnTo>
                <a:lnTo>
                  <a:pt x="348755" y="328433"/>
                </a:lnTo>
                <a:lnTo>
                  <a:pt x="349255" y="358212"/>
                </a:lnTo>
                <a:lnTo>
                  <a:pt x="349919" y="386921"/>
                </a:lnTo>
                <a:lnTo>
                  <a:pt x="350748" y="414562"/>
                </a:lnTo>
                <a:lnTo>
                  <a:pt x="351740" y="441138"/>
                </a:lnTo>
                <a:lnTo>
                  <a:pt x="352895" y="466649"/>
                </a:lnTo>
                <a:lnTo>
                  <a:pt x="354212" y="491097"/>
                </a:lnTo>
                <a:lnTo>
                  <a:pt x="355689" y="514484"/>
                </a:lnTo>
                <a:lnTo>
                  <a:pt x="356488" y="525780"/>
                </a:lnTo>
                <a:lnTo>
                  <a:pt x="268224" y="528828"/>
                </a:lnTo>
                <a:lnTo>
                  <a:pt x="266376" y="516418"/>
                </a:lnTo>
                <a:lnTo>
                  <a:pt x="265695" y="503603"/>
                </a:lnTo>
                <a:lnTo>
                  <a:pt x="265684" y="501650"/>
                </a:lnTo>
                <a:lnTo>
                  <a:pt x="260096" y="501650"/>
                </a:lnTo>
                <a:lnTo>
                  <a:pt x="240049" y="516004"/>
                </a:lnTo>
                <a:lnTo>
                  <a:pt x="217593" y="526642"/>
                </a:lnTo>
                <a:lnTo>
                  <a:pt x="205465" y="530564"/>
                </a:lnTo>
                <a:lnTo>
                  <a:pt x="192738" y="533553"/>
                </a:lnTo>
                <a:lnTo>
                  <a:pt x="179414" y="535608"/>
                </a:lnTo>
                <a:lnTo>
                  <a:pt x="165493" y="536728"/>
                </a:lnTo>
                <a:lnTo>
                  <a:pt x="155448" y="536956"/>
                </a:lnTo>
                <a:lnTo>
                  <a:pt x="141197" y="536418"/>
                </a:lnTo>
                <a:lnTo>
                  <a:pt x="127562" y="534805"/>
                </a:lnTo>
                <a:lnTo>
                  <a:pt x="114541" y="532117"/>
                </a:lnTo>
                <a:lnTo>
                  <a:pt x="102133" y="528356"/>
                </a:lnTo>
                <a:lnTo>
                  <a:pt x="90335" y="523522"/>
                </a:lnTo>
                <a:lnTo>
                  <a:pt x="79146" y="517616"/>
                </a:lnTo>
                <a:lnTo>
                  <a:pt x="68565" y="510639"/>
                </a:lnTo>
                <a:lnTo>
                  <a:pt x="58589" y="502591"/>
                </a:lnTo>
                <a:lnTo>
                  <a:pt x="49218" y="493474"/>
                </a:lnTo>
                <a:lnTo>
                  <a:pt x="34203" y="474945"/>
                </a:lnTo>
                <a:lnTo>
                  <a:pt x="27179" y="464257"/>
                </a:lnTo>
                <a:lnTo>
                  <a:pt x="20962" y="453204"/>
                </a:lnTo>
                <a:lnTo>
                  <a:pt x="15553" y="441784"/>
                </a:lnTo>
                <a:lnTo>
                  <a:pt x="10952" y="429996"/>
                </a:lnTo>
                <a:lnTo>
                  <a:pt x="7156" y="417840"/>
                </a:lnTo>
                <a:lnTo>
                  <a:pt x="4165" y="405315"/>
                </a:lnTo>
                <a:lnTo>
                  <a:pt x="1979" y="392420"/>
                </a:lnTo>
                <a:lnTo>
                  <a:pt x="598" y="379155"/>
                </a:lnTo>
                <a:lnTo>
                  <a:pt x="19" y="365519"/>
                </a:lnTo>
                <a:lnTo>
                  <a:pt x="0" y="362458"/>
                </a:lnTo>
                <a:lnTo>
                  <a:pt x="331" y="348728"/>
                </a:lnTo>
                <a:lnTo>
                  <a:pt x="1325" y="335308"/>
                </a:lnTo>
                <a:lnTo>
                  <a:pt x="2982" y="322194"/>
                </a:lnTo>
                <a:lnTo>
                  <a:pt x="5302" y="309387"/>
                </a:lnTo>
                <a:lnTo>
                  <a:pt x="8285" y="296886"/>
                </a:lnTo>
                <a:lnTo>
                  <a:pt x="11931" y="284689"/>
                </a:lnTo>
                <a:lnTo>
                  <a:pt x="16239" y="272797"/>
                </a:lnTo>
                <a:lnTo>
                  <a:pt x="21210" y="261206"/>
                </a:lnTo>
                <a:lnTo>
                  <a:pt x="26844" y="249918"/>
                </a:lnTo>
                <a:lnTo>
                  <a:pt x="33141" y="238930"/>
                </a:lnTo>
                <a:lnTo>
                  <a:pt x="40101" y="228243"/>
                </a:lnTo>
                <a:lnTo>
                  <a:pt x="54253" y="210073"/>
                </a:lnTo>
                <a:lnTo>
                  <a:pt x="63369" y="200654"/>
                </a:lnTo>
                <a:lnTo>
                  <a:pt x="73068" y="192214"/>
                </a:lnTo>
                <a:lnTo>
                  <a:pt x="83348" y="184754"/>
                </a:lnTo>
                <a:lnTo>
                  <a:pt x="94210" y="178275"/>
                </a:lnTo>
                <a:lnTo>
                  <a:pt x="105654" y="172777"/>
                </a:lnTo>
                <a:lnTo>
                  <a:pt x="117681" y="168261"/>
                </a:lnTo>
                <a:lnTo>
                  <a:pt x="130289" y="164727"/>
                </a:lnTo>
                <a:lnTo>
                  <a:pt x="143480" y="162175"/>
                </a:lnTo>
                <a:lnTo>
                  <a:pt x="157252" y="160608"/>
                </a:lnTo>
                <a:lnTo>
                  <a:pt x="171607" y="160024"/>
                </a:lnTo>
                <a:lnTo>
                  <a:pt x="172974" y="160020"/>
                </a:lnTo>
                <a:lnTo>
                  <a:pt x="188802" y="160498"/>
                </a:lnTo>
                <a:lnTo>
                  <a:pt x="203340" y="161933"/>
                </a:lnTo>
                <a:lnTo>
                  <a:pt x="216588" y="164320"/>
                </a:lnTo>
                <a:lnTo>
                  <a:pt x="239212" y="171941"/>
                </a:lnTo>
                <a:lnTo>
                  <a:pt x="252222" y="179705"/>
                </a:lnTo>
                <a:lnTo>
                  <a:pt x="257428" y="179705"/>
                </a:lnTo>
                <a:lnTo>
                  <a:pt x="257385" y="167112"/>
                </a:lnTo>
                <a:lnTo>
                  <a:pt x="257255" y="154503"/>
                </a:lnTo>
                <a:lnTo>
                  <a:pt x="257038" y="141880"/>
                </a:lnTo>
                <a:lnTo>
                  <a:pt x="256734" y="129242"/>
                </a:lnTo>
                <a:lnTo>
                  <a:pt x="256342" y="116589"/>
                </a:lnTo>
                <a:lnTo>
                  <a:pt x="255862" y="103922"/>
                </a:lnTo>
                <a:lnTo>
                  <a:pt x="255295" y="91241"/>
                </a:lnTo>
                <a:lnTo>
                  <a:pt x="254638" y="78546"/>
                </a:lnTo>
                <a:lnTo>
                  <a:pt x="253893" y="65837"/>
                </a:lnTo>
                <a:lnTo>
                  <a:pt x="253059" y="53116"/>
                </a:lnTo>
                <a:lnTo>
                  <a:pt x="252136" y="40381"/>
                </a:lnTo>
                <a:lnTo>
                  <a:pt x="251124" y="27634"/>
                </a:lnTo>
                <a:lnTo>
                  <a:pt x="250021" y="14875"/>
                </a:lnTo>
                <a:lnTo>
                  <a:pt x="248920" y="3048"/>
                </a:lnTo>
                <a:lnTo>
                  <a:pt x="35420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4124" y="3261360"/>
            <a:ext cx="5403341" cy="7642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1878" y="3642487"/>
            <a:ext cx="129032" cy="108712"/>
          </a:xfrm>
          <a:custGeom>
            <a:avLst/>
            <a:gdLst/>
            <a:ahLst/>
            <a:cxnLst/>
            <a:rect l="l" t="t" r="r" b="b"/>
            <a:pathLst>
              <a:path w="129032" h="108712">
                <a:moveTo>
                  <a:pt x="126873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8"/>
                </a:lnTo>
                <a:lnTo>
                  <a:pt x="1769" y="78755"/>
                </a:lnTo>
                <a:lnTo>
                  <a:pt x="7080" y="90327"/>
                </a:lnTo>
                <a:lnTo>
                  <a:pt x="15936" y="99095"/>
                </a:lnTo>
                <a:lnTo>
                  <a:pt x="28343" y="105052"/>
                </a:lnTo>
                <a:lnTo>
                  <a:pt x="44304" y="108188"/>
                </a:lnTo>
                <a:lnTo>
                  <a:pt x="55752" y="108712"/>
                </a:lnTo>
                <a:lnTo>
                  <a:pt x="69954" y="108103"/>
                </a:lnTo>
                <a:lnTo>
                  <a:pt x="83340" y="106280"/>
                </a:lnTo>
                <a:lnTo>
                  <a:pt x="95915" y="103246"/>
                </a:lnTo>
                <a:lnTo>
                  <a:pt x="107680" y="99005"/>
                </a:lnTo>
                <a:lnTo>
                  <a:pt x="118641" y="93559"/>
                </a:lnTo>
                <a:lnTo>
                  <a:pt x="128800" y="86913"/>
                </a:lnTo>
                <a:lnTo>
                  <a:pt x="129032" y="86740"/>
                </a:lnTo>
                <a:lnTo>
                  <a:pt x="128459" y="72313"/>
                </a:lnTo>
                <a:lnTo>
                  <a:pt x="127971" y="58475"/>
                </a:lnTo>
                <a:lnTo>
                  <a:pt x="127569" y="45229"/>
                </a:lnTo>
                <a:lnTo>
                  <a:pt x="127256" y="32579"/>
                </a:lnTo>
                <a:lnTo>
                  <a:pt x="127034" y="20525"/>
                </a:lnTo>
                <a:lnTo>
                  <a:pt x="126906" y="9072"/>
                </a:lnTo>
                <a:lnTo>
                  <a:pt x="12687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7510" y="3510026"/>
            <a:ext cx="163322" cy="240030"/>
          </a:xfrm>
          <a:custGeom>
            <a:avLst/>
            <a:gdLst/>
            <a:ahLst/>
            <a:cxnLst/>
            <a:rect l="l" t="t" r="r" b="b"/>
            <a:pathLst>
              <a:path w="163322" h="240029">
                <a:moveTo>
                  <a:pt x="75056" y="0"/>
                </a:moveTo>
                <a:lnTo>
                  <a:pt x="59637" y="742"/>
                </a:lnTo>
                <a:lnTo>
                  <a:pt x="45572" y="2969"/>
                </a:lnTo>
                <a:lnTo>
                  <a:pt x="32859" y="6681"/>
                </a:lnTo>
                <a:lnTo>
                  <a:pt x="21499" y="11877"/>
                </a:lnTo>
                <a:lnTo>
                  <a:pt x="11493" y="18559"/>
                </a:lnTo>
                <a:lnTo>
                  <a:pt x="2840" y="26724"/>
                </a:lnTo>
                <a:lnTo>
                  <a:pt x="0" y="30099"/>
                </a:lnTo>
                <a:lnTo>
                  <a:pt x="708" y="43877"/>
                </a:lnTo>
                <a:lnTo>
                  <a:pt x="1369" y="57502"/>
                </a:lnTo>
                <a:lnTo>
                  <a:pt x="1984" y="70973"/>
                </a:lnTo>
                <a:lnTo>
                  <a:pt x="2550" y="84290"/>
                </a:lnTo>
                <a:lnTo>
                  <a:pt x="3069" y="97454"/>
                </a:lnTo>
                <a:lnTo>
                  <a:pt x="3540" y="110463"/>
                </a:lnTo>
                <a:lnTo>
                  <a:pt x="3963" y="123319"/>
                </a:lnTo>
                <a:lnTo>
                  <a:pt x="4338" y="136021"/>
                </a:lnTo>
                <a:lnTo>
                  <a:pt x="4664" y="148569"/>
                </a:lnTo>
                <a:lnTo>
                  <a:pt x="4941" y="160964"/>
                </a:lnTo>
                <a:lnTo>
                  <a:pt x="5169" y="173204"/>
                </a:lnTo>
                <a:lnTo>
                  <a:pt x="5348" y="185291"/>
                </a:lnTo>
                <a:lnTo>
                  <a:pt x="5478" y="197224"/>
                </a:lnTo>
                <a:lnTo>
                  <a:pt x="5557" y="209003"/>
                </a:lnTo>
                <a:lnTo>
                  <a:pt x="5587" y="220629"/>
                </a:lnTo>
                <a:lnTo>
                  <a:pt x="5587" y="221742"/>
                </a:lnTo>
                <a:lnTo>
                  <a:pt x="15545" y="228346"/>
                </a:lnTo>
                <a:lnTo>
                  <a:pt x="26608" y="233476"/>
                </a:lnTo>
                <a:lnTo>
                  <a:pt x="38776" y="237134"/>
                </a:lnTo>
                <a:lnTo>
                  <a:pt x="52048" y="239318"/>
                </a:lnTo>
                <a:lnTo>
                  <a:pt x="66166" y="240030"/>
                </a:lnTo>
                <a:lnTo>
                  <a:pt x="80895" y="239151"/>
                </a:lnTo>
                <a:lnTo>
                  <a:pt x="94382" y="236513"/>
                </a:lnTo>
                <a:lnTo>
                  <a:pt x="106631" y="232112"/>
                </a:lnTo>
                <a:lnTo>
                  <a:pt x="117644" y="225947"/>
                </a:lnTo>
                <a:lnTo>
                  <a:pt x="127424" y="218013"/>
                </a:lnTo>
                <a:lnTo>
                  <a:pt x="135974" y="208309"/>
                </a:lnTo>
                <a:lnTo>
                  <a:pt x="145574" y="192922"/>
                </a:lnTo>
                <a:lnTo>
                  <a:pt x="150798" y="181922"/>
                </a:lnTo>
                <a:lnTo>
                  <a:pt x="155117" y="170325"/>
                </a:lnTo>
                <a:lnTo>
                  <a:pt x="158528" y="158132"/>
                </a:lnTo>
                <a:lnTo>
                  <a:pt x="161030" y="145342"/>
                </a:lnTo>
                <a:lnTo>
                  <a:pt x="162620" y="131957"/>
                </a:lnTo>
                <a:lnTo>
                  <a:pt x="163295" y="117975"/>
                </a:lnTo>
                <a:lnTo>
                  <a:pt x="163322" y="114554"/>
                </a:lnTo>
                <a:lnTo>
                  <a:pt x="162782" y="100679"/>
                </a:lnTo>
                <a:lnTo>
                  <a:pt x="161165" y="87400"/>
                </a:lnTo>
                <a:lnTo>
                  <a:pt x="158473" y="74718"/>
                </a:lnTo>
                <a:lnTo>
                  <a:pt x="154710" y="62636"/>
                </a:lnTo>
                <a:lnTo>
                  <a:pt x="149877" y="51157"/>
                </a:lnTo>
                <a:lnTo>
                  <a:pt x="143977" y="40284"/>
                </a:lnTo>
                <a:lnTo>
                  <a:pt x="131145" y="23151"/>
                </a:lnTo>
                <a:lnTo>
                  <a:pt x="121384" y="14440"/>
                </a:lnTo>
                <a:lnTo>
                  <a:pt x="110541" y="7775"/>
                </a:lnTo>
                <a:lnTo>
                  <a:pt x="98618" y="3157"/>
                </a:lnTo>
                <a:lnTo>
                  <a:pt x="85614" y="585"/>
                </a:lnTo>
                <a:lnTo>
                  <a:pt x="75056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86198" y="3510026"/>
            <a:ext cx="163322" cy="240030"/>
          </a:xfrm>
          <a:custGeom>
            <a:avLst/>
            <a:gdLst/>
            <a:ahLst/>
            <a:cxnLst/>
            <a:rect l="l" t="t" r="r" b="b"/>
            <a:pathLst>
              <a:path w="163322" h="240029">
                <a:moveTo>
                  <a:pt x="75056" y="0"/>
                </a:moveTo>
                <a:lnTo>
                  <a:pt x="59637" y="742"/>
                </a:lnTo>
                <a:lnTo>
                  <a:pt x="45572" y="2969"/>
                </a:lnTo>
                <a:lnTo>
                  <a:pt x="32859" y="6681"/>
                </a:lnTo>
                <a:lnTo>
                  <a:pt x="21499" y="11877"/>
                </a:lnTo>
                <a:lnTo>
                  <a:pt x="11493" y="18559"/>
                </a:lnTo>
                <a:lnTo>
                  <a:pt x="2840" y="26724"/>
                </a:lnTo>
                <a:lnTo>
                  <a:pt x="0" y="30099"/>
                </a:lnTo>
                <a:lnTo>
                  <a:pt x="708" y="43877"/>
                </a:lnTo>
                <a:lnTo>
                  <a:pt x="1369" y="57502"/>
                </a:lnTo>
                <a:lnTo>
                  <a:pt x="1984" y="70973"/>
                </a:lnTo>
                <a:lnTo>
                  <a:pt x="2550" y="84290"/>
                </a:lnTo>
                <a:lnTo>
                  <a:pt x="3069" y="97454"/>
                </a:lnTo>
                <a:lnTo>
                  <a:pt x="3540" y="110463"/>
                </a:lnTo>
                <a:lnTo>
                  <a:pt x="3963" y="123319"/>
                </a:lnTo>
                <a:lnTo>
                  <a:pt x="4338" y="136021"/>
                </a:lnTo>
                <a:lnTo>
                  <a:pt x="4664" y="148569"/>
                </a:lnTo>
                <a:lnTo>
                  <a:pt x="4941" y="160964"/>
                </a:lnTo>
                <a:lnTo>
                  <a:pt x="5169" y="173204"/>
                </a:lnTo>
                <a:lnTo>
                  <a:pt x="5348" y="185291"/>
                </a:lnTo>
                <a:lnTo>
                  <a:pt x="5478" y="197224"/>
                </a:lnTo>
                <a:lnTo>
                  <a:pt x="5557" y="209003"/>
                </a:lnTo>
                <a:lnTo>
                  <a:pt x="5587" y="220629"/>
                </a:lnTo>
                <a:lnTo>
                  <a:pt x="5587" y="221742"/>
                </a:lnTo>
                <a:lnTo>
                  <a:pt x="15545" y="228346"/>
                </a:lnTo>
                <a:lnTo>
                  <a:pt x="26608" y="233476"/>
                </a:lnTo>
                <a:lnTo>
                  <a:pt x="38776" y="237134"/>
                </a:lnTo>
                <a:lnTo>
                  <a:pt x="52048" y="239318"/>
                </a:lnTo>
                <a:lnTo>
                  <a:pt x="66166" y="240030"/>
                </a:lnTo>
                <a:lnTo>
                  <a:pt x="80895" y="239151"/>
                </a:lnTo>
                <a:lnTo>
                  <a:pt x="94382" y="236513"/>
                </a:lnTo>
                <a:lnTo>
                  <a:pt x="106631" y="232112"/>
                </a:lnTo>
                <a:lnTo>
                  <a:pt x="117644" y="225947"/>
                </a:lnTo>
                <a:lnTo>
                  <a:pt x="127424" y="218013"/>
                </a:lnTo>
                <a:lnTo>
                  <a:pt x="135974" y="208309"/>
                </a:lnTo>
                <a:lnTo>
                  <a:pt x="145574" y="192922"/>
                </a:lnTo>
                <a:lnTo>
                  <a:pt x="150798" y="181922"/>
                </a:lnTo>
                <a:lnTo>
                  <a:pt x="155117" y="170325"/>
                </a:lnTo>
                <a:lnTo>
                  <a:pt x="158528" y="158132"/>
                </a:lnTo>
                <a:lnTo>
                  <a:pt x="161030" y="145342"/>
                </a:lnTo>
                <a:lnTo>
                  <a:pt x="162620" y="131957"/>
                </a:lnTo>
                <a:lnTo>
                  <a:pt x="163295" y="117975"/>
                </a:lnTo>
                <a:lnTo>
                  <a:pt x="163322" y="114554"/>
                </a:lnTo>
                <a:lnTo>
                  <a:pt x="162782" y="100679"/>
                </a:lnTo>
                <a:lnTo>
                  <a:pt x="161165" y="87400"/>
                </a:lnTo>
                <a:lnTo>
                  <a:pt x="158473" y="74718"/>
                </a:lnTo>
                <a:lnTo>
                  <a:pt x="154710" y="62636"/>
                </a:lnTo>
                <a:lnTo>
                  <a:pt x="149877" y="51157"/>
                </a:lnTo>
                <a:lnTo>
                  <a:pt x="143977" y="40284"/>
                </a:lnTo>
                <a:lnTo>
                  <a:pt x="131145" y="23151"/>
                </a:lnTo>
                <a:lnTo>
                  <a:pt x="121384" y="14440"/>
                </a:lnTo>
                <a:lnTo>
                  <a:pt x="110541" y="7775"/>
                </a:lnTo>
                <a:lnTo>
                  <a:pt x="98618" y="3157"/>
                </a:lnTo>
                <a:lnTo>
                  <a:pt x="85614" y="585"/>
                </a:lnTo>
                <a:lnTo>
                  <a:pt x="75056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65246" y="3505962"/>
            <a:ext cx="179958" cy="247014"/>
          </a:xfrm>
          <a:custGeom>
            <a:avLst/>
            <a:gdLst/>
            <a:ahLst/>
            <a:cxnLst/>
            <a:rect l="l" t="t" r="r" b="b"/>
            <a:pathLst>
              <a:path w="179958" h="247014">
                <a:moveTo>
                  <a:pt x="88900" y="0"/>
                </a:moveTo>
                <a:lnTo>
                  <a:pt x="75579" y="1043"/>
                </a:lnTo>
                <a:lnTo>
                  <a:pt x="63143" y="4171"/>
                </a:lnTo>
                <a:lnTo>
                  <a:pt x="51598" y="9379"/>
                </a:lnTo>
                <a:lnTo>
                  <a:pt x="40947" y="16663"/>
                </a:lnTo>
                <a:lnTo>
                  <a:pt x="31193" y="26019"/>
                </a:lnTo>
                <a:lnTo>
                  <a:pt x="24637" y="34162"/>
                </a:lnTo>
                <a:lnTo>
                  <a:pt x="18086" y="44289"/>
                </a:lnTo>
                <a:lnTo>
                  <a:pt x="12552" y="55110"/>
                </a:lnTo>
                <a:lnTo>
                  <a:pt x="8032" y="66624"/>
                </a:lnTo>
                <a:lnTo>
                  <a:pt x="4522" y="78828"/>
                </a:lnTo>
                <a:lnTo>
                  <a:pt x="2015" y="91720"/>
                </a:lnTo>
                <a:lnTo>
                  <a:pt x="510" y="105299"/>
                </a:lnTo>
                <a:lnTo>
                  <a:pt x="0" y="119561"/>
                </a:lnTo>
                <a:lnTo>
                  <a:pt x="0" y="119761"/>
                </a:lnTo>
                <a:lnTo>
                  <a:pt x="458" y="133995"/>
                </a:lnTo>
                <a:lnTo>
                  <a:pt x="1833" y="147606"/>
                </a:lnTo>
                <a:lnTo>
                  <a:pt x="4127" y="160592"/>
                </a:lnTo>
                <a:lnTo>
                  <a:pt x="7343" y="172955"/>
                </a:lnTo>
                <a:lnTo>
                  <a:pt x="11481" y="184693"/>
                </a:lnTo>
                <a:lnTo>
                  <a:pt x="16544" y="195807"/>
                </a:lnTo>
                <a:lnTo>
                  <a:pt x="22534" y="206297"/>
                </a:lnTo>
                <a:lnTo>
                  <a:pt x="34247" y="221740"/>
                </a:lnTo>
                <a:lnTo>
                  <a:pt x="44074" y="230959"/>
                </a:lnTo>
                <a:lnTo>
                  <a:pt x="54762" y="238095"/>
                </a:lnTo>
                <a:lnTo>
                  <a:pt x="66318" y="243149"/>
                </a:lnTo>
                <a:lnTo>
                  <a:pt x="78749" y="246120"/>
                </a:lnTo>
                <a:lnTo>
                  <a:pt x="91058" y="247014"/>
                </a:lnTo>
                <a:lnTo>
                  <a:pt x="104379" y="245971"/>
                </a:lnTo>
                <a:lnTo>
                  <a:pt x="116815" y="242843"/>
                </a:lnTo>
                <a:lnTo>
                  <a:pt x="128360" y="237635"/>
                </a:lnTo>
                <a:lnTo>
                  <a:pt x="139011" y="230351"/>
                </a:lnTo>
                <a:lnTo>
                  <a:pt x="148765" y="220995"/>
                </a:lnTo>
                <a:lnTo>
                  <a:pt x="155320" y="212851"/>
                </a:lnTo>
                <a:lnTo>
                  <a:pt x="161872" y="202725"/>
                </a:lnTo>
                <a:lnTo>
                  <a:pt x="167406" y="191904"/>
                </a:lnTo>
                <a:lnTo>
                  <a:pt x="171926" y="180390"/>
                </a:lnTo>
                <a:lnTo>
                  <a:pt x="175436" y="168186"/>
                </a:lnTo>
                <a:lnTo>
                  <a:pt x="177943" y="155294"/>
                </a:lnTo>
                <a:lnTo>
                  <a:pt x="179448" y="141715"/>
                </a:lnTo>
                <a:lnTo>
                  <a:pt x="179958" y="127453"/>
                </a:lnTo>
                <a:lnTo>
                  <a:pt x="179958" y="127254"/>
                </a:lnTo>
                <a:lnTo>
                  <a:pt x="179500" y="113019"/>
                </a:lnTo>
                <a:lnTo>
                  <a:pt x="178125" y="99408"/>
                </a:lnTo>
                <a:lnTo>
                  <a:pt x="175831" y="86422"/>
                </a:lnTo>
                <a:lnTo>
                  <a:pt x="172615" y="74059"/>
                </a:lnTo>
                <a:lnTo>
                  <a:pt x="168477" y="62321"/>
                </a:lnTo>
                <a:lnTo>
                  <a:pt x="163414" y="51207"/>
                </a:lnTo>
                <a:lnTo>
                  <a:pt x="157424" y="40717"/>
                </a:lnTo>
                <a:lnTo>
                  <a:pt x="145711" y="25274"/>
                </a:lnTo>
                <a:lnTo>
                  <a:pt x="135884" y="16055"/>
                </a:lnTo>
                <a:lnTo>
                  <a:pt x="125196" y="8919"/>
                </a:lnTo>
                <a:lnTo>
                  <a:pt x="113640" y="3865"/>
                </a:lnTo>
                <a:lnTo>
                  <a:pt x="101209" y="894"/>
                </a:lnTo>
                <a:lnTo>
                  <a:pt x="889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97019" y="3446017"/>
            <a:ext cx="107568" cy="360934"/>
          </a:xfrm>
          <a:custGeom>
            <a:avLst/>
            <a:gdLst/>
            <a:ahLst/>
            <a:cxnLst/>
            <a:rect l="l" t="t" r="r" b="b"/>
            <a:pathLst>
              <a:path w="107568" h="360934">
                <a:moveTo>
                  <a:pt x="107187" y="0"/>
                </a:moveTo>
                <a:lnTo>
                  <a:pt x="105961" y="20670"/>
                </a:lnTo>
                <a:lnTo>
                  <a:pt x="104911" y="42857"/>
                </a:lnTo>
                <a:lnTo>
                  <a:pt x="104039" y="66557"/>
                </a:lnTo>
                <a:lnTo>
                  <a:pt x="103670" y="78974"/>
                </a:lnTo>
                <a:lnTo>
                  <a:pt x="103346" y="91767"/>
                </a:lnTo>
                <a:lnTo>
                  <a:pt x="103068" y="104937"/>
                </a:lnTo>
                <a:lnTo>
                  <a:pt x="102835" y="118482"/>
                </a:lnTo>
                <a:lnTo>
                  <a:pt x="102649" y="132402"/>
                </a:lnTo>
                <a:lnTo>
                  <a:pt x="102509" y="146698"/>
                </a:lnTo>
                <a:lnTo>
                  <a:pt x="102415" y="161368"/>
                </a:lnTo>
                <a:lnTo>
                  <a:pt x="102367" y="176411"/>
                </a:lnTo>
                <a:lnTo>
                  <a:pt x="102361" y="184150"/>
                </a:lnTo>
                <a:lnTo>
                  <a:pt x="102389" y="197809"/>
                </a:lnTo>
                <a:lnTo>
                  <a:pt x="102471" y="211319"/>
                </a:lnTo>
                <a:lnTo>
                  <a:pt x="102608" y="224680"/>
                </a:lnTo>
                <a:lnTo>
                  <a:pt x="102799" y="237892"/>
                </a:lnTo>
                <a:lnTo>
                  <a:pt x="103043" y="250954"/>
                </a:lnTo>
                <a:lnTo>
                  <a:pt x="103341" y="263867"/>
                </a:lnTo>
                <a:lnTo>
                  <a:pt x="103693" y="276630"/>
                </a:lnTo>
                <a:lnTo>
                  <a:pt x="104098" y="289245"/>
                </a:lnTo>
                <a:lnTo>
                  <a:pt x="104555" y="301710"/>
                </a:lnTo>
                <a:lnTo>
                  <a:pt x="105065" y="314025"/>
                </a:lnTo>
                <a:lnTo>
                  <a:pt x="105627" y="326192"/>
                </a:lnTo>
                <a:lnTo>
                  <a:pt x="106241" y="338209"/>
                </a:lnTo>
                <a:lnTo>
                  <a:pt x="107568" y="360934"/>
                </a:lnTo>
                <a:lnTo>
                  <a:pt x="7492" y="360934"/>
                </a:lnTo>
                <a:lnTo>
                  <a:pt x="8867" y="338356"/>
                </a:lnTo>
                <a:lnTo>
                  <a:pt x="10036" y="314836"/>
                </a:lnTo>
                <a:lnTo>
                  <a:pt x="10542" y="302722"/>
                </a:lnTo>
                <a:lnTo>
                  <a:pt x="10995" y="290372"/>
                </a:lnTo>
                <a:lnTo>
                  <a:pt x="11396" y="277787"/>
                </a:lnTo>
                <a:lnTo>
                  <a:pt x="11743" y="264966"/>
                </a:lnTo>
                <a:lnTo>
                  <a:pt x="12038" y="251909"/>
                </a:lnTo>
                <a:lnTo>
                  <a:pt x="12278" y="238616"/>
                </a:lnTo>
                <a:lnTo>
                  <a:pt x="12465" y="225088"/>
                </a:lnTo>
                <a:lnTo>
                  <a:pt x="12598" y="211324"/>
                </a:lnTo>
                <a:lnTo>
                  <a:pt x="12676" y="197324"/>
                </a:lnTo>
                <a:lnTo>
                  <a:pt x="12700" y="184150"/>
                </a:lnTo>
                <a:lnTo>
                  <a:pt x="12632" y="169832"/>
                </a:lnTo>
                <a:lnTo>
                  <a:pt x="12431" y="155775"/>
                </a:lnTo>
                <a:lnTo>
                  <a:pt x="12094" y="141978"/>
                </a:lnTo>
                <a:lnTo>
                  <a:pt x="11622" y="128442"/>
                </a:lnTo>
                <a:lnTo>
                  <a:pt x="11015" y="115166"/>
                </a:lnTo>
                <a:lnTo>
                  <a:pt x="10272" y="102150"/>
                </a:lnTo>
                <a:lnTo>
                  <a:pt x="9394" y="89394"/>
                </a:lnTo>
                <a:lnTo>
                  <a:pt x="8378" y="76899"/>
                </a:lnTo>
                <a:lnTo>
                  <a:pt x="7227" y="64664"/>
                </a:lnTo>
                <a:lnTo>
                  <a:pt x="5938" y="52690"/>
                </a:lnTo>
                <a:lnTo>
                  <a:pt x="4512" y="40976"/>
                </a:lnTo>
                <a:lnTo>
                  <a:pt x="1247" y="18329"/>
                </a:lnTo>
                <a:lnTo>
                  <a:pt x="0" y="10795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7323" y="3446017"/>
            <a:ext cx="107568" cy="360934"/>
          </a:xfrm>
          <a:custGeom>
            <a:avLst/>
            <a:gdLst/>
            <a:ahLst/>
            <a:cxnLst/>
            <a:rect l="l" t="t" r="r" b="b"/>
            <a:pathLst>
              <a:path w="107568" h="360934">
                <a:moveTo>
                  <a:pt x="107187" y="0"/>
                </a:moveTo>
                <a:lnTo>
                  <a:pt x="105961" y="20670"/>
                </a:lnTo>
                <a:lnTo>
                  <a:pt x="104911" y="42857"/>
                </a:lnTo>
                <a:lnTo>
                  <a:pt x="104039" y="66557"/>
                </a:lnTo>
                <a:lnTo>
                  <a:pt x="103670" y="78974"/>
                </a:lnTo>
                <a:lnTo>
                  <a:pt x="103346" y="91767"/>
                </a:lnTo>
                <a:lnTo>
                  <a:pt x="103068" y="104937"/>
                </a:lnTo>
                <a:lnTo>
                  <a:pt x="102835" y="118482"/>
                </a:lnTo>
                <a:lnTo>
                  <a:pt x="102649" y="132402"/>
                </a:lnTo>
                <a:lnTo>
                  <a:pt x="102509" y="146698"/>
                </a:lnTo>
                <a:lnTo>
                  <a:pt x="102415" y="161368"/>
                </a:lnTo>
                <a:lnTo>
                  <a:pt x="102367" y="176411"/>
                </a:lnTo>
                <a:lnTo>
                  <a:pt x="102362" y="184150"/>
                </a:lnTo>
                <a:lnTo>
                  <a:pt x="102389" y="197809"/>
                </a:lnTo>
                <a:lnTo>
                  <a:pt x="102471" y="211319"/>
                </a:lnTo>
                <a:lnTo>
                  <a:pt x="102608" y="224680"/>
                </a:lnTo>
                <a:lnTo>
                  <a:pt x="102799" y="237892"/>
                </a:lnTo>
                <a:lnTo>
                  <a:pt x="103043" y="250954"/>
                </a:lnTo>
                <a:lnTo>
                  <a:pt x="103341" y="263867"/>
                </a:lnTo>
                <a:lnTo>
                  <a:pt x="103693" y="276630"/>
                </a:lnTo>
                <a:lnTo>
                  <a:pt x="104098" y="289245"/>
                </a:lnTo>
                <a:lnTo>
                  <a:pt x="104555" y="301710"/>
                </a:lnTo>
                <a:lnTo>
                  <a:pt x="105065" y="314025"/>
                </a:lnTo>
                <a:lnTo>
                  <a:pt x="105627" y="326192"/>
                </a:lnTo>
                <a:lnTo>
                  <a:pt x="106241" y="338209"/>
                </a:lnTo>
                <a:lnTo>
                  <a:pt x="107568" y="360934"/>
                </a:lnTo>
                <a:lnTo>
                  <a:pt x="7493" y="360934"/>
                </a:lnTo>
                <a:lnTo>
                  <a:pt x="8867" y="338356"/>
                </a:lnTo>
                <a:lnTo>
                  <a:pt x="10036" y="314836"/>
                </a:lnTo>
                <a:lnTo>
                  <a:pt x="10542" y="302722"/>
                </a:lnTo>
                <a:lnTo>
                  <a:pt x="10995" y="290372"/>
                </a:lnTo>
                <a:lnTo>
                  <a:pt x="11396" y="277787"/>
                </a:lnTo>
                <a:lnTo>
                  <a:pt x="11743" y="264966"/>
                </a:lnTo>
                <a:lnTo>
                  <a:pt x="12038" y="251909"/>
                </a:lnTo>
                <a:lnTo>
                  <a:pt x="12278" y="238616"/>
                </a:lnTo>
                <a:lnTo>
                  <a:pt x="12465" y="225088"/>
                </a:lnTo>
                <a:lnTo>
                  <a:pt x="12598" y="211324"/>
                </a:lnTo>
                <a:lnTo>
                  <a:pt x="12676" y="197324"/>
                </a:lnTo>
                <a:lnTo>
                  <a:pt x="12700" y="184150"/>
                </a:lnTo>
                <a:lnTo>
                  <a:pt x="12632" y="169832"/>
                </a:lnTo>
                <a:lnTo>
                  <a:pt x="12431" y="155775"/>
                </a:lnTo>
                <a:lnTo>
                  <a:pt x="12094" y="141978"/>
                </a:lnTo>
                <a:lnTo>
                  <a:pt x="11622" y="128442"/>
                </a:lnTo>
                <a:lnTo>
                  <a:pt x="11015" y="115166"/>
                </a:lnTo>
                <a:lnTo>
                  <a:pt x="10272" y="102150"/>
                </a:lnTo>
                <a:lnTo>
                  <a:pt x="9394" y="89394"/>
                </a:lnTo>
                <a:lnTo>
                  <a:pt x="8378" y="76899"/>
                </a:lnTo>
                <a:lnTo>
                  <a:pt x="7227" y="64664"/>
                </a:lnTo>
                <a:lnTo>
                  <a:pt x="5938" y="52690"/>
                </a:lnTo>
                <a:lnTo>
                  <a:pt x="4512" y="40976"/>
                </a:lnTo>
                <a:lnTo>
                  <a:pt x="1247" y="18329"/>
                </a:lnTo>
                <a:lnTo>
                  <a:pt x="0" y="10795"/>
                </a:lnTo>
                <a:lnTo>
                  <a:pt x="1071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3359" y="3441191"/>
            <a:ext cx="316991" cy="375031"/>
          </a:xfrm>
          <a:custGeom>
            <a:avLst/>
            <a:gdLst/>
            <a:ahLst/>
            <a:cxnLst/>
            <a:rect l="l" t="t" r="r" b="b"/>
            <a:pathLst>
              <a:path w="316991" h="375031">
                <a:moveTo>
                  <a:pt x="167004" y="0"/>
                </a:moveTo>
                <a:lnTo>
                  <a:pt x="182461" y="391"/>
                </a:lnTo>
                <a:lnTo>
                  <a:pt x="197054" y="1566"/>
                </a:lnTo>
                <a:lnTo>
                  <a:pt x="210788" y="3527"/>
                </a:lnTo>
                <a:lnTo>
                  <a:pt x="223665" y="6274"/>
                </a:lnTo>
                <a:lnTo>
                  <a:pt x="235690" y="9808"/>
                </a:lnTo>
                <a:lnTo>
                  <a:pt x="246867" y="14132"/>
                </a:lnTo>
                <a:lnTo>
                  <a:pt x="257198" y="19245"/>
                </a:lnTo>
                <a:lnTo>
                  <a:pt x="266689" y="25150"/>
                </a:lnTo>
                <a:lnTo>
                  <a:pt x="279295" y="35728"/>
                </a:lnTo>
                <a:lnTo>
                  <a:pt x="286512" y="44372"/>
                </a:lnTo>
                <a:lnTo>
                  <a:pt x="292669" y="54250"/>
                </a:lnTo>
                <a:lnTo>
                  <a:pt x="297765" y="65362"/>
                </a:lnTo>
                <a:lnTo>
                  <a:pt x="301800" y="77705"/>
                </a:lnTo>
                <a:lnTo>
                  <a:pt x="304775" y="91279"/>
                </a:lnTo>
                <a:lnTo>
                  <a:pt x="306690" y="106083"/>
                </a:lnTo>
                <a:lnTo>
                  <a:pt x="307544" y="122114"/>
                </a:lnTo>
                <a:lnTo>
                  <a:pt x="307593" y="127254"/>
                </a:lnTo>
                <a:lnTo>
                  <a:pt x="307535" y="135513"/>
                </a:lnTo>
                <a:lnTo>
                  <a:pt x="307355" y="146336"/>
                </a:lnTo>
                <a:lnTo>
                  <a:pt x="307043" y="159705"/>
                </a:lnTo>
                <a:lnTo>
                  <a:pt x="306592" y="175604"/>
                </a:lnTo>
                <a:lnTo>
                  <a:pt x="306324" y="184150"/>
                </a:lnTo>
                <a:lnTo>
                  <a:pt x="305788" y="201737"/>
                </a:lnTo>
                <a:lnTo>
                  <a:pt x="305406" y="216404"/>
                </a:lnTo>
                <a:lnTo>
                  <a:pt x="305166" y="228142"/>
                </a:lnTo>
                <a:lnTo>
                  <a:pt x="305061" y="236940"/>
                </a:lnTo>
                <a:lnTo>
                  <a:pt x="305053" y="239268"/>
                </a:lnTo>
                <a:lnTo>
                  <a:pt x="305172" y="254420"/>
                </a:lnTo>
                <a:lnTo>
                  <a:pt x="305529" y="269013"/>
                </a:lnTo>
                <a:lnTo>
                  <a:pt x="306125" y="283047"/>
                </a:lnTo>
                <a:lnTo>
                  <a:pt x="306961" y="296522"/>
                </a:lnTo>
                <a:lnTo>
                  <a:pt x="308037" y="309438"/>
                </a:lnTo>
                <a:lnTo>
                  <a:pt x="309355" y="321795"/>
                </a:lnTo>
                <a:lnTo>
                  <a:pt x="310915" y="333592"/>
                </a:lnTo>
                <a:lnTo>
                  <a:pt x="312717" y="344831"/>
                </a:lnTo>
                <a:lnTo>
                  <a:pt x="314763" y="355510"/>
                </a:lnTo>
                <a:lnTo>
                  <a:pt x="316991" y="365379"/>
                </a:lnTo>
                <a:lnTo>
                  <a:pt x="229107" y="368427"/>
                </a:lnTo>
                <a:lnTo>
                  <a:pt x="225036" y="355200"/>
                </a:lnTo>
                <a:lnTo>
                  <a:pt x="223230" y="343230"/>
                </a:lnTo>
                <a:lnTo>
                  <a:pt x="223138" y="340106"/>
                </a:lnTo>
                <a:lnTo>
                  <a:pt x="218312" y="340106"/>
                </a:lnTo>
                <a:lnTo>
                  <a:pt x="208992" y="347330"/>
                </a:lnTo>
                <a:lnTo>
                  <a:pt x="198984" y="353721"/>
                </a:lnTo>
                <a:lnTo>
                  <a:pt x="188290" y="359277"/>
                </a:lnTo>
                <a:lnTo>
                  <a:pt x="176910" y="363997"/>
                </a:lnTo>
                <a:lnTo>
                  <a:pt x="164843" y="367881"/>
                </a:lnTo>
                <a:lnTo>
                  <a:pt x="152090" y="370926"/>
                </a:lnTo>
                <a:lnTo>
                  <a:pt x="138650" y="373132"/>
                </a:lnTo>
                <a:lnTo>
                  <a:pt x="124524" y="374499"/>
                </a:lnTo>
                <a:lnTo>
                  <a:pt x="109711" y="375024"/>
                </a:lnTo>
                <a:lnTo>
                  <a:pt x="107823" y="375031"/>
                </a:lnTo>
                <a:lnTo>
                  <a:pt x="93700" y="374400"/>
                </a:lnTo>
                <a:lnTo>
                  <a:pt x="80341" y="372512"/>
                </a:lnTo>
                <a:lnTo>
                  <a:pt x="67748" y="369368"/>
                </a:lnTo>
                <a:lnTo>
                  <a:pt x="55924" y="364972"/>
                </a:lnTo>
                <a:lnTo>
                  <a:pt x="44872" y="359327"/>
                </a:lnTo>
                <a:lnTo>
                  <a:pt x="34595" y="352435"/>
                </a:lnTo>
                <a:lnTo>
                  <a:pt x="21128" y="340022"/>
                </a:lnTo>
                <a:lnTo>
                  <a:pt x="13406" y="329835"/>
                </a:lnTo>
                <a:lnTo>
                  <a:pt x="7437" y="318685"/>
                </a:lnTo>
                <a:lnTo>
                  <a:pt x="3216" y="306568"/>
                </a:lnTo>
                <a:lnTo>
                  <a:pt x="740" y="293480"/>
                </a:lnTo>
                <a:lnTo>
                  <a:pt x="0" y="280543"/>
                </a:lnTo>
                <a:lnTo>
                  <a:pt x="708" y="267053"/>
                </a:lnTo>
                <a:lnTo>
                  <a:pt x="2833" y="254175"/>
                </a:lnTo>
                <a:lnTo>
                  <a:pt x="6376" y="241909"/>
                </a:lnTo>
                <a:lnTo>
                  <a:pt x="11340" y="230254"/>
                </a:lnTo>
                <a:lnTo>
                  <a:pt x="17724" y="219210"/>
                </a:lnTo>
                <a:lnTo>
                  <a:pt x="25532" y="208779"/>
                </a:lnTo>
                <a:lnTo>
                  <a:pt x="34763" y="198959"/>
                </a:lnTo>
                <a:lnTo>
                  <a:pt x="45419" y="189750"/>
                </a:lnTo>
                <a:lnTo>
                  <a:pt x="55207" y="182800"/>
                </a:lnTo>
                <a:lnTo>
                  <a:pt x="63447" y="178015"/>
                </a:lnTo>
                <a:lnTo>
                  <a:pt x="72473" y="173602"/>
                </a:lnTo>
                <a:lnTo>
                  <a:pt x="82284" y="169561"/>
                </a:lnTo>
                <a:lnTo>
                  <a:pt x="92881" y="165892"/>
                </a:lnTo>
                <a:lnTo>
                  <a:pt x="104263" y="162594"/>
                </a:lnTo>
                <a:lnTo>
                  <a:pt x="116431" y="159666"/>
                </a:lnTo>
                <a:lnTo>
                  <a:pt x="129384" y="157108"/>
                </a:lnTo>
                <a:lnTo>
                  <a:pt x="143122" y="154919"/>
                </a:lnTo>
                <a:lnTo>
                  <a:pt x="157646" y="153098"/>
                </a:lnTo>
                <a:lnTo>
                  <a:pt x="172956" y="151646"/>
                </a:lnTo>
                <a:lnTo>
                  <a:pt x="189051" y="150560"/>
                </a:lnTo>
                <a:lnTo>
                  <a:pt x="205931" y="149842"/>
                </a:lnTo>
                <a:lnTo>
                  <a:pt x="215391" y="149606"/>
                </a:lnTo>
                <a:lnTo>
                  <a:pt x="215900" y="145161"/>
                </a:lnTo>
                <a:lnTo>
                  <a:pt x="216153" y="140843"/>
                </a:lnTo>
                <a:lnTo>
                  <a:pt x="216153" y="136906"/>
                </a:lnTo>
                <a:lnTo>
                  <a:pt x="215169" y="120197"/>
                </a:lnTo>
                <a:lnTo>
                  <a:pt x="212214" y="106270"/>
                </a:lnTo>
                <a:lnTo>
                  <a:pt x="207290" y="95123"/>
                </a:lnTo>
                <a:lnTo>
                  <a:pt x="200396" y="86757"/>
                </a:lnTo>
                <a:lnTo>
                  <a:pt x="188934" y="79798"/>
                </a:lnTo>
                <a:lnTo>
                  <a:pt x="179123" y="76467"/>
                </a:lnTo>
                <a:lnTo>
                  <a:pt x="167298" y="73946"/>
                </a:lnTo>
                <a:lnTo>
                  <a:pt x="153467" y="72226"/>
                </a:lnTo>
                <a:lnTo>
                  <a:pt x="137639" y="71300"/>
                </a:lnTo>
                <a:lnTo>
                  <a:pt x="125729" y="71120"/>
                </a:lnTo>
                <a:lnTo>
                  <a:pt x="112874" y="71315"/>
                </a:lnTo>
                <a:lnTo>
                  <a:pt x="100088" y="71901"/>
                </a:lnTo>
                <a:lnTo>
                  <a:pt x="87372" y="72879"/>
                </a:lnTo>
                <a:lnTo>
                  <a:pt x="74727" y="74247"/>
                </a:lnTo>
                <a:lnTo>
                  <a:pt x="62151" y="76006"/>
                </a:lnTo>
                <a:lnTo>
                  <a:pt x="49646" y="78156"/>
                </a:lnTo>
                <a:lnTo>
                  <a:pt x="37211" y="80697"/>
                </a:lnTo>
                <a:lnTo>
                  <a:pt x="24847" y="83629"/>
                </a:lnTo>
                <a:lnTo>
                  <a:pt x="16001" y="85979"/>
                </a:lnTo>
                <a:lnTo>
                  <a:pt x="24129" y="17525"/>
                </a:lnTo>
                <a:lnTo>
                  <a:pt x="33394" y="14569"/>
                </a:lnTo>
                <a:lnTo>
                  <a:pt x="43306" y="11886"/>
                </a:lnTo>
                <a:lnTo>
                  <a:pt x="53863" y="9476"/>
                </a:lnTo>
                <a:lnTo>
                  <a:pt x="65068" y="7338"/>
                </a:lnTo>
                <a:lnTo>
                  <a:pt x="76919" y="5473"/>
                </a:lnTo>
                <a:lnTo>
                  <a:pt x="89416" y="3881"/>
                </a:lnTo>
                <a:lnTo>
                  <a:pt x="102560" y="2562"/>
                </a:lnTo>
                <a:lnTo>
                  <a:pt x="116351" y="1516"/>
                </a:lnTo>
                <a:lnTo>
                  <a:pt x="130788" y="743"/>
                </a:lnTo>
                <a:lnTo>
                  <a:pt x="145871" y="242"/>
                </a:lnTo>
                <a:lnTo>
                  <a:pt x="161601" y="15"/>
                </a:lnTo>
                <a:lnTo>
                  <a:pt x="16700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91711" y="3441191"/>
            <a:ext cx="258699" cy="365760"/>
          </a:xfrm>
          <a:custGeom>
            <a:avLst/>
            <a:gdLst/>
            <a:ahLst/>
            <a:cxnLst/>
            <a:rect l="l" t="t" r="r" b="b"/>
            <a:pathLst>
              <a:path w="258699" h="365760">
                <a:moveTo>
                  <a:pt x="198374" y="0"/>
                </a:moveTo>
                <a:lnTo>
                  <a:pt x="209731" y="519"/>
                </a:lnTo>
                <a:lnTo>
                  <a:pt x="221647" y="2083"/>
                </a:lnTo>
                <a:lnTo>
                  <a:pt x="234127" y="4698"/>
                </a:lnTo>
                <a:lnTo>
                  <a:pt x="247178" y="8371"/>
                </a:lnTo>
                <a:lnTo>
                  <a:pt x="258699" y="12319"/>
                </a:lnTo>
                <a:lnTo>
                  <a:pt x="237109" y="99313"/>
                </a:lnTo>
                <a:lnTo>
                  <a:pt x="224775" y="94921"/>
                </a:lnTo>
                <a:lnTo>
                  <a:pt x="212387" y="91606"/>
                </a:lnTo>
                <a:lnTo>
                  <a:pt x="199927" y="89384"/>
                </a:lnTo>
                <a:lnTo>
                  <a:pt x="187378" y="88272"/>
                </a:lnTo>
                <a:lnTo>
                  <a:pt x="181228" y="88137"/>
                </a:lnTo>
                <a:lnTo>
                  <a:pt x="166109" y="89178"/>
                </a:lnTo>
                <a:lnTo>
                  <a:pt x="152568" y="92299"/>
                </a:lnTo>
                <a:lnTo>
                  <a:pt x="140603" y="97501"/>
                </a:lnTo>
                <a:lnTo>
                  <a:pt x="130212" y="104784"/>
                </a:lnTo>
                <a:lnTo>
                  <a:pt x="121392" y="114148"/>
                </a:lnTo>
                <a:lnTo>
                  <a:pt x="114142" y="125593"/>
                </a:lnTo>
                <a:lnTo>
                  <a:pt x="109092" y="137287"/>
                </a:lnTo>
                <a:lnTo>
                  <a:pt x="109100" y="153573"/>
                </a:lnTo>
                <a:lnTo>
                  <a:pt x="109121" y="169438"/>
                </a:lnTo>
                <a:lnTo>
                  <a:pt x="109155" y="184881"/>
                </a:lnTo>
                <a:lnTo>
                  <a:pt x="109204" y="199903"/>
                </a:lnTo>
                <a:lnTo>
                  <a:pt x="109266" y="214502"/>
                </a:lnTo>
                <a:lnTo>
                  <a:pt x="109342" y="228680"/>
                </a:lnTo>
                <a:lnTo>
                  <a:pt x="109431" y="242435"/>
                </a:lnTo>
                <a:lnTo>
                  <a:pt x="109533" y="255768"/>
                </a:lnTo>
                <a:lnTo>
                  <a:pt x="109649" y="268679"/>
                </a:lnTo>
                <a:lnTo>
                  <a:pt x="109777" y="281167"/>
                </a:lnTo>
                <a:lnTo>
                  <a:pt x="109918" y="293232"/>
                </a:lnTo>
                <a:lnTo>
                  <a:pt x="110072" y="304874"/>
                </a:lnTo>
                <a:lnTo>
                  <a:pt x="110238" y="316094"/>
                </a:lnTo>
                <a:lnTo>
                  <a:pt x="110417" y="326890"/>
                </a:lnTo>
                <a:lnTo>
                  <a:pt x="110608" y="337263"/>
                </a:lnTo>
                <a:lnTo>
                  <a:pt x="110811" y="347213"/>
                </a:lnTo>
                <a:lnTo>
                  <a:pt x="111026" y="356739"/>
                </a:lnTo>
                <a:lnTo>
                  <a:pt x="111251" y="365760"/>
                </a:lnTo>
                <a:lnTo>
                  <a:pt x="12318" y="365760"/>
                </a:lnTo>
                <a:lnTo>
                  <a:pt x="13161" y="350420"/>
                </a:lnTo>
                <a:lnTo>
                  <a:pt x="13945" y="335476"/>
                </a:lnTo>
                <a:lnTo>
                  <a:pt x="14669" y="320928"/>
                </a:lnTo>
                <a:lnTo>
                  <a:pt x="15335" y="306774"/>
                </a:lnTo>
                <a:lnTo>
                  <a:pt x="15940" y="293016"/>
                </a:lnTo>
                <a:lnTo>
                  <a:pt x="16486" y="279651"/>
                </a:lnTo>
                <a:lnTo>
                  <a:pt x="16971" y="266682"/>
                </a:lnTo>
                <a:lnTo>
                  <a:pt x="17396" y="254106"/>
                </a:lnTo>
                <a:lnTo>
                  <a:pt x="17760" y="241924"/>
                </a:lnTo>
                <a:lnTo>
                  <a:pt x="18064" y="230136"/>
                </a:lnTo>
                <a:lnTo>
                  <a:pt x="18487" y="207739"/>
                </a:lnTo>
                <a:lnTo>
                  <a:pt x="18663" y="186913"/>
                </a:lnTo>
                <a:lnTo>
                  <a:pt x="18668" y="182753"/>
                </a:lnTo>
                <a:lnTo>
                  <a:pt x="18563" y="169485"/>
                </a:lnTo>
                <a:lnTo>
                  <a:pt x="18246" y="156321"/>
                </a:lnTo>
                <a:lnTo>
                  <a:pt x="17719" y="143262"/>
                </a:lnTo>
                <a:lnTo>
                  <a:pt x="16980" y="130306"/>
                </a:lnTo>
                <a:lnTo>
                  <a:pt x="16031" y="117455"/>
                </a:lnTo>
                <a:lnTo>
                  <a:pt x="14870" y="104710"/>
                </a:lnTo>
                <a:lnTo>
                  <a:pt x="13498" y="92069"/>
                </a:lnTo>
                <a:lnTo>
                  <a:pt x="11915" y="79534"/>
                </a:lnTo>
                <a:lnTo>
                  <a:pt x="10122" y="67105"/>
                </a:lnTo>
                <a:lnTo>
                  <a:pt x="8117" y="54783"/>
                </a:lnTo>
                <a:lnTo>
                  <a:pt x="5901" y="42567"/>
                </a:lnTo>
                <a:lnTo>
                  <a:pt x="3474" y="30458"/>
                </a:lnTo>
                <a:lnTo>
                  <a:pt x="836" y="18456"/>
                </a:lnTo>
                <a:lnTo>
                  <a:pt x="0" y="14859"/>
                </a:lnTo>
                <a:lnTo>
                  <a:pt x="94868" y="4445"/>
                </a:lnTo>
                <a:lnTo>
                  <a:pt x="97799" y="23596"/>
                </a:lnTo>
                <a:lnTo>
                  <a:pt x="99813" y="38082"/>
                </a:lnTo>
                <a:lnTo>
                  <a:pt x="100939" y="47904"/>
                </a:lnTo>
                <a:lnTo>
                  <a:pt x="101218" y="52450"/>
                </a:lnTo>
                <a:lnTo>
                  <a:pt x="107187" y="52450"/>
                </a:lnTo>
                <a:lnTo>
                  <a:pt x="115795" y="40562"/>
                </a:lnTo>
                <a:lnTo>
                  <a:pt x="125059" y="30197"/>
                </a:lnTo>
                <a:lnTo>
                  <a:pt x="134981" y="21356"/>
                </a:lnTo>
                <a:lnTo>
                  <a:pt x="145562" y="14040"/>
                </a:lnTo>
                <a:lnTo>
                  <a:pt x="156804" y="8252"/>
                </a:lnTo>
                <a:lnTo>
                  <a:pt x="168708" y="3991"/>
                </a:lnTo>
                <a:lnTo>
                  <a:pt x="181275" y="1261"/>
                </a:lnTo>
                <a:lnTo>
                  <a:pt x="194507" y="61"/>
                </a:lnTo>
                <a:lnTo>
                  <a:pt x="19837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76499" y="3441191"/>
            <a:ext cx="258699" cy="365760"/>
          </a:xfrm>
          <a:custGeom>
            <a:avLst/>
            <a:gdLst/>
            <a:ahLst/>
            <a:cxnLst/>
            <a:rect l="l" t="t" r="r" b="b"/>
            <a:pathLst>
              <a:path w="258699" h="365760">
                <a:moveTo>
                  <a:pt x="198374" y="0"/>
                </a:moveTo>
                <a:lnTo>
                  <a:pt x="209731" y="519"/>
                </a:lnTo>
                <a:lnTo>
                  <a:pt x="221647" y="2083"/>
                </a:lnTo>
                <a:lnTo>
                  <a:pt x="234127" y="4698"/>
                </a:lnTo>
                <a:lnTo>
                  <a:pt x="247178" y="8371"/>
                </a:lnTo>
                <a:lnTo>
                  <a:pt x="258699" y="12319"/>
                </a:lnTo>
                <a:lnTo>
                  <a:pt x="237108" y="99313"/>
                </a:lnTo>
                <a:lnTo>
                  <a:pt x="224775" y="94921"/>
                </a:lnTo>
                <a:lnTo>
                  <a:pt x="212387" y="91606"/>
                </a:lnTo>
                <a:lnTo>
                  <a:pt x="199927" y="89384"/>
                </a:lnTo>
                <a:lnTo>
                  <a:pt x="187378" y="88272"/>
                </a:lnTo>
                <a:lnTo>
                  <a:pt x="181228" y="88137"/>
                </a:lnTo>
                <a:lnTo>
                  <a:pt x="166109" y="89178"/>
                </a:lnTo>
                <a:lnTo>
                  <a:pt x="152568" y="92299"/>
                </a:lnTo>
                <a:lnTo>
                  <a:pt x="140603" y="97501"/>
                </a:lnTo>
                <a:lnTo>
                  <a:pt x="130212" y="104784"/>
                </a:lnTo>
                <a:lnTo>
                  <a:pt x="121392" y="114148"/>
                </a:lnTo>
                <a:lnTo>
                  <a:pt x="114142" y="125593"/>
                </a:lnTo>
                <a:lnTo>
                  <a:pt x="109093" y="137287"/>
                </a:lnTo>
                <a:lnTo>
                  <a:pt x="109100" y="153573"/>
                </a:lnTo>
                <a:lnTo>
                  <a:pt x="109121" y="169438"/>
                </a:lnTo>
                <a:lnTo>
                  <a:pt x="109155" y="184881"/>
                </a:lnTo>
                <a:lnTo>
                  <a:pt x="109204" y="199903"/>
                </a:lnTo>
                <a:lnTo>
                  <a:pt x="109266" y="214502"/>
                </a:lnTo>
                <a:lnTo>
                  <a:pt x="109342" y="228680"/>
                </a:lnTo>
                <a:lnTo>
                  <a:pt x="109431" y="242435"/>
                </a:lnTo>
                <a:lnTo>
                  <a:pt x="109533" y="255768"/>
                </a:lnTo>
                <a:lnTo>
                  <a:pt x="109649" y="268679"/>
                </a:lnTo>
                <a:lnTo>
                  <a:pt x="109777" y="281167"/>
                </a:lnTo>
                <a:lnTo>
                  <a:pt x="109918" y="293232"/>
                </a:lnTo>
                <a:lnTo>
                  <a:pt x="110072" y="304874"/>
                </a:lnTo>
                <a:lnTo>
                  <a:pt x="110238" y="316094"/>
                </a:lnTo>
                <a:lnTo>
                  <a:pt x="110417" y="326890"/>
                </a:lnTo>
                <a:lnTo>
                  <a:pt x="110608" y="337263"/>
                </a:lnTo>
                <a:lnTo>
                  <a:pt x="110811" y="347213"/>
                </a:lnTo>
                <a:lnTo>
                  <a:pt x="111026" y="356739"/>
                </a:lnTo>
                <a:lnTo>
                  <a:pt x="111251" y="365760"/>
                </a:lnTo>
                <a:lnTo>
                  <a:pt x="12318" y="365760"/>
                </a:lnTo>
                <a:lnTo>
                  <a:pt x="13161" y="350420"/>
                </a:lnTo>
                <a:lnTo>
                  <a:pt x="13945" y="335476"/>
                </a:lnTo>
                <a:lnTo>
                  <a:pt x="14669" y="320928"/>
                </a:lnTo>
                <a:lnTo>
                  <a:pt x="15335" y="306774"/>
                </a:lnTo>
                <a:lnTo>
                  <a:pt x="15940" y="293016"/>
                </a:lnTo>
                <a:lnTo>
                  <a:pt x="16486" y="279651"/>
                </a:lnTo>
                <a:lnTo>
                  <a:pt x="16971" y="266682"/>
                </a:lnTo>
                <a:lnTo>
                  <a:pt x="17396" y="254106"/>
                </a:lnTo>
                <a:lnTo>
                  <a:pt x="17760" y="241924"/>
                </a:lnTo>
                <a:lnTo>
                  <a:pt x="18064" y="230136"/>
                </a:lnTo>
                <a:lnTo>
                  <a:pt x="18487" y="207739"/>
                </a:lnTo>
                <a:lnTo>
                  <a:pt x="18663" y="186913"/>
                </a:lnTo>
                <a:lnTo>
                  <a:pt x="18668" y="182753"/>
                </a:lnTo>
                <a:lnTo>
                  <a:pt x="18563" y="169485"/>
                </a:lnTo>
                <a:lnTo>
                  <a:pt x="18246" y="156321"/>
                </a:lnTo>
                <a:lnTo>
                  <a:pt x="17719" y="143262"/>
                </a:lnTo>
                <a:lnTo>
                  <a:pt x="16980" y="130306"/>
                </a:lnTo>
                <a:lnTo>
                  <a:pt x="16031" y="117455"/>
                </a:lnTo>
                <a:lnTo>
                  <a:pt x="14870" y="104710"/>
                </a:lnTo>
                <a:lnTo>
                  <a:pt x="13498" y="92069"/>
                </a:lnTo>
                <a:lnTo>
                  <a:pt x="11915" y="79534"/>
                </a:lnTo>
                <a:lnTo>
                  <a:pt x="10122" y="67105"/>
                </a:lnTo>
                <a:lnTo>
                  <a:pt x="8117" y="54783"/>
                </a:lnTo>
                <a:lnTo>
                  <a:pt x="5901" y="42567"/>
                </a:lnTo>
                <a:lnTo>
                  <a:pt x="3474" y="30458"/>
                </a:lnTo>
                <a:lnTo>
                  <a:pt x="836" y="18456"/>
                </a:lnTo>
                <a:lnTo>
                  <a:pt x="0" y="14859"/>
                </a:lnTo>
                <a:lnTo>
                  <a:pt x="94868" y="4445"/>
                </a:lnTo>
                <a:lnTo>
                  <a:pt x="97799" y="23596"/>
                </a:lnTo>
                <a:lnTo>
                  <a:pt x="99813" y="38082"/>
                </a:lnTo>
                <a:lnTo>
                  <a:pt x="100939" y="47904"/>
                </a:lnTo>
                <a:lnTo>
                  <a:pt x="101218" y="52450"/>
                </a:lnTo>
                <a:lnTo>
                  <a:pt x="107187" y="52450"/>
                </a:lnTo>
                <a:lnTo>
                  <a:pt x="115795" y="40562"/>
                </a:lnTo>
                <a:lnTo>
                  <a:pt x="125059" y="30197"/>
                </a:lnTo>
                <a:lnTo>
                  <a:pt x="134981" y="21356"/>
                </a:lnTo>
                <a:lnTo>
                  <a:pt x="145562" y="14040"/>
                </a:lnTo>
                <a:lnTo>
                  <a:pt x="156804" y="8252"/>
                </a:lnTo>
                <a:lnTo>
                  <a:pt x="168708" y="3991"/>
                </a:lnTo>
                <a:lnTo>
                  <a:pt x="181275" y="1261"/>
                </a:lnTo>
                <a:lnTo>
                  <a:pt x="194507" y="61"/>
                </a:lnTo>
                <a:lnTo>
                  <a:pt x="19837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42583" y="3440811"/>
            <a:ext cx="297307" cy="376936"/>
          </a:xfrm>
          <a:custGeom>
            <a:avLst/>
            <a:gdLst/>
            <a:ahLst/>
            <a:cxnLst/>
            <a:rect l="l" t="t" r="r" b="b"/>
            <a:pathLst>
              <a:path w="297307" h="376936">
                <a:moveTo>
                  <a:pt x="201675" y="0"/>
                </a:moveTo>
                <a:lnTo>
                  <a:pt x="215588" y="254"/>
                </a:lnTo>
                <a:lnTo>
                  <a:pt x="229023" y="1014"/>
                </a:lnTo>
                <a:lnTo>
                  <a:pt x="241978" y="2273"/>
                </a:lnTo>
                <a:lnTo>
                  <a:pt x="254450" y="4027"/>
                </a:lnTo>
                <a:lnTo>
                  <a:pt x="266436" y="6268"/>
                </a:lnTo>
                <a:lnTo>
                  <a:pt x="277934" y="8993"/>
                </a:lnTo>
                <a:lnTo>
                  <a:pt x="283083" y="10413"/>
                </a:lnTo>
                <a:lnTo>
                  <a:pt x="270510" y="86360"/>
                </a:lnTo>
                <a:lnTo>
                  <a:pt x="259130" y="82142"/>
                </a:lnTo>
                <a:lnTo>
                  <a:pt x="247322" y="78673"/>
                </a:lnTo>
                <a:lnTo>
                  <a:pt x="235083" y="75951"/>
                </a:lnTo>
                <a:lnTo>
                  <a:pt x="222411" y="73976"/>
                </a:lnTo>
                <a:lnTo>
                  <a:pt x="209301" y="72749"/>
                </a:lnTo>
                <a:lnTo>
                  <a:pt x="195750" y="72270"/>
                </a:lnTo>
                <a:lnTo>
                  <a:pt x="193801" y="72262"/>
                </a:lnTo>
                <a:lnTo>
                  <a:pt x="179617" y="73106"/>
                </a:lnTo>
                <a:lnTo>
                  <a:pt x="166435" y="75640"/>
                </a:lnTo>
                <a:lnTo>
                  <a:pt x="154261" y="79867"/>
                </a:lnTo>
                <a:lnTo>
                  <a:pt x="143104" y="85791"/>
                </a:lnTo>
                <a:lnTo>
                  <a:pt x="132968" y="93415"/>
                </a:lnTo>
                <a:lnTo>
                  <a:pt x="123862" y="102742"/>
                </a:lnTo>
                <a:lnTo>
                  <a:pt x="115402" y="114150"/>
                </a:lnTo>
                <a:lnTo>
                  <a:pt x="109236" y="124987"/>
                </a:lnTo>
                <a:lnTo>
                  <a:pt x="104308" y="136523"/>
                </a:lnTo>
                <a:lnTo>
                  <a:pt x="100616" y="148752"/>
                </a:lnTo>
                <a:lnTo>
                  <a:pt x="98157" y="161674"/>
                </a:lnTo>
                <a:lnTo>
                  <a:pt x="96928" y="175285"/>
                </a:lnTo>
                <a:lnTo>
                  <a:pt x="96773" y="182371"/>
                </a:lnTo>
                <a:lnTo>
                  <a:pt x="97375" y="196166"/>
                </a:lnTo>
                <a:lnTo>
                  <a:pt x="99178" y="209365"/>
                </a:lnTo>
                <a:lnTo>
                  <a:pt x="102184" y="221966"/>
                </a:lnTo>
                <a:lnTo>
                  <a:pt x="106393" y="233967"/>
                </a:lnTo>
                <a:lnTo>
                  <a:pt x="111803" y="245366"/>
                </a:lnTo>
                <a:lnTo>
                  <a:pt x="118417" y="256161"/>
                </a:lnTo>
                <a:lnTo>
                  <a:pt x="126232" y="266350"/>
                </a:lnTo>
                <a:lnTo>
                  <a:pt x="136430" y="276748"/>
                </a:lnTo>
                <a:lnTo>
                  <a:pt x="146158" y="284261"/>
                </a:lnTo>
                <a:lnTo>
                  <a:pt x="156819" y="290508"/>
                </a:lnTo>
                <a:lnTo>
                  <a:pt x="168416" y="295486"/>
                </a:lnTo>
                <a:lnTo>
                  <a:pt x="180951" y="299193"/>
                </a:lnTo>
                <a:lnTo>
                  <a:pt x="194424" y="301627"/>
                </a:lnTo>
                <a:lnTo>
                  <a:pt x="208839" y="302788"/>
                </a:lnTo>
                <a:lnTo>
                  <a:pt x="215011" y="302894"/>
                </a:lnTo>
                <a:lnTo>
                  <a:pt x="225447" y="302552"/>
                </a:lnTo>
                <a:lnTo>
                  <a:pt x="236622" y="301524"/>
                </a:lnTo>
                <a:lnTo>
                  <a:pt x="248535" y="299810"/>
                </a:lnTo>
                <a:lnTo>
                  <a:pt x="261186" y="297411"/>
                </a:lnTo>
                <a:lnTo>
                  <a:pt x="274576" y="294327"/>
                </a:lnTo>
                <a:lnTo>
                  <a:pt x="288703" y="290557"/>
                </a:lnTo>
                <a:lnTo>
                  <a:pt x="297307" y="288036"/>
                </a:lnTo>
                <a:lnTo>
                  <a:pt x="290957" y="359028"/>
                </a:lnTo>
                <a:lnTo>
                  <a:pt x="270800" y="367423"/>
                </a:lnTo>
                <a:lnTo>
                  <a:pt x="247100" y="373184"/>
                </a:lnTo>
                <a:lnTo>
                  <a:pt x="233915" y="375077"/>
                </a:lnTo>
                <a:lnTo>
                  <a:pt x="219839" y="376312"/>
                </a:lnTo>
                <a:lnTo>
                  <a:pt x="204869" y="376889"/>
                </a:lnTo>
                <a:lnTo>
                  <a:pt x="199009" y="376936"/>
                </a:lnTo>
                <a:lnTo>
                  <a:pt x="183756" y="376584"/>
                </a:lnTo>
                <a:lnTo>
                  <a:pt x="169088" y="375528"/>
                </a:lnTo>
                <a:lnTo>
                  <a:pt x="155004" y="373769"/>
                </a:lnTo>
                <a:lnTo>
                  <a:pt x="141504" y="371307"/>
                </a:lnTo>
                <a:lnTo>
                  <a:pt x="128589" y="368143"/>
                </a:lnTo>
                <a:lnTo>
                  <a:pt x="116257" y="364277"/>
                </a:lnTo>
                <a:lnTo>
                  <a:pt x="104510" y="359709"/>
                </a:lnTo>
                <a:lnTo>
                  <a:pt x="82769" y="348470"/>
                </a:lnTo>
                <a:lnTo>
                  <a:pt x="63365" y="334429"/>
                </a:lnTo>
                <a:lnTo>
                  <a:pt x="51562" y="323341"/>
                </a:lnTo>
                <a:lnTo>
                  <a:pt x="42543" y="313358"/>
                </a:lnTo>
                <a:lnTo>
                  <a:pt x="34392" y="303010"/>
                </a:lnTo>
                <a:lnTo>
                  <a:pt x="27109" y="292298"/>
                </a:lnTo>
                <a:lnTo>
                  <a:pt x="20693" y="281222"/>
                </a:lnTo>
                <a:lnTo>
                  <a:pt x="15143" y="269782"/>
                </a:lnTo>
                <a:lnTo>
                  <a:pt x="10458" y="257978"/>
                </a:lnTo>
                <a:lnTo>
                  <a:pt x="6639" y="245809"/>
                </a:lnTo>
                <a:lnTo>
                  <a:pt x="3684" y="233277"/>
                </a:lnTo>
                <a:lnTo>
                  <a:pt x="1594" y="220381"/>
                </a:lnTo>
                <a:lnTo>
                  <a:pt x="367" y="207120"/>
                </a:lnTo>
                <a:lnTo>
                  <a:pt x="0" y="194563"/>
                </a:lnTo>
                <a:lnTo>
                  <a:pt x="403" y="181177"/>
                </a:lnTo>
                <a:lnTo>
                  <a:pt x="1614" y="168089"/>
                </a:lnTo>
                <a:lnTo>
                  <a:pt x="3634" y="155299"/>
                </a:lnTo>
                <a:lnTo>
                  <a:pt x="6463" y="142808"/>
                </a:lnTo>
                <a:lnTo>
                  <a:pt x="10103" y="130616"/>
                </a:lnTo>
                <a:lnTo>
                  <a:pt x="14555" y="118725"/>
                </a:lnTo>
                <a:lnTo>
                  <a:pt x="19819" y="107134"/>
                </a:lnTo>
                <a:lnTo>
                  <a:pt x="25897" y="95844"/>
                </a:lnTo>
                <a:lnTo>
                  <a:pt x="32789" y="84855"/>
                </a:lnTo>
                <a:lnTo>
                  <a:pt x="40497" y="74169"/>
                </a:lnTo>
                <a:lnTo>
                  <a:pt x="49022" y="63784"/>
                </a:lnTo>
                <a:lnTo>
                  <a:pt x="62854" y="49341"/>
                </a:lnTo>
                <a:lnTo>
                  <a:pt x="82147" y="33675"/>
                </a:lnTo>
                <a:lnTo>
                  <a:pt x="103483" y="20992"/>
                </a:lnTo>
                <a:lnTo>
                  <a:pt x="114916" y="15769"/>
                </a:lnTo>
                <a:lnTo>
                  <a:pt x="126858" y="11292"/>
                </a:lnTo>
                <a:lnTo>
                  <a:pt x="139310" y="7561"/>
                </a:lnTo>
                <a:lnTo>
                  <a:pt x="152270" y="4575"/>
                </a:lnTo>
                <a:lnTo>
                  <a:pt x="165738" y="2336"/>
                </a:lnTo>
                <a:lnTo>
                  <a:pt x="179715" y="842"/>
                </a:lnTo>
                <a:lnTo>
                  <a:pt x="194198" y="94"/>
                </a:lnTo>
                <a:lnTo>
                  <a:pt x="2016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9941" y="3440811"/>
            <a:ext cx="369824" cy="536194"/>
          </a:xfrm>
          <a:custGeom>
            <a:avLst/>
            <a:gdLst/>
            <a:ahLst/>
            <a:cxnLst/>
            <a:rect l="l" t="t" r="r" b="b"/>
            <a:pathLst>
              <a:path w="369824" h="536193">
                <a:moveTo>
                  <a:pt x="215011" y="0"/>
                </a:moveTo>
                <a:lnTo>
                  <a:pt x="229292" y="536"/>
                </a:lnTo>
                <a:lnTo>
                  <a:pt x="242954" y="2147"/>
                </a:lnTo>
                <a:lnTo>
                  <a:pt x="255996" y="4832"/>
                </a:lnTo>
                <a:lnTo>
                  <a:pt x="268418" y="8592"/>
                </a:lnTo>
                <a:lnTo>
                  <a:pt x="280220" y="13429"/>
                </a:lnTo>
                <a:lnTo>
                  <a:pt x="291403" y="19343"/>
                </a:lnTo>
                <a:lnTo>
                  <a:pt x="301965" y="26334"/>
                </a:lnTo>
                <a:lnTo>
                  <a:pt x="311907" y="34405"/>
                </a:lnTo>
                <a:lnTo>
                  <a:pt x="321229" y="43554"/>
                </a:lnTo>
                <a:lnTo>
                  <a:pt x="335951" y="61845"/>
                </a:lnTo>
                <a:lnTo>
                  <a:pt x="342928" y="72509"/>
                </a:lnTo>
                <a:lnTo>
                  <a:pt x="349099" y="83554"/>
                </a:lnTo>
                <a:lnTo>
                  <a:pt x="354466" y="94977"/>
                </a:lnTo>
                <a:lnTo>
                  <a:pt x="359029" y="106780"/>
                </a:lnTo>
                <a:lnTo>
                  <a:pt x="362789" y="118960"/>
                </a:lnTo>
                <a:lnTo>
                  <a:pt x="365746" y="131517"/>
                </a:lnTo>
                <a:lnTo>
                  <a:pt x="367901" y="144450"/>
                </a:lnTo>
                <a:lnTo>
                  <a:pt x="369255" y="157759"/>
                </a:lnTo>
                <a:lnTo>
                  <a:pt x="369809" y="171444"/>
                </a:lnTo>
                <a:lnTo>
                  <a:pt x="369824" y="174116"/>
                </a:lnTo>
                <a:lnTo>
                  <a:pt x="369489" y="187738"/>
                </a:lnTo>
                <a:lnTo>
                  <a:pt x="368485" y="201072"/>
                </a:lnTo>
                <a:lnTo>
                  <a:pt x="366811" y="214118"/>
                </a:lnTo>
                <a:lnTo>
                  <a:pt x="364468" y="226876"/>
                </a:lnTo>
                <a:lnTo>
                  <a:pt x="361455" y="239347"/>
                </a:lnTo>
                <a:lnTo>
                  <a:pt x="357773" y="251530"/>
                </a:lnTo>
                <a:lnTo>
                  <a:pt x="353421" y="263425"/>
                </a:lnTo>
                <a:lnTo>
                  <a:pt x="348400" y="275033"/>
                </a:lnTo>
                <a:lnTo>
                  <a:pt x="342710" y="286353"/>
                </a:lnTo>
                <a:lnTo>
                  <a:pt x="336350" y="297385"/>
                </a:lnTo>
                <a:lnTo>
                  <a:pt x="329320" y="308129"/>
                </a:lnTo>
                <a:lnTo>
                  <a:pt x="315088" y="326429"/>
                </a:lnTo>
                <a:lnTo>
                  <a:pt x="305895" y="336003"/>
                </a:lnTo>
                <a:lnTo>
                  <a:pt x="296146" y="344569"/>
                </a:lnTo>
                <a:lnTo>
                  <a:pt x="285840" y="352130"/>
                </a:lnTo>
                <a:lnTo>
                  <a:pt x="274977" y="358686"/>
                </a:lnTo>
                <a:lnTo>
                  <a:pt x="263557" y="364236"/>
                </a:lnTo>
                <a:lnTo>
                  <a:pt x="251579" y="368782"/>
                </a:lnTo>
                <a:lnTo>
                  <a:pt x="239045" y="372325"/>
                </a:lnTo>
                <a:lnTo>
                  <a:pt x="225953" y="374864"/>
                </a:lnTo>
                <a:lnTo>
                  <a:pt x="212305" y="376400"/>
                </a:lnTo>
                <a:lnTo>
                  <a:pt x="198099" y="376935"/>
                </a:lnTo>
                <a:lnTo>
                  <a:pt x="197612" y="376936"/>
                </a:lnTo>
                <a:lnTo>
                  <a:pt x="180764" y="376383"/>
                </a:lnTo>
                <a:lnTo>
                  <a:pt x="165555" y="374725"/>
                </a:lnTo>
                <a:lnTo>
                  <a:pt x="151986" y="371957"/>
                </a:lnTo>
                <a:lnTo>
                  <a:pt x="129763" y="363086"/>
                </a:lnTo>
                <a:lnTo>
                  <a:pt x="115697" y="351663"/>
                </a:lnTo>
                <a:lnTo>
                  <a:pt x="111251" y="351663"/>
                </a:lnTo>
                <a:lnTo>
                  <a:pt x="111264" y="364208"/>
                </a:lnTo>
                <a:lnTo>
                  <a:pt x="111302" y="376778"/>
                </a:lnTo>
                <a:lnTo>
                  <a:pt x="111364" y="389372"/>
                </a:lnTo>
                <a:lnTo>
                  <a:pt x="111451" y="401990"/>
                </a:lnTo>
                <a:lnTo>
                  <a:pt x="111562" y="414632"/>
                </a:lnTo>
                <a:lnTo>
                  <a:pt x="111697" y="427296"/>
                </a:lnTo>
                <a:lnTo>
                  <a:pt x="111856" y="439982"/>
                </a:lnTo>
                <a:lnTo>
                  <a:pt x="112039" y="452690"/>
                </a:lnTo>
                <a:lnTo>
                  <a:pt x="112244" y="465420"/>
                </a:lnTo>
                <a:lnTo>
                  <a:pt x="112473" y="478170"/>
                </a:lnTo>
                <a:lnTo>
                  <a:pt x="112725" y="490941"/>
                </a:lnTo>
                <a:lnTo>
                  <a:pt x="112999" y="503731"/>
                </a:lnTo>
                <a:lnTo>
                  <a:pt x="113295" y="516541"/>
                </a:lnTo>
                <a:lnTo>
                  <a:pt x="113613" y="529369"/>
                </a:lnTo>
                <a:lnTo>
                  <a:pt x="113792" y="536194"/>
                </a:lnTo>
                <a:lnTo>
                  <a:pt x="12700" y="536194"/>
                </a:lnTo>
                <a:lnTo>
                  <a:pt x="14001" y="513822"/>
                </a:lnTo>
                <a:lnTo>
                  <a:pt x="15158" y="490761"/>
                </a:lnTo>
                <a:lnTo>
                  <a:pt x="16170" y="467009"/>
                </a:lnTo>
                <a:lnTo>
                  <a:pt x="17040" y="442564"/>
                </a:lnTo>
                <a:lnTo>
                  <a:pt x="17767" y="417424"/>
                </a:lnTo>
                <a:lnTo>
                  <a:pt x="18353" y="391588"/>
                </a:lnTo>
                <a:lnTo>
                  <a:pt x="18798" y="365054"/>
                </a:lnTo>
                <a:lnTo>
                  <a:pt x="19103" y="337821"/>
                </a:lnTo>
                <a:lnTo>
                  <a:pt x="19269" y="309886"/>
                </a:lnTo>
                <a:lnTo>
                  <a:pt x="19304" y="289813"/>
                </a:lnTo>
                <a:lnTo>
                  <a:pt x="19256" y="272025"/>
                </a:lnTo>
                <a:lnTo>
                  <a:pt x="18874" y="237727"/>
                </a:lnTo>
                <a:lnTo>
                  <a:pt x="18109" y="205138"/>
                </a:lnTo>
                <a:lnTo>
                  <a:pt x="16959" y="174258"/>
                </a:lnTo>
                <a:lnTo>
                  <a:pt x="15423" y="145087"/>
                </a:lnTo>
                <a:lnTo>
                  <a:pt x="13499" y="117626"/>
                </a:lnTo>
                <a:lnTo>
                  <a:pt x="11185" y="91877"/>
                </a:lnTo>
                <a:lnTo>
                  <a:pt x="8481" y="67839"/>
                </a:lnTo>
                <a:lnTo>
                  <a:pt x="5384" y="45514"/>
                </a:lnTo>
                <a:lnTo>
                  <a:pt x="1893" y="24903"/>
                </a:lnTo>
                <a:lnTo>
                  <a:pt x="0" y="15239"/>
                </a:lnTo>
                <a:lnTo>
                  <a:pt x="95250" y="4825"/>
                </a:lnTo>
                <a:lnTo>
                  <a:pt x="100837" y="36829"/>
                </a:lnTo>
                <a:lnTo>
                  <a:pt x="106807" y="36829"/>
                </a:lnTo>
                <a:lnTo>
                  <a:pt x="116007" y="29111"/>
                </a:lnTo>
                <a:lnTo>
                  <a:pt x="125913" y="22296"/>
                </a:lnTo>
                <a:lnTo>
                  <a:pt x="136524" y="16387"/>
                </a:lnTo>
                <a:lnTo>
                  <a:pt x="147841" y="11384"/>
                </a:lnTo>
                <a:lnTo>
                  <a:pt x="159864" y="7289"/>
                </a:lnTo>
                <a:lnTo>
                  <a:pt x="172592" y="4101"/>
                </a:lnTo>
                <a:lnTo>
                  <a:pt x="186026" y="1823"/>
                </a:lnTo>
                <a:lnTo>
                  <a:pt x="200165" y="456"/>
                </a:lnTo>
                <a:lnTo>
                  <a:pt x="21501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8629" y="3440811"/>
            <a:ext cx="369824" cy="536194"/>
          </a:xfrm>
          <a:custGeom>
            <a:avLst/>
            <a:gdLst/>
            <a:ahLst/>
            <a:cxnLst/>
            <a:rect l="l" t="t" r="r" b="b"/>
            <a:pathLst>
              <a:path w="369824" h="536193">
                <a:moveTo>
                  <a:pt x="215011" y="0"/>
                </a:moveTo>
                <a:lnTo>
                  <a:pt x="229292" y="536"/>
                </a:lnTo>
                <a:lnTo>
                  <a:pt x="242954" y="2147"/>
                </a:lnTo>
                <a:lnTo>
                  <a:pt x="255996" y="4832"/>
                </a:lnTo>
                <a:lnTo>
                  <a:pt x="268418" y="8592"/>
                </a:lnTo>
                <a:lnTo>
                  <a:pt x="280220" y="13429"/>
                </a:lnTo>
                <a:lnTo>
                  <a:pt x="291403" y="19343"/>
                </a:lnTo>
                <a:lnTo>
                  <a:pt x="301965" y="26334"/>
                </a:lnTo>
                <a:lnTo>
                  <a:pt x="311907" y="34405"/>
                </a:lnTo>
                <a:lnTo>
                  <a:pt x="321229" y="43554"/>
                </a:lnTo>
                <a:lnTo>
                  <a:pt x="335951" y="61845"/>
                </a:lnTo>
                <a:lnTo>
                  <a:pt x="342928" y="72509"/>
                </a:lnTo>
                <a:lnTo>
                  <a:pt x="349099" y="83554"/>
                </a:lnTo>
                <a:lnTo>
                  <a:pt x="354466" y="94977"/>
                </a:lnTo>
                <a:lnTo>
                  <a:pt x="359029" y="106780"/>
                </a:lnTo>
                <a:lnTo>
                  <a:pt x="362789" y="118960"/>
                </a:lnTo>
                <a:lnTo>
                  <a:pt x="365746" y="131517"/>
                </a:lnTo>
                <a:lnTo>
                  <a:pt x="367901" y="144450"/>
                </a:lnTo>
                <a:lnTo>
                  <a:pt x="369255" y="157759"/>
                </a:lnTo>
                <a:lnTo>
                  <a:pt x="369809" y="171444"/>
                </a:lnTo>
                <a:lnTo>
                  <a:pt x="369824" y="174116"/>
                </a:lnTo>
                <a:lnTo>
                  <a:pt x="369489" y="187738"/>
                </a:lnTo>
                <a:lnTo>
                  <a:pt x="368485" y="201072"/>
                </a:lnTo>
                <a:lnTo>
                  <a:pt x="366811" y="214118"/>
                </a:lnTo>
                <a:lnTo>
                  <a:pt x="364468" y="226876"/>
                </a:lnTo>
                <a:lnTo>
                  <a:pt x="361455" y="239347"/>
                </a:lnTo>
                <a:lnTo>
                  <a:pt x="357773" y="251530"/>
                </a:lnTo>
                <a:lnTo>
                  <a:pt x="353421" y="263425"/>
                </a:lnTo>
                <a:lnTo>
                  <a:pt x="348400" y="275033"/>
                </a:lnTo>
                <a:lnTo>
                  <a:pt x="342710" y="286353"/>
                </a:lnTo>
                <a:lnTo>
                  <a:pt x="336350" y="297385"/>
                </a:lnTo>
                <a:lnTo>
                  <a:pt x="329320" y="308129"/>
                </a:lnTo>
                <a:lnTo>
                  <a:pt x="315088" y="326429"/>
                </a:lnTo>
                <a:lnTo>
                  <a:pt x="305895" y="336003"/>
                </a:lnTo>
                <a:lnTo>
                  <a:pt x="296146" y="344569"/>
                </a:lnTo>
                <a:lnTo>
                  <a:pt x="285840" y="352130"/>
                </a:lnTo>
                <a:lnTo>
                  <a:pt x="274977" y="358686"/>
                </a:lnTo>
                <a:lnTo>
                  <a:pt x="263557" y="364236"/>
                </a:lnTo>
                <a:lnTo>
                  <a:pt x="251579" y="368782"/>
                </a:lnTo>
                <a:lnTo>
                  <a:pt x="239045" y="372325"/>
                </a:lnTo>
                <a:lnTo>
                  <a:pt x="225953" y="374864"/>
                </a:lnTo>
                <a:lnTo>
                  <a:pt x="212305" y="376400"/>
                </a:lnTo>
                <a:lnTo>
                  <a:pt x="198099" y="376935"/>
                </a:lnTo>
                <a:lnTo>
                  <a:pt x="197612" y="376936"/>
                </a:lnTo>
                <a:lnTo>
                  <a:pt x="180764" y="376383"/>
                </a:lnTo>
                <a:lnTo>
                  <a:pt x="165555" y="374725"/>
                </a:lnTo>
                <a:lnTo>
                  <a:pt x="151986" y="371957"/>
                </a:lnTo>
                <a:lnTo>
                  <a:pt x="129763" y="363086"/>
                </a:lnTo>
                <a:lnTo>
                  <a:pt x="115697" y="351663"/>
                </a:lnTo>
                <a:lnTo>
                  <a:pt x="111251" y="351663"/>
                </a:lnTo>
                <a:lnTo>
                  <a:pt x="111264" y="364208"/>
                </a:lnTo>
                <a:lnTo>
                  <a:pt x="111302" y="376778"/>
                </a:lnTo>
                <a:lnTo>
                  <a:pt x="111364" y="389372"/>
                </a:lnTo>
                <a:lnTo>
                  <a:pt x="111451" y="401990"/>
                </a:lnTo>
                <a:lnTo>
                  <a:pt x="111562" y="414632"/>
                </a:lnTo>
                <a:lnTo>
                  <a:pt x="111697" y="427296"/>
                </a:lnTo>
                <a:lnTo>
                  <a:pt x="111856" y="439982"/>
                </a:lnTo>
                <a:lnTo>
                  <a:pt x="112039" y="452690"/>
                </a:lnTo>
                <a:lnTo>
                  <a:pt x="112244" y="465420"/>
                </a:lnTo>
                <a:lnTo>
                  <a:pt x="112473" y="478170"/>
                </a:lnTo>
                <a:lnTo>
                  <a:pt x="112725" y="490941"/>
                </a:lnTo>
                <a:lnTo>
                  <a:pt x="112999" y="503731"/>
                </a:lnTo>
                <a:lnTo>
                  <a:pt x="113295" y="516541"/>
                </a:lnTo>
                <a:lnTo>
                  <a:pt x="113613" y="529369"/>
                </a:lnTo>
                <a:lnTo>
                  <a:pt x="113792" y="536194"/>
                </a:lnTo>
                <a:lnTo>
                  <a:pt x="12700" y="536194"/>
                </a:lnTo>
                <a:lnTo>
                  <a:pt x="14001" y="513822"/>
                </a:lnTo>
                <a:lnTo>
                  <a:pt x="15158" y="490761"/>
                </a:lnTo>
                <a:lnTo>
                  <a:pt x="16170" y="467009"/>
                </a:lnTo>
                <a:lnTo>
                  <a:pt x="17040" y="442564"/>
                </a:lnTo>
                <a:lnTo>
                  <a:pt x="17767" y="417424"/>
                </a:lnTo>
                <a:lnTo>
                  <a:pt x="18353" y="391588"/>
                </a:lnTo>
                <a:lnTo>
                  <a:pt x="18798" y="365054"/>
                </a:lnTo>
                <a:lnTo>
                  <a:pt x="19103" y="337821"/>
                </a:lnTo>
                <a:lnTo>
                  <a:pt x="19269" y="309886"/>
                </a:lnTo>
                <a:lnTo>
                  <a:pt x="19304" y="289813"/>
                </a:lnTo>
                <a:lnTo>
                  <a:pt x="19256" y="272025"/>
                </a:lnTo>
                <a:lnTo>
                  <a:pt x="18874" y="237727"/>
                </a:lnTo>
                <a:lnTo>
                  <a:pt x="18109" y="205138"/>
                </a:lnTo>
                <a:lnTo>
                  <a:pt x="16959" y="174258"/>
                </a:lnTo>
                <a:lnTo>
                  <a:pt x="15423" y="145087"/>
                </a:lnTo>
                <a:lnTo>
                  <a:pt x="13499" y="117626"/>
                </a:lnTo>
                <a:lnTo>
                  <a:pt x="11185" y="91877"/>
                </a:lnTo>
                <a:lnTo>
                  <a:pt x="8481" y="67839"/>
                </a:lnTo>
                <a:lnTo>
                  <a:pt x="5384" y="45514"/>
                </a:lnTo>
                <a:lnTo>
                  <a:pt x="1893" y="24903"/>
                </a:lnTo>
                <a:lnTo>
                  <a:pt x="0" y="15239"/>
                </a:lnTo>
                <a:lnTo>
                  <a:pt x="95250" y="4825"/>
                </a:lnTo>
                <a:lnTo>
                  <a:pt x="100837" y="36829"/>
                </a:lnTo>
                <a:lnTo>
                  <a:pt x="106807" y="36829"/>
                </a:lnTo>
                <a:lnTo>
                  <a:pt x="116007" y="29111"/>
                </a:lnTo>
                <a:lnTo>
                  <a:pt x="125913" y="22296"/>
                </a:lnTo>
                <a:lnTo>
                  <a:pt x="136524" y="16387"/>
                </a:lnTo>
                <a:lnTo>
                  <a:pt x="147841" y="11384"/>
                </a:lnTo>
                <a:lnTo>
                  <a:pt x="159864" y="7289"/>
                </a:lnTo>
                <a:lnTo>
                  <a:pt x="172592" y="4101"/>
                </a:lnTo>
                <a:lnTo>
                  <a:pt x="186026" y="1823"/>
                </a:lnTo>
                <a:lnTo>
                  <a:pt x="200165" y="456"/>
                </a:lnTo>
                <a:lnTo>
                  <a:pt x="21501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34107" y="3440811"/>
            <a:ext cx="297306" cy="376936"/>
          </a:xfrm>
          <a:custGeom>
            <a:avLst/>
            <a:gdLst/>
            <a:ahLst/>
            <a:cxnLst/>
            <a:rect l="l" t="t" r="r" b="b"/>
            <a:pathLst>
              <a:path w="297306" h="376936">
                <a:moveTo>
                  <a:pt x="201675" y="0"/>
                </a:moveTo>
                <a:lnTo>
                  <a:pt x="215588" y="254"/>
                </a:lnTo>
                <a:lnTo>
                  <a:pt x="229023" y="1014"/>
                </a:lnTo>
                <a:lnTo>
                  <a:pt x="241978" y="2273"/>
                </a:lnTo>
                <a:lnTo>
                  <a:pt x="254450" y="4027"/>
                </a:lnTo>
                <a:lnTo>
                  <a:pt x="266436" y="6268"/>
                </a:lnTo>
                <a:lnTo>
                  <a:pt x="277934" y="8993"/>
                </a:lnTo>
                <a:lnTo>
                  <a:pt x="283082" y="10413"/>
                </a:lnTo>
                <a:lnTo>
                  <a:pt x="270510" y="86360"/>
                </a:lnTo>
                <a:lnTo>
                  <a:pt x="259130" y="82142"/>
                </a:lnTo>
                <a:lnTo>
                  <a:pt x="247322" y="78673"/>
                </a:lnTo>
                <a:lnTo>
                  <a:pt x="235083" y="75951"/>
                </a:lnTo>
                <a:lnTo>
                  <a:pt x="222411" y="73976"/>
                </a:lnTo>
                <a:lnTo>
                  <a:pt x="209301" y="72749"/>
                </a:lnTo>
                <a:lnTo>
                  <a:pt x="195750" y="72270"/>
                </a:lnTo>
                <a:lnTo>
                  <a:pt x="193801" y="72262"/>
                </a:lnTo>
                <a:lnTo>
                  <a:pt x="179617" y="73106"/>
                </a:lnTo>
                <a:lnTo>
                  <a:pt x="166435" y="75640"/>
                </a:lnTo>
                <a:lnTo>
                  <a:pt x="154261" y="79867"/>
                </a:lnTo>
                <a:lnTo>
                  <a:pt x="143104" y="85791"/>
                </a:lnTo>
                <a:lnTo>
                  <a:pt x="132968" y="93415"/>
                </a:lnTo>
                <a:lnTo>
                  <a:pt x="123862" y="102742"/>
                </a:lnTo>
                <a:lnTo>
                  <a:pt x="115402" y="114150"/>
                </a:lnTo>
                <a:lnTo>
                  <a:pt x="109236" y="124987"/>
                </a:lnTo>
                <a:lnTo>
                  <a:pt x="104308" y="136523"/>
                </a:lnTo>
                <a:lnTo>
                  <a:pt x="100616" y="148752"/>
                </a:lnTo>
                <a:lnTo>
                  <a:pt x="98157" y="161674"/>
                </a:lnTo>
                <a:lnTo>
                  <a:pt x="96928" y="175285"/>
                </a:lnTo>
                <a:lnTo>
                  <a:pt x="96774" y="182371"/>
                </a:lnTo>
                <a:lnTo>
                  <a:pt x="97375" y="196166"/>
                </a:lnTo>
                <a:lnTo>
                  <a:pt x="99178" y="209365"/>
                </a:lnTo>
                <a:lnTo>
                  <a:pt x="102184" y="221966"/>
                </a:lnTo>
                <a:lnTo>
                  <a:pt x="106393" y="233967"/>
                </a:lnTo>
                <a:lnTo>
                  <a:pt x="111803" y="245366"/>
                </a:lnTo>
                <a:lnTo>
                  <a:pt x="118417" y="256161"/>
                </a:lnTo>
                <a:lnTo>
                  <a:pt x="126232" y="266350"/>
                </a:lnTo>
                <a:lnTo>
                  <a:pt x="136430" y="276748"/>
                </a:lnTo>
                <a:lnTo>
                  <a:pt x="146158" y="284261"/>
                </a:lnTo>
                <a:lnTo>
                  <a:pt x="156819" y="290508"/>
                </a:lnTo>
                <a:lnTo>
                  <a:pt x="168416" y="295486"/>
                </a:lnTo>
                <a:lnTo>
                  <a:pt x="180951" y="299193"/>
                </a:lnTo>
                <a:lnTo>
                  <a:pt x="194424" y="301627"/>
                </a:lnTo>
                <a:lnTo>
                  <a:pt x="208839" y="302788"/>
                </a:lnTo>
                <a:lnTo>
                  <a:pt x="215011" y="302894"/>
                </a:lnTo>
                <a:lnTo>
                  <a:pt x="225447" y="302552"/>
                </a:lnTo>
                <a:lnTo>
                  <a:pt x="236622" y="301524"/>
                </a:lnTo>
                <a:lnTo>
                  <a:pt x="248535" y="299810"/>
                </a:lnTo>
                <a:lnTo>
                  <a:pt x="261186" y="297411"/>
                </a:lnTo>
                <a:lnTo>
                  <a:pt x="274576" y="294327"/>
                </a:lnTo>
                <a:lnTo>
                  <a:pt x="288703" y="290557"/>
                </a:lnTo>
                <a:lnTo>
                  <a:pt x="297306" y="288036"/>
                </a:lnTo>
                <a:lnTo>
                  <a:pt x="290956" y="359028"/>
                </a:lnTo>
                <a:lnTo>
                  <a:pt x="270800" y="367423"/>
                </a:lnTo>
                <a:lnTo>
                  <a:pt x="247100" y="373184"/>
                </a:lnTo>
                <a:lnTo>
                  <a:pt x="233915" y="375077"/>
                </a:lnTo>
                <a:lnTo>
                  <a:pt x="219839" y="376312"/>
                </a:lnTo>
                <a:lnTo>
                  <a:pt x="204869" y="376889"/>
                </a:lnTo>
                <a:lnTo>
                  <a:pt x="199009" y="376936"/>
                </a:lnTo>
                <a:lnTo>
                  <a:pt x="183756" y="376584"/>
                </a:lnTo>
                <a:lnTo>
                  <a:pt x="169088" y="375528"/>
                </a:lnTo>
                <a:lnTo>
                  <a:pt x="155004" y="373769"/>
                </a:lnTo>
                <a:lnTo>
                  <a:pt x="141504" y="371307"/>
                </a:lnTo>
                <a:lnTo>
                  <a:pt x="128589" y="368143"/>
                </a:lnTo>
                <a:lnTo>
                  <a:pt x="116257" y="364277"/>
                </a:lnTo>
                <a:lnTo>
                  <a:pt x="104510" y="359709"/>
                </a:lnTo>
                <a:lnTo>
                  <a:pt x="82769" y="348470"/>
                </a:lnTo>
                <a:lnTo>
                  <a:pt x="63365" y="334429"/>
                </a:lnTo>
                <a:lnTo>
                  <a:pt x="51562" y="323341"/>
                </a:lnTo>
                <a:lnTo>
                  <a:pt x="42543" y="313358"/>
                </a:lnTo>
                <a:lnTo>
                  <a:pt x="34392" y="303010"/>
                </a:lnTo>
                <a:lnTo>
                  <a:pt x="27109" y="292298"/>
                </a:lnTo>
                <a:lnTo>
                  <a:pt x="20693" y="281222"/>
                </a:lnTo>
                <a:lnTo>
                  <a:pt x="15143" y="269782"/>
                </a:lnTo>
                <a:lnTo>
                  <a:pt x="10458" y="257978"/>
                </a:lnTo>
                <a:lnTo>
                  <a:pt x="6639" y="245809"/>
                </a:lnTo>
                <a:lnTo>
                  <a:pt x="3684" y="233277"/>
                </a:lnTo>
                <a:lnTo>
                  <a:pt x="1594" y="220381"/>
                </a:lnTo>
                <a:lnTo>
                  <a:pt x="367" y="207120"/>
                </a:lnTo>
                <a:lnTo>
                  <a:pt x="0" y="194563"/>
                </a:lnTo>
                <a:lnTo>
                  <a:pt x="403" y="181177"/>
                </a:lnTo>
                <a:lnTo>
                  <a:pt x="1614" y="168089"/>
                </a:lnTo>
                <a:lnTo>
                  <a:pt x="3634" y="155299"/>
                </a:lnTo>
                <a:lnTo>
                  <a:pt x="6463" y="142808"/>
                </a:lnTo>
                <a:lnTo>
                  <a:pt x="10103" y="130616"/>
                </a:lnTo>
                <a:lnTo>
                  <a:pt x="14555" y="118725"/>
                </a:lnTo>
                <a:lnTo>
                  <a:pt x="19819" y="107134"/>
                </a:lnTo>
                <a:lnTo>
                  <a:pt x="25897" y="95844"/>
                </a:lnTo>
                <a:lnTo>
                  <a:pt x="32789" y="84855"/>
                </a:lnTo>
                <a:lnTo>
                  <a:pt x="40497" y="74169"/>
                </a:lnTo>
                <a:lnTo>
                  <a:pt x="49022" y="63784"/>
                </a:lnTo>
                <a:lnTo>
                  <a:pt x="62854" y="49341"/>
                </a:lnTo>
                <a:lnTo>
                  <a:pt x="82147" y="33675"/>
                </a:lnTo>
                <a:lnTo>
                  <a:pt x="103483" y="20992"/>
                </a:lnTo>
                <a:lnTo>
                  <a:pt x="114916" y="15769"/>
                </a:lnTo>
                <a:lnTo>
                  <a:pt x="126858" y="11292"/>
                </a:lnTo>
                <a:lnTo>
                  <a:pt x="139310" y="7561"/>
                </a:lnTo>
                <a:lnTo>
                  <a:pt x="152270" y="4575"/>
                </a:lnTo>
                <a:lnTo>
                  <a:pt x="165738" y="2336"/>
                </a:lnTo>
                <a:lnTo>
                  <a:pt x="179715" y="842"/>
                </a:lnTo>
                <a:lnTo>
                  <a:pt x="194198" y="94"/>
                </a:lnTo>
                <a:lnTo>
                  <a:pt x="201675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1382" y="3440049"/>
            <a:ext cx="270509" cy="376936"/>
          </a:xfrm>
          <a:custGeom>
            <a:avLst/>
            <a:gdLst/>
            <a:ahLst/>
            <a:cxnLst/>
            <a:rect l="l" t="t" r="r" b="b"/>
            <a:pathLst>
              <a:path w="270509" h="376936">
                <a:moveTo>
                  <a:pt x="152145" y="0"/>
                </a:moveTo>
                <a:lnTo>
                  <a:pt x="167801" y="175"/>
                </a:lnTo>
                <a:lnTo>
                  <a:pt x="182617" y="698"/>
                </a:lnTo>
                <a:lnTo>
                  <a:pt x="196591" y="1568"/>
                </a:lnTo>
                <a:lnTo>
                  <a:pt x="209723" y="2780"/>
                </a:lnTo>
                <a:lnTo>
                  <a:pt x="222011" y="4333"/>
                </a:lnTo>
                <a:lnTo>
                  <a:pt x="233454" y="6223"/>
                </a:lnTo>
                <a:lnTo>
                  <a:pt x="244049" y="8447"/>
                </a:lnTo>
                <a:lnTo>
                  <a:pt x="253797" y="11004"/>
                </a:lnTo>
                <a:lnTo>
                  <a:pt x="255650" y="11556"/>
                </a:lnTo>
                <a:lnTo>
                  <a:pt x="242950" y="85216"/>
                </a:lnTo>
                <a:lnTo>
                  <a:pt x="231277" y="81017"/>
                </a:lnTo>
                <a:lnTo>
                  <a:pt x="219334" y="77438"/>
                </a:lnTo>
                <a:lnTo>
                  <a:pt x="207124" y="74480"/>
                </a:lnTo>
                <a:lnTo>
                  <a:pt x="194651" y="72143"/>
                </a:lnTo>
                <a:lnTo>
                  <a:pt x="181921" y="70426"/>
                </a:lnTo>
                <a:lnTo>
                  <a:pt x="168936" y="69330"/>
                </a:lnTo>
                <a:lnTo>
                  <a:pt x="155700" y="68855"/>
                </a:lnTo>
                <a:lnTo>
                  <a:pt x="152145" y="68834"/>
                </a:lnTo>
                <a:lnTo>
                  <a:pt x="131709" y="69934"/>
                </a:lnTo>
                <a:lnTo>
                  <a:pt x="115562" y="73240"/>
                </a:lnTo>
                <a:lnTo>
                  <a:pt x="103704" y="78757"/>
                </a:lnTo>
                <a:lnTo>
                  <a:pt x="96137" y="86488"/>
                </a:lnTo>
                <a:lnTo>
                  <a:pt x="92859" y="96441"/>
                </a:lnTo>
                <a:lnTo>
                  <a:pt x="92709" y="99440"/>
                </a:lnTo>
                <a:lnTo>
                  <a:pt x="95296" y="112345"/>
                </a:lnTo>
                <a:lnTo>
                  <a:pt x="103056" y="122670"/>
                </a:lnTo>
                <a:lnTo>
                  <a:pt x="112245" y="128941"/>
                </a:lnTo>
                <a:lnTo>
                  <a:pt x="121796" y="133913"/>
                </a:lnTo>
                <a:lnTo>
                  <a:pt x="133960" y="139374"/>
                </a:lnTo>
                <a:lnTo>
                  <a:pt x="148761" y="145326"/>
                </a:lnTo>
                <a:lnTo>
                  <a:pt x="157098" y="148462"/>
                </a:lnTo>
                <a:lnTo>
                  <a:pt x="171986" y="154173"/>
                </a:lnTo>
                <a:lnTo>
                  <a:pt x="185662" y="159919"/>
                </a:lnTo>
                <a:lnTo>
                  <a:pt x="198127" y="165705"/>
                </a:lnTo>
                <a:lnTo>
                  <a:pt x="209380" y="171537"/>
                </a:lnTo>
                <a:lnTo>
                  <a:pt x="219422" y="177418"/>
                </a:lnTo>
                <a:lnTo>
                  <a:pt x="228252" y="183354"/>
                </a:lnTo>
                <a:lnTo>
                  <a:pt x="235584" y="189102"/>
                </a:lnTo>
                <a:lnTo>
                  <a:pt x="245352" y="198493"/>
                </a:lnTo>
                <a:lnTo>
                  <a:pt x="253525" y="208652"/>
                </a:lnTo>
                <a:lnTo>
                  <a:pt x="260101" y="219582"/>
                </a:lnTo>
                <a:lnTo>
                  <a:pt x="265077" y="231281"/>
                </a:lnTo>
                <a:lnTo>
                  <a:pt x="268451" y="243749"/>
                </a:lnTo>
                <a:lnTo>
                  <a:pt x="270220" y="256987"/>
                </a:lnTo>
                <a:lnTo>
                  <a:pt x="270509" y="265302"/>
                </a:lnTo>
                <a:lnTo>
                  <a:pt x="269840" y="279069"/>
                </a:lnTo>
                <a:lnTo>
                  <a:pt x="267832" y="291931"/>
                </a:lnTo>
                <a:lnTo>
                  <a:pt x="264485" y="303886"/>
                </a:lnTo>
                <a:lnTo>
                  <a:pt x="259798" y="314936"/>
                </a:lnTo>
                <a:lnTo>
                  <a:pt x="253771" y="325081"/>
                </a:lnTo>
                <a:lnTo>
                  <a:pt x="246404" y="334319"/>
                </a:lnTo>
                <a:lnTo>
                  <a:pt x="237696" y="342652"/>
                </a:lnTo>
                <a:lnTo>
                  <a:pt x="227647" y="350080"/>
                </a:lnTo>
                <a:lnTo>
                  <a:pt x="216257" y="356601"/>
                </a:lnTo>
                <a:lnTo>
                  <a:pt x="203524" y="362218"/>
                </a:lnTo>
                <a:lnTo>
                  <a:pt x="189449" y="366928"/>
                </a:lnTo>
                <a:lnTo>
                  <a:pt x="174032" y="370733"/>
                </a:lnTo>
                <a:lnTo>
                  <a:pt x="157271" y="373632"/>
                </a:lnTo>
                <a:lnTo>
                  <a:pt x="139167" y="375625"/>
                </a:lnTo>
                <a:lnTo>
                  <a:pt x="119719" y="376713"/>
                </a:lnTo>
                <a:lnTo>
                  <a:pt x="105282" y="376936"/>
                </a:lnTo>
                <a:lnTo>
                  <a:pt x="91086" y="376750"/>
                </a:lnTo>
                <a:lnTo>
                  <a:pt x="77326" y="376193"/>
                </a:lnTo>
                <a:lnTo>
                  <a:pt x="64000" y="375264"/>
                </a:lnTo>
                <a:lnTo>
                  <a:pt x="51106" y="373965"/>
                </a:lnTo>
                <a:lnTo>
                  <a:pt x="38645" y="372293"/>
                </a:lnTo>
                <a:lnTo>
                  <a:pt x="26614" y="370251"/>
                </a:lnTo>
                <a:lnTo>
                  <a:pt x="15011" y="367837"/>
                </a:lnTo>
                <a:lnTo>
                  <a:pt x="3837" y="365052"/>
                </a:lnTo>
                <a:lnTo>
                  <a:pt x="0" y="363981"/>
                </a:lnTo>
                <a:lnTo>
                  <a:pt x="12700" y="290575"/>
                </a:lnTo>
                <a:lnTo>
                  <a:pt x="25241" y="294796"/>
                </a:lnTo>
                <a:lnTo>
                  <a:pt x="37768" y="298405"/>
                </a:lnTo>
                <a:lnTo>
                  <a:pt x="50282" y="301403"/>
                </a:lnTo>
                <a:lnTo>
                  <a:pt x="62781" y="303791"/>
                </a:lnTo>
                <a:lnTo>
                  <a:pt x="75267" y="305568"/>
                </a:lnTo>
                <a:lnTo>
                  <a:pt x="87739" y="306734"/>
                </a:lnTo>
                <a:lnTo>
                  <a:pt x="100197" y="307289"/>
                </a:lnTo>
                <a:lnTo>
                  <a:pt x="105282" y="307339"/>
                </a:lnTo>
                <a:lnTo>
                  <a:pt x="122352" y="307039"/>
                </a:lnTo>
                <a:lnTo>
                  <a:pt x="137131" y="306132"/>
                </a:lnTo>
                <a:lnTo>
                  <a:pt x="149633" y="304613"/>
                </a:lnTo>
                <a:lnTo>
                  <a:pt x="159870" y="302475"/>
                </a:lnTo>
                <a:lnTo>
                  <a:pt x="167258" y="299974"/>
                </a:lnTo>
                <a:lnTo>
                  <a:pt x="178693" y="291980"/>
                </a:lnTo>
                <a:lnTo>
                  <a:pt x="184066" y="280453"/>
                </a:lnTo>
                <a:lnTo>
                  <a:pt x="184530" y="274955"/>
                </a:lnTo>
                <a:lnTo>
                  <a:pt x="182998" y="266538"/>
                </a:lnTo>
                <a:lnTo>
                  <a:pt x="178400" y="258237"/>
                </a:lnTo>
                <a:lnTo>
                  <a:pt x="170738" y="250053"/>
                </a:lnTo>
                <a:lnTo>
                  <a:pt x="160010" y="241991"/>
                </a:lnTo>
                <a:lnTo>
                  <a:pt x="146217" y="234052"/>
                </a:lnTo>
                <a:lnTo>
                  <a:pt x="129359" y="226240"/>
                </a:lnTo>
                <a:lnTo>
                  <a:pt x="122046" y="223265"/>
                </a:lnTo>
                <a:lnTo>
                  <a:pt x="107243" y="217220"/>
                </a:lnTo>
                <a:lnTo>
                  <a:pt x="93618" y="211202"/>
                </a:lnTo>
                <a:lnTo>
                  <a:pt x="81170" y="205211"/>
                </a:lnTo>
                <a:lnTo>
                  <a:pt x="69900" y="199243"/>
                </a:lnTo>
                <a:lnTo>
                  <a:pt x="59807" y="193297"/>
                </a:lnTo>
                <a:lnTo>
                  <a:pt x="50892" y="187371"/>
                </a:lnTo>
                <a:lnTo>
                  <a:pt x="43155" y="181462"/>
                </a:lnTo>
                <a:lnTo>
                  <a:pt x="32306" y="171167"/>
                </a:lnTo>
                <a:lnTo>
                  <a:pt x="23959" y="160799"/>
                </a:lnTo>
                <a:lnTo>
                  <a:pt x="17381" y="149752"/>
                </a:lnTo>
                <a:lnTo>
                  <a:pt x="12575" y="138030"/>
                </a:lnTo>
                <a:lnTo>
                  <a:pt x="9544" y="125641"/>
                </a:lnTo>
                <a:lnTo>
                  <a:pt x="8291" y="112591"/>
                </a:lnTo>
                <a:lnTo>
                  <a:pt x="8254" y="109854"/>
                </a:lnTo>
                <a:lnTo>
                  <a:pt x="9022" y="95922"/>
                </a:lnTo>
                <a:lnTo>
                  <a:pt x="11326" y="82804"/>
                </a:lnTo>
                <a:lnTo>
                  <a:pt x="15173" y="70500"/>
                </a:lnTo>
                <a:lnTo>
                  <a:pt x="20567" y="59011"/>
                </a:lnTo>
                <a:lnTo>
                  <a:pt x="27511" y="48336"/>
                </a:lnTo>
                <a:lnTo>
                  <a:pt x="36012" y="38475"/>
                </a:lnTo>
                <a:lnTo>
                  <a:pt x="45084" y="30225"/>
                </a:lnTo>
                <a:lnTo>
                  <a:pt x="53916" y="23707"/>
                </a:lnTo>
                <a:lnTo>
                  <a:pt x="63622" y="17981"/>
                </a:lnTo>
                <a:lnTo>
                  <a:pt x="74201" y="13048"/>
                </a:lnTo>
                <a:lnTo>
                  <a:pt x="85654" y="8906"/>
                </a:lnTo>
                <a:lnTo>
                  <a:pt x="97982" y="5554"/>
                </a:lnTo>
                <a:lnTo>
                  <a:pt x="111183" y="2991"/>
                </a:lnTo>
                <a:lnTo>
                  <a:pt x="125258" y="1215"/>
                </a:lnTo>
                <a:lnTo>
                  <a:pt x="140207" y="226"/>
                </a:lnTo>
                <a:lnTo>
                  <a:pt x="15214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68091" y="3437128"/>
            <a:ext cx="374269" cy="384302"/>
          </a:xfrm>
          <a:custGeom>
            <a:avLst/>
            <a:gdLst/>
            <a:ahLst/>
            <a:cxnLst/>
            <a:rect l="l" t="t" r="r" b="b"/>
            <a:pathLst>
              <a:path w="374269" h="384301">
                <a:moveTo>
                  <a:pt x="194183" y="0"/>
                </a:moveTo>
                <a:lnTo>
                  <a:pt x="207830" y="421"/>
                </a:lnTo>
                <a:lnTo>
                  <a:pt x="221107" y="1686"/>
                </a:lnTo>
                <a:lnTo>
                  <a:pt x="234014" y="3796"/>
                </a:lnTo>
                <a:lnTo>
                  <a:pt x="246554" y="6750"/>
                </a:lnTo>
                <a:lnTo>
                  <a:pt x="270534" y="15196"/>
                </a:lnTo>
                <a:lnTo>
                  <a:pt x="293057" y="27029"/>
                </a:lnTo>
                <a:lnTo>
                  <a:pt x="303775" y="34218"/>
                </a:lnTo>
                <a:lnTo>
                  <a:pt x="314133" y="42254"/>
                </a:lnTo>
                <a:lnTo>
                  <a:pt x="330104" y="57242"/>
                </a:lnTo>
                <a:lnTo>
                  <a:pt x="345299" y="76473"/>
                </a:lnTo>
                <a:lnTo>
                  <a:pt x="357302" y="98068"/>
                </a:lnTo>
                <a:lnTo>
                  <a:pt x="366113" y="122030"/>
                </a:lnTo>
                <a:lnTo>
                  <a:pt x="369322" y="134897"/>
                </a:lnTo>
                <a:lnTo>
                  <a:pt x="371733" y="148356"/>
                </a:lnTo>
                <a:lnTo>
                  <a:pt x="373345" y="162406"/>
                </a:lnTo>
                <a:lnTo>
                  <a:pt x="374160" y="177047"/>
                </a:lnTo>
                <a:lnTo>
                  <a:pt x="374269" y="184912"/>
                </a:lnTo>
                <a:lnTo>
                  <a:pt x="373894" y="199762"/>
                </a:lnTo>
                <a:lnTo>
                  <a:pt x="372772" y="214083"/>
                </a:lnTo>
                <a:lnTo>
                  <a:pt x="370900" y="227872"/>
                </a:lnTo>
                <a:lnTo>
                  <a:pt x="368279" y="241130"/>
                </a:lnTo>
                <a:lnTo>
                  <a:pt x="364908" y="253856"/>
                </a:lnTo>
                <a:lnTo>
                  <a:pt x="360786" y="266049"/>
                </a:lnTo>
                <a:lnTo>
                  <a:pt x="350292" y="288839"/>
                </a:lnTo>
                <a:lnTo>
                  <a:pt x="336791" y="309495"/>
                </a:lnTo>
                <a:lnTo>
                  <a:pt x="320282" y="328014"/>
                </a:lnTo>
                <a:lnTo>
                  <a:pt x="306393" y="340298"/>
                </a:lnTo>
                <a:lnTo>
                  <a:pt x="295868" y="348317"/>
                </a:lnTo>
                <a:lnTo>
                  <a:pt x="285035" y="355527"/>
                </a:lnTo>
                <a:lnTo>
                  <a:pt x="273894" y="361929"/>
                </a:lnTo>
                <a:lnTo>
                  <a:pt x="250684" y="372314"/>
                </a:lnTo>
                <a:lnTo>
                  <a:pt x="226234" y="379481"/>
                </a:lnTo>
                <a:lnTo>
                  <a:pt x="213543" y="381859"/>
                </a:lnTo>
                <a:lnTo>
                  <a:pt x="200540" y="383436"/>
                </a:lnTo>
                <a:lnTo>
                  <a:pt x="187226" y="384213"/>
                </a:lnTo>
                <a:lnTo>
                  <a:pt x="180848" y="384302"/>
                </a:lnTo>
                <a:lnTo>
                  <a:pt x="167163" y="383885"/>
                </a:lnTo>
                <a:lnTo>
                  <a:pt x="153848" y="382636"/>
                </a:lnTo>
                <a:lnTo>
                  <a:pt x="140903" y="380554"/>
                </a:lnTo>
                <a:lnTo>
                  <a:pt x="128328" y="377637"/>
                </a:lnTo>
                <a:lnTo>
                  <a:pt x="104288" y="369299"/>
                </a:lnTo>
                <a:lnTo>
                  <a:pt x="81727" y="357618"/>
                </a:lnTo>
                <a:lnTo>
                  <a:pt x="71002" y="350521"/>
                </a:lnTo>
                <a:lnTo>
                  <a:pt x="60646" y="34258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3"/>
                </a:lnTo>
                <a:lnTo>
                  <a:pt x="372" y="185699"/>
                </a:lnTo>
                <a:lnTo>
                  <a:pt x="1490" y="171390"/>
                </a:lnTo>
                <a:lnTo>
                  <a:pt x="3354" y="157606"/>
                </a:lnTo>
                <a:lnTo>
                  <a:pt x="5965" y="144349"/>
                </a:lnTo>
                <a:lnTo>
                  <a:pt x="9322" y="131617"/>
                </a:lnTo>
                <a:lnTo>
                  <a:pt x="13426" y="119412"/>
                </a:lnTo>
                <a:lnTo>
                  <a:pt x="23877" y="96582"/>
                </a:lnTo>
                <a:lnTo>
                  <a:pt x="37321" y="75863"/>
                </a:lnTo>
                <a:lnTo>
                  <a:pt x="53761" y="57258"/>
                </a:lnTo>
                <a:lnTo>
                  <a:pt x="68284" y="44377"/>
                </a:lnTo>
                <a:lnTo>
                  <a:pt x="78830" y="36341"/>
                </a:lnTo>
                <a:lnTo>
                  <a:pt x="89675" y="29106"/>
                </a:lnTo>
                <a:lnTo>
                  <a:pt x="100822" y="22672"/>
                </a:lnTo>
                <a:lnTo>
                  <a:pt x="124018" y="12209"/>
                </a:lnTo>
                <a:lnTo>
                  <a:pt x="148422" y="4956"/>
                </a:lnTo>
                <a:lnTo>
                  <a:pt x="161079" y="2534"/>
                </a:lnTo>
                <a:lnTo>
                  <a:pt x="174039" y="917"/>
                </a:lnTo>
                <a:lnTo>
                  <a:pt x="187304" y="104"/>
                </a:lnTo>
                <a:lnTo>
                  <a:pt x="19418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59246" y="3345179"/>
            <a:ext cx="243712" cy="469646"/>
          </a:xfrm>
          <a:custGeom>
            <a:avLst/>
            <a:gdLst/>
            <a:ahLst/>
            <a:cxnLst/>
            <a:rect l="l" t="t" r="r" b="b"/>
            <a:pathLst>
              <a:path w="243712" h="469646">
                <a:moveTo>
                  <a:pt x="146938" y="0"/>
                </a:moveTo>
                <a:lnTo>
                  <a:pt x="145786" y="15984"/>
                </a:lnTo>
                <a:lnTo>
                  <a:pt x="144772" y="31147"/>
                </a:lnTo>
                <a:lnTo>
                  <a:pt x="143897" y="45490"/>
                </a:lnTo>
                <a:lnTo>
                  <a:pt x="143158" y="59013"/>
                </a:lnTo>
                <a:lnTo>
                  <a:pt x="142554" y="71715"/>
                </a:lnTo>
                <a:lnTo>
                  <a:pt x="142086" y="83597"/>
                </a:lnTo>
                <a:lnTo>
                  <a:pt x="141751" y="94658"/>
                </a:lnTo>
                <a:lnTo>
                  <a:pt x="141548" y="104899"/>
                </a:lnTo>
                <a:lnTo>
                  <a:pt x="141478" y="114319"/>
                </a:lnTo>
                <a:lnTo>
                  <a:pt x="141477" y="114681"/>
                </a:lnTo>
                <a:lnTo>
                  <a:pt x="150545" y="114624"/>
                </a:lnTo>
                <a:lnTo>
                  <a:pt x="160754" y="114455"/>
                </a:lnTo>
                <a:lnTo>
                  <a:pt x="172103" y="114173"/>
                </a:lnTo>
                <a:lnTo>
                  <a:pt x="184595" y="113779"/>
                </a:lnTo>
                <a:lnTo>
                  <a:pt x="198227" y="113271"/>
                </a:lnTo>
                <a:lnTo>
                  <a:pt x="213001" y="112652"/>
                </a:lnTo>
                <a:lnTo>
                  <a:pt x="228916" y="111919"/>
                </a:lnTo>
                <a:lnTo>
                  <a:pt x="234823" y="111633"/>
                </a:lnTo>
                <a:lnTo>
                  <a:pt x="231775" y="185674"/>
                </a:lnTo>
                <a:lnTo>
                  <a:pt x="216575" y="185092"/>
                </a:lnTo>
                <a:lnTo>
                  <a:pt x="202168" y="184608"/>
                </a:lnTo>
                <a:lnTo>
                  <a:pt x="188560" y="184218"/>
                </a:lnTo>
                <a:lnTo>
                  <a:pt x="175757" y="183918"/>
                </a:lnTo>
                <a:lnTo>
                  <a:pt x="163765" y="183703"/>
                </a:lnTo>
                <a:lnTo>
                  <a:pt x="152589" y="183571"/>
                </a:lnTo>
                <a:lnTo>
                  <a:pt x="142237" y="183516"/>
                </a:lnTo>
                <a:lnTo>
                  <a:pt x="139953" y="183515"/>
                </a:lnTo>
                <a:lnTo>
                  <a:pt x="139778" y="195672"/>
                </a:lnTo>
                <a:lnTo>
                  <a:pt x="139626" y="207986"/>
                </a:lnTo>
                <a:lnTo>
                  <a:pt x="139497" y="220455"/>
                </a:lnTo>
                <a:lnTo>
                  <a:pt x="139390" y="233075"/>
                </a:lnTo>
                <a:lnTo>
                  <a:pt x="139306" y="245843"/>
                </a:lnTo>
                <a:lnTo>
                  <a:pt x="139245" y="258758"/>
                </a:lnTo>
                <a:lnTo>
                  <a:pt x="139207" y="271815"/>
                </a:lnTo>
                <a:lnTo>
                  <a:pt x="139192" y="285013"/>
                </a:lnTo>
                <a:lnTo>
                  <a:pt x="139191" y="287274"/>
                </a:lnTo>
                <a:lnTo>
                  <a:pt x="139458" y="305154"/>
                </a:lnTo>
                <a:lnTo>
                  <a:pt x="140259" y="321281"/>
                </a:lnTo>
                <a:lnTo>
                  <a:pt x="141594" y="335654"/>
                </a:lnTo>
                <a:lnTo>
                  <a:pt x="143462" y="348273"/>
                </a:lnTo>
                <a:lnTo>
                  <a:pt x="145864" y="359139"/>
                </a:lnTo>
                <a:lnTo>
                  <a:pt x="148800" y="368250"/>
                </a:lnTo>
                <a:lnTo>
                  <a:pt x="152270" y="375607"/>
                </a:lnTo>
                <a:lnTo>
                  <a:pt x="160265" y="385617"/>
                </a:lnTo>
                <a:lnTo>
                  <a:pt x="170383" y="392550"/>
                </a:lnTo>
                <a:lnTo>
                  <a:pt x="182893" y="396846"/>
                </a:lnTo>
                <a:lnTo>
                  <a:pt x="197804" y="398504"/>
                </a:lnTo>
                <a:lnTo>
                  <a:pt x="199898" y="398526"/>
                </a:lnTo>
                <a:lnTo>
                  <a:pt x="211843" y="397996"/>
                </a:lnTo>
                <a:lnTo>
                  <a:pt x="224289" y="396418"/>
                </a:lnTo>
                <a:lnTo>
                  <a:pt x="237238" y="393810"/>
                </a:lnTo>
                <a:lnTo>
                  <a:pt x="243712" y="392176"/>
                </a:lnTo>
                <a:lnTo>
                  <a:pt x="237362" y="458470"/>
                </a:lnTo>
                <a:lnTo>
                  <a:pt x="226943" y="462306"/>
                </a:lnTo>
                <a:lnTo>
                  <a:pt x="215524" y="465351"/>
                </a:lnTo>
                <a:lnTo>
                  <a:pt x="203111" y="467593"/>
                </a:lnTo>
                <a:lnTo>
                  <a:pt x="189709" y="469021"/>
                </a:lnTo>
                <a:lnTo>
                  <a:pt x="175324" y="469624"/>
                </a:lnTo>
                <a:lnTo>
                  <a:pt x="171957" y="469646"/>
                </a:lnTo>
                <a:lnTo>
                  <a:pt x="156589" y="469078"/>
                </a:lnTo>
                <a:lnTo>
                  <a:pt x="142261" y="467377"/>
                </a:lnTo>
                <a:lnTo>
                  <a:pt x="128971" y="464542"/>
                </a:lnTo>
                <a:lnTo>
                  <a:pt x="116717" y="460572"/>
                </a:lnTo>
                <a:lnTo>
                  <a:pt x="105499" y="455468"/>
                </a:lnTo>
                <a:lnTo>
                  <a:pt x="95314" y="449230"/>
                </a:lnTo>
                <a:lnTo>
                  <a:pt x="86160" y="441858"/>
                </a:lnTo>
                <a:lnTo>
                  <a:pt x="75477" y="429884"/>
                </a:lnTo>
                <a:lnTo>
                  <a:pt x="70386" y="421728"/>
                </a:lnTo>
                <a:lnTo>
                  <a:pt x="65879" y="412411"/>
                </a:lnTo>
                <a:lnTo>
                  <a:pt x="61957" y="401933"/>
                </a:lnTo>
                <a:lnTo>
                  <a:pt x="58618" y="390295"/>
                </a:lnTo>
                <a:lnTo>
                  <a:pt x="55863" y="377495"/>
                </a:lnTo>
                <a:lnTo>
                  <a:pt x="53693" y="363534"/>
                </a:lnTo>
                <a:lnTo>
                  <a:pt x="52107" y="348413"/>
                </a:lnTo>
                <a:lnTo>
                  <a:pt x="51104" y="332130"/>
                </a:lnTo>
                <a:lnTo>
                  <a:pt x="50686" y="314687"/>
                </a:lnTo>
                <a:lnTo>
                  <a:pt x="50673" y="310769"/>
                </a:lnTo>
                <a:lnTo>
                  <a:pt x="50680" y="299404"/>
                </a:lnTo>
                <a:lnTo>
                  <a:pt x="50703" y="287743"/>
                </a:lnTo>
                <a:lnTo>
                  <a:pt x="50741" y="275786"/>
                </a:lnTo>
                <a:lnTo>
                  <a:pt x="50794" y="263533"/>
                </a:lnTo>
                <a:lnTo>
                  <a:pt x="50862" y="250984"/>
                </a:lnTo>
                <a:lnTo>
                  <a:pt x="50946" y="238140"/>
                </a:lnTo>
                <a:lnTo>
                  <a:pt x="51044" y="224999"/>
                </a:lnTo>
                <a:lnTo>
                  <a:pt x="51158" y="211562"/>
                </a:lnTo>
                <a:lnTo>
                  <a:pt x="51287" y="197829"/>
                </a:lnTo>
                <a:lnTo>
                  <a:pt x="51431" y="183801"/>
                </a:lnTo>
                <a:lnTo>
                  <a:pt x="51434" y="183515"/>
                </a:lnTo>
                <a:lnTo>
                  <a:pt x="41224" y="183634"/>
                </a:lnTo>
                <a:lnTo>
                  <a:pt x="29390" y="184009"/>
                </a:lnTo>
                <a:lnTo>
                  <a:pt x="15933" y="184661"/>
                </a:lnTo>
                <a:lnTo>
                  <a:pt x="853" y="185614"/>
                </a:lnTo>
                <a:lnTo>
                  <a:pt x="0" y="185674"/>
                </a:lnTo>
                <a:lnTo>
                  <a:pt x="2666" y="112395"/>
                </a:lnTo>
                <a:lnTo>
                  <a:pt x="16075" y="113355"/>
                </a:lnTo>
                <a:lnTo>
                  <a:pt x="29040" y="114055"/>
                </a:lnTo>
                <a:lnTo>
                  <a:pt x="41552" y="114495"/>
                </a:lnTo>
                <a:lnTo>
                  <a:pt x="53599" y="114676"/>
                </a:lnTo>
                <a:lnTo>
                  <a:pt x="55879" y="114681"/>
                </a:lnTo>
                <a:lnTo>
                  <a:pt x="56002" y="108882"/>
                </a:lnTo>
                <a:lnTo>
                  <a:pt x="56183" y="101169"/>
                </a:lnTo>
                <a:lnTo>
                  <a:pt x="56427" y="91539"/>
                </a:lnTo>
                <a:lnTo>
                  <a:pt x="56737" y="79989"/>
                </a:lnTo>
                <a:lnTo>
                  <a:pt x="57114" y="66516"/>
                </a:lnTo>
                <a:lnTo>
                  <a:pt x="57562" y="51118"/>
                </a:lnTo>
                <a:lnTo>
                  <a:pt x="58084" y="33791"/>
                </a:lnTo>
                <a:lnTo>
                  <a:pt x="58682" y="14533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5834" y="3345179"/>
            <a:ext cx="243712" cy="469646"/>
          </a:xfrm>
          <a:custGeom>
            <a:avLst/>
            <a:gdLst/>
            <a:ahLst/>
            <a:cxnLst/>
            <a:rect l="l" t="t" r="r" b="b"/>
            <a:pathLst>
              <a:path w="243712" h="469646">
                <a:moveTo>
                  <a:pt x="146938" y="0"/>
                </a:moveTo>
                <a:lnTo>
                  <a:pt x="145786" y="15984"/>
                </a:lnTo>
                <a:lnTo>
                  <a:pt x="144772" y="31147"/>
                </a:lnTo>
                <a:lnTo>
                  <a:pt x="143897" y="45490"/>
                </a:lnTo>
                <a:lnTo>
                  <a:pt x="143158" y="59013"/>
                </a:lnTo>
                <a:lnTo>
                  <a:pt x="142554" y="71715"/>
                </a:lnTo>
                <a:lnTo>
                  <a:pt x="142086" y="83597"/>
                </a:lnTo>
                <a:lnTo>
                  <a:pt x="141751" y="94658"/>
                </a:lnTo>
                <a:lnTo>
                  <a:pt x="141548" y="104899"/>
                </a:lnTo>
                <a:lnTo>
                  <a:pt x="141478" y="114319"/>
                </a:lnTo>
                <a:lnTo>
                  <a:pt x="141477" y="114681"/>
                </a:lnTo>
                <a:lnTo>
                  <a:pt x="150545" y="114624"/>
                </a:lnTo>
                <a:lnTo>
                  <a:pt x="160754" y="114455"/>
                </a:lnTo>
                <a:lnTo>
                  <a:pt x="172103" y="114173"/>
                </a:lnTo>
                <a:lnTo>
                  <a:pt x="184595" y="113779"/>
                </a:lnTo>
                <a:lnTo>
                  <a:pt x="198227" y="113271"/>
                </a:lnTo>
                <a:lnTo>
                  <a:pt x="213001" y="112652"/>
                </a:lnTo>
                <a:lnTo>
                  <a:pt x="228916" y="111919"/>
                </a:lnTo>
                <a:lnTo>
                  <a:pt x="234823" y="111633"/>
                </a:lnTo>
                <a:lnTo>
                  <a:pt x="231775" y="185674"/>
                </a:lnTo>
                <a:lnTo>
                  <a:pt x="216575" y="185092"/>
                </a:lnTo>
                <a:lnTo>
                  <a:pt x="202168" y="184608"/>
                </a:lnTo>
                <a:lnTo>
                  <a:pt x="188560" y="184218"/>
                </a:lnTo>
                <a:lnTo>
                  <a:pt x="175757" y="183918"/>
                </a:lnTo>
                <a:lnTo>
                  <a:pt x="163765" y="183703"/>
                </a:lnTo>
                <a:lnTo>
                  <a:pt x="152589" y="183571"/>
                </a:lnTo>
                <a:lnTo>
                  <a:pt x="142237" y="183516"/>
                </a:lnTo>
                <a:lnTo>
                  <a:pt x="139953" y="183515"/>
                </a:lnTo>
                <a:lnTo>
                  <a:pt x="139778" y="195672"/>
                </a:lnTo>
                <a:lnTo>
                  <a:pt x="139626" y="207986"/>
                </a:lnTo>
                <a:lnTo>
                  <a:pt x="139497" y="220455"/>
                </a:lnTo>
                <a:lnTo>
                  <a:pt x="139390" y="233075"/>
                </a:lnTo>
                <a:lnTo>
                  <a:pt x="139306" y="245843"/>
                </a:lnTo>
                <a:lnTo>
                  <a:pt x="139245" y="258758"/>
                </a:lnTo>
                <a:lnTo>
                  <a:pt x="139207" y="271815"/>
                </a:lnTo>
                <a:lnTo>
                  <a:pt x="139192" y="285013"/>
                </a:lnTo>
                <a:lnTo>
                  <a:pt x="139191" y="287274"/>
                </a:lnTo>
                <a:lnTo>
                  <a:pt x="139458" y="305154"/>
                </a:lnTo>
                <a:lnTo>
                  <a:pt x="140259" y="321281"/>
                </a:lnTo>
                <a:lnTo>
                  <a:pt x="141594" y="335654"/>
                </a:lnTo>
                <a:lnTo>
                  <a:pt x="143462" y="348273"/>
                </a:lnTo>
                <a:lnTo>
                  <a:pt x="145864" y="359139"/>
                </a:lnTo>
                <a:lnTo>
                  <a:pt x="148800" y="368250"/>
                </a:lnTo>
                <a:lnTo>
                  <a:pt x="152270" y="375607"/>
                </a:lnTo>
                <a:lnTo>
                  <a:pt x="160265" y="385617"/>
                </a:lnTo>
                <a:lnTo>
                  <a:pt x="170383" y="392550"/>
                </a:lnTo>
                <a:lnTo>
                  <a:pt x="182893" y="396846"/>
                </a:lnTo>
                <a:lnTo>
                  <a:pt x="197804" y="398504"/>
                </a:lnTo>
                <a:lnTo>
                  <a:pt x="199898" y="398526"/>
                </a:lnTo>
                <a:lnTo>
                  <a:pt x="211843" y="397996"/>
                </a:lnTo>
                <a:lnTo>
                  <a:pt x="224289" y="396418"/>
                </a:lnTo>
                <a:lnTo>
                  <a:pt x="237238" y="393810"/>
                </a:lnTo>
                <a:lnTo>
                  <a:pt x="243712" y="392176"/>
                </a:lnTo>
                <a:lnTo>
                  <a:pt x="237362" y="458470"/>
                </a:lnTo>
                <a:lnTo>
                  <a:pt x="226943" y="462306"/>
                </a:lnTo>
                <a:lnTo>
                  <a:pt x="215524" y="465351"/>
                </a:lnTo>
                <a:lnTo>
                  <a:pt x="203111" y="467593"/>
                </a:lnTo>
                <a:lnTo>
                  <a:pt x="189709" y="469021"/>
                </a:lnTo>
                <a:lnTo>
                  <a:pt x="175324" y="469624"/>
                </a:lnTo>
                <a:lnTo>
                  <a:pt x="171957" y="469646"/>
                </a:lnTo>
                <a:lnTo>
                  <a:pt x="156589" y="469078"/>
                </a:lnTo>
                <a:lnTo>
                  <a:pt x="142261" y="467377"/>
                </a:lnTo>
                <a:lnTo>
                  <a:pt x="128971" y="464542"/>
                </a:lnTo>
                <a:lnTo>
                  <a:pt x="116717" y="460572"/>
                </a:lnTo>
                <a:lnTo>
                  <a:pt x="105499" y="455468"/>
                </a:lnTo>
                <a:lnTo>
                  <a:pt x="95314" y="449230"/>
                </a:lnTo>
                <a:lnTo>
                  <a:pt x="86160" y="441858"/>
                </a:lnTo>
                <a:lnTo>
                  <a:pt x="75477" y="429884"/>
                </a:lnTo>
                <a:lnTo>
                  <a:pt x="70386" y="421728"/>
                </a:lnTo>
                <a:lnTo>
                  <a:pt x="65879" y="412411"/>
                </a:lnTo>
                <a:lnTo>
                  <a:pt x="61957" y="401933"/>
                </a:lnTo>
                <a:lnTo>
                  <a:pt x="58618" y="390295"/>
                </a:lnTo>
                <a:lnTo>
                  <a:pt x="55863" y="377495"/>
                </a:lnTo>
                <a:lnTo>
                  <a:pt x="53693" y="363534"/>
                </a:lnTo>
                <a:lnTo>
                  <a:pt x="52107" y="348413"/>
                </a:lnTo>
                <a:lnTo>
                  <a:pt x="51104" y="332130"/>
                </a:lnTo>
                <a:lnTo>
                  <a:pt x="50686" y="314687"/>
                </a:lnTo>
                <a:lnTo>
                  <a:pt x="50673" y="310769"/>
                </a:lnTo>
                <a:lnTo>
                  <a:pt x="50680" y="299404"/>
                </a:lnTo>
                <a:lnTo>
                  <a:pt x="50703" y="287743"/>
                </a:lnTo>
                <a:lnTo>
                  <a:pt x="50741" y="275786"/>
                </a:lnTo>
                <a:lnTo>
                  <a:pt x="50794" y="263533"/>
                </a:lnTo>
                <a:lnTo>
                  <a:pt x="50862" y="250984"/>
                </a:lnTo>
                <a:lnTo>
                  <a:pt x="50946" y="238140"/>
                </a:lnTo>
                <a:lnTo>
                  <a:pt x="51044" y="224999"/>
                </a:lnTo>
                <a:lnTo>
                  <a:pt x="51158" y="211562"/>
                </a:lnTo>
                <a:lnTo>
                  <a:pt x="51287" y="197829"/>
                </a:lnTo>
                <a:lnTo>
                  <a:pt x="51431" y="183801"/>
                </a:lnTo>
                <a:lnTo>
                  <a:pt x="51435" y="183515"/>
                </a:lnTo>
                <a:lnTo>
                  <a:pt x="41224" y="183634"/>
                </a:lnTo>
                <a:lnTo>
                  <a:pt x="29390" y="184009"/>
                </a:lnTo>
                <a:lnTo>
                  <a:pt x="15933" y="184661"/>
                </a:lnTo>
                <a:lnTo>
                  <a:pt x="853" y="185614"/>
                </a:lnTo>
                <a:lnTo>
                  <a:pt x="0" y="185674"/>
                </a:lnTo>
                <a:lnTo>
                  <a:pt x="2666" y="112395"/>
                </a:lnTo>
                <a:lnTo>
                  <a:pt x="16075" y="113355"/>
                </a:lnTo>
                <a:lnTo>
                  <a:pt x="29040" y="114055"/>
                </a:lnTo>
                <a:lnTo>
                  <a:pt x="41552" y="114495"/>
                </a:lnTo>
                <a:lnTo>
                  <a:pt x="53599" y="114676"/>
                </a:lnTo>
                <a:lnTo>
                  <a:pt x="55879" y="114681"/>
                </a:lnTo>
                <a:lnTo>
                  <a:pt x="56002" y="108882"/>
                </a:lnTo>
                <a:lnTo>
                  <a:pt x="56183" y="101169"/>
                </a:lnTo>
                <a:lnTo>
                  <a:pt x="56427" y="91539"/>
                </a:lnTo>
                <a:lnTo>
                  <a:pt x="56737" y="79989"/>
                </a:lnTo>
                <a:lnTo>
                  <a:pt x="57114" y="66516"/>
                </a:lnTo>
                <a:lnTo>
                  <a:pt x="57562" y="51118"/>
                </a:lnTo>
                <a:lnTo>
                  <a:pt x="58084" y="33791"/>
                </a:lnTo>
                <a:lnTo>
                  <a:pt x="58682" y="14533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6414" y="3322574"/>
            <a:ext cx="575945" cy="484377"/>
          </a:xfrm>
          <a:custGeom>
            <a:avLst/>
            <a:gdLst/>
            <a:ahLst/>
            <a:cxnLst/>
            <a:rect l="l" t="t" r="r" b="b"/>
            <a:pathLst>
              <a:path w="575945" h="484377">
                <a:moveTo>
                  <a:pt x="53975" y="0"/>
                </a:moveTo>
                <a:lnTo>
                  <a:pt x="197866" y="0"/>
                </a:lnTo>
                <a:lnTo>
                  <a:pt x="198071" y="6025"/>
                </a:lnTo>
                <a:lnTo>
                  <a:pt x="198688" y="12958"/>
                </a:lnTo>
                <a:lnTo>
                  <a:pt x="199716" y="20799"/>
                </a:lnTo>
                <a:lnTo>
                  <a:pt x="201154" y="29547"/>
                </a:lnTo>
                <a:lnTo>
                  <a:pt x="203003" y="39202"/>
                </a:lnTo>
                <a:lnTo>
                  <a:pt x="205262" y="49763"/>
                </a:lnTo>
                <a:lnTo>
                  <a:pt x="207931" y="61229"/>
                </a:lnTo>
                <a:lnTo>
                  <a:pt x="211010" y="73601"/>
                </a:lnTo>
                <a:lnTo>
                  <a:pt x="214499" y="86878"/>
                </a:lnTo>
                <a:lnTo>
                  <a:pt x="218397" y="101059"/>
                </a:lnTo>
                <a:lnTo>
                  <a:pt x="222704" y="116144"/>
                </a:lnTo>
                <a:lnTo>
                  <a:pt x="227420" y="132132"/>
                </a:lnTo>
                <a:lnTo>
                  <a:pt x="232544" y="149023"/>
                </a:lnTo>
                <a:lnTo>
                  <a:pt x="238077" y="166817"/>
                </a:lnTo>
                <a:lnTo>
                  <a:pt x="243459" y="183768"/>
                </a:lnTo>
                <a:lnTo>
                  <a:pt x="249418" y="202551"/>
                </a:lnTo>
                <a:lnTo>
                  <a:pt x="254962" y="220393"/>
                </a:lnTo>
                <a:lnTo>
                  <a:pt x="260089" y="237295"/>
                </a:lnTo>
                <a:lnTo>
                  <a:pt x="264800" y="253257"/>
                </a:lnTo>
                <a:lnTo>
                  <a:pt x="269093" y="268279"/>
                </a:lnTo>
                <a:lnTo>
                  <a:pt x="272969" y="282363"/>
                </a:lnTo>
                <a:lnTo>
                  <a:pt x="276428" y="295507"/>
                </a:lnTo>
                <a:lnTo>
                  <a:pt x="279469" y="307713"/>
                </a:lnTo>
                <a:lnTo>
                  <a:pt x="282092" y="318979"/>
                </a:lnTo>
                <a:lnTo>
                  <a:pt x="284297" y="329308"/>
                </a:lnTo>
                <a:lnTo>
                  <a:pt x="286083" y="338698"/>
                </a:lnTo>
                <a:lnTo>
                  <a:pt x="287451" y="347151"/>
                </a:lnTo>
                <a:lnTo>
                  <a:pt x="288400" y="354666"/>
                </a:lnTo>
                <a:lnTo>
                  <a:pt x="288929" y="361243"/>
                </a:lnTo>
                <a:lnTo>
                  <a:pt x="289052" y="365632"/>
                </a:lnTo>
                <a:lnTo>
                  <a:pt x="294640" y="365632"/>
                </a:lnTo>
                <a:lnTo>
                  <a:pt x="295571" y="353029"/>
                </a:lnTo>
                <a:lnTo>
                  <a:pt x="296735" y="345357"/>
                </a:lnTo>
                <a:lnTo>
                  <a:pt x="298366" y="336769"/>
                </a:lnTo>
                <a:lnTo>
                  <a:pt x="300462" y="327267"/>
                </a:lnTo>
                <a:lnTo>
                  <a:pt x="303026" y="316851"/>
                </a:lnTo>
                <a:lnTo>
                  <a:pt x="306056" y="305519"/>
                </a:lnTo>
                <a:lnTo>
                  <a:pt x="309553" y="293271"/>
                </a:lnTo>
                <a:lnTo>
                  <a:pt x="313518" y="280108"/>
                </a:lnTo>
                <a:lnTo>
                  <a:pt x="317950" y="266029"/>
                </a:lnTo>
                <a:lnTo>
                  <a:pt x="322850" y="251034"/>
                </a:lnTo>
                <a:lnTo>
                  <a:pt x="328218" y="235123"/>
                </a:lnTo>
                <a:lnTo>
                  <a:pt x="334054" y="218295"/>
                </a:lnTo>
                <a:lnTo>
                  <a:pt x="340358" y="200551"/>
                </a:lnTo>
                <a:lnTo>
                  <a:pt x="346583" y="183387"/>
                </a:lnTo>
                <a:lnTo>
                  <a:pt x="353259" y="164893"/>
                </a:lnTo>
                <a:lnTo>
                  <a:pt x="359475" y="147292"/>
                </a:lnTo>
                <a:lnTo>
                  <a:pt x="365230" y="130585"/>
                </a:lnTo>
                <a:lnTo>
                  <a:pt x="370526" y="114773"/>
                </a:lnTo>
                <a:lnTo>
                  <a:pt x="375361" y="99857"/>
                </a:lnTo>
                <a:lnTo>
                  <a:pt x="379736" y="85836"/>
                </a:lnTo>
                <a:lnTo>
                  <a:pt x="383651" y="72711"/>
                </a:lnTo>
                <a:lnTo>
                  <a:pt x="387105" y="60483"/>
                </a:lnTo>
                <a:lnTo>
                  <a:pt x="390099" y="49152"/>
                </a:lnTo>
                <a:lnTo>
                  <a:pt x="392633" y="38718"/>
                </a:lnTo>
                <a:lnTo>
                  <a:pt x="394707" y="29183"/>
                </a:lnTo>
                <a:lnTo>
                  <a:pt x="396320" y="20545"/>
                </a:lnTo>
                <a:lnTo>
                  <a:pt x="397473" y="12807"/>
                </a:lnTo>
                <a:lnTo>
                  <a:pt x="398166" y="5968"/>
                </a:lnTo>
                <a:lnTo>
                  <a:pt x="398399" y="0"/>
                </a:lnTo>
                <a:lnTo>
                  <a:pt x="541274" y="0"/>
                </a:lnTo>
                <a:lnTo>
                  <a:pt x="541449" y="16600"/>
                </a:lnTo>
                <a:lnTo>
                  <a:pt x="541974" y="35615"/>
                </a:lnTo>
                <a:lnTo>
                  <a:pt x="542367" y="46029"/>
                </a:lnTo>
                <a:lnTo>
                  <a:pt x="542847" y="57047"/>
                </a:lnTo>
                <a:lnTo>
                  <a:pt x="543415" y="68668"/>
                </a:lnTo>
                <a:lnTo>
                  <a:pt x="544070" y="80893"/>
                </a:lnTo>
                <a:lnTo>
                  <a:pt x="544811" y="93723"/>
                </a:lnTo>
                <a:lnTo>
                  <a:pt x="545639" y="107156"/>
                </a:lnTo>
                <a:lnTo>
                  <a:pt x="546554" y="121193"/>
                </a:lnTo>
                <a:lnTo>
                  <a:pt x="547555" y="135834"/>
                </a:lnTo>
                <a:lnTo>
                  <a:pt x="548643" y="151078"/>
                </a:lnTo>
                <a:lnTo>
                  <a:pt x="549818" y="166927"/>
                </a:lnTo>
                <a:lnTo>
                  <a:pt x="551078" y="183380"/>
                </a:lnTo>
                <a:lnTo>
                  <a:pt x="552425" y="200436"/>
                </a:lnTo>
                <a:lnTo>
                  <a:pt x="553858" y="218096"/>
                </a:lnTo>
                <a:lnTo>
                  <a:pt x="555377" y="236360"/>
                </a:lnTo>
                <a:lnTo>
                  <a:pt x="556982" y="255229"/>
                </a:lnTo>
                <a:lnTo>
                  <a:pt x="558673" y="274700"/>
                </a:lnTo>
                <a:lnTo>
                  <a:pt x="560702" y="297896"/>
                </a:lnTo>
                <a:lnTo>
                  <a:pt x="562603" y="319737"/>
                </a:lnTo>
                <a:lnTo>
                  <a:pt x="564377" y="340223"/>
                </a:lnTo>
                <a:lnTo>
                  <a:pt x="566024" y="359354"/>
                </a:lnTo>
                <a:lnTo>
                  <a:pt x="567544" y="377131"/>
                </a:lnTo>
                <a:lnTo>
                  <a:pt x="568937" y="393554"/>
                </a:lnTo>
                <a:lnTo>
                  <a:pt x="570203" y="408623"/>
                </a:lnTo>
                <a:lnTo>
                  <a:pt x="571343" y="422338"/>
                </a:lnTo>
                <a:lnTo>
                  <a:pt x="572356" y="434700"/>
                </a:lnTo>
                <a:lnTo>
                  <a:pt x="573243" y="445708"/>
                </a:lnTo>
                <a:lnTo>
                  <a:pt x="574004" y="455362"/>
                </a:lnTo>
                <a:lnTo>
                  <a:pt x="574639" y="463664"/>
                </a:lnTo>
                <a:lnTo>
                  <a:pt x="575149" y="470612"/>
                </a:lnTo>
                <a:lnTo>
                  <a:pt x="575533" y="476208"/>
                </a:lnTo>
                <a:lnTo>
                  <a:pt x="575924" y="483341"/>
                </a:lnTo>
                <a:lnTo>
                  <a:pt x="575945" y="484377"/>
                </a:lnTo>
                <a:lnTo>
                  <a:pt x="467614" y="484377"/>
                </a:lnTo>
                <a:lnTo>
                  <a:pt x="467587" y="476546"/>
                </a:lnTo>
                <a:lnTo>
                  <a:pt x="467505" y="468099"/>
                </a:lnTo>
                <a:lnTo>
                  <a:pt x="467370" y="459038"/>
                </a:lnTo>
                <a:lnTo>
                  <a:pt x="467180" y="449362"/>
                </a:lnTo>
                <a:lnTo>
                  <a:pt x="466936" y="439071"/>
                </a:lnTo>
                <a:lnTo>
                  <a:pt x="466637" y="428166"/>
                </a:lnTo>
                <a:lnTo>
                  <a:pt x="466283" y="416646"/>
                </a:lnTo>
                <a:lnTo>
                  <a:pt x="465874" y="404511"/>
                </a:lnTo>
                <a:lnTo>
                  <a:pt x="465410" y="391761"/>
                </a:lnTo>
                <a:lnTo>
                  <a:pt x="464890" y="378397"/>
                </a:lnTo>
                <a:lnTo>
                  <a:pt x="464315" y="364417"/>
                </a:lnTo>
                <a:lnTo>
                  <a:pt x="463685" y="349824"/>
                </a:lnTo>
                <a:lnTo>
                  <a:pt x="462998" y="334615"/>
                </a:lnTo>
                <a:lnTo>
                  <a:pt x="462255" y="318791"/>
                </a:lnTo>
                <a:lnTo>
                  <a:pt x="461457" y="302353"/>
                </a:lnTo>
                <a:lnTo>
                  <a:pt x="460602" y="285300"/>
                </a:lnTo>
                <a:lnTo>
                  <a:pt x="459867" y="271017"/>
                </a:lnTo>
                <a:lnTo>
                  <a:pt x="458842" y="251200"/>
                </a:lnTo>
                <a:lnTo>
                  <a:pt x="457884" y="232418"/>
                </a:lnTo>
                <a:lnTo>
                  <a:pt x="456992" y="214671"/>
                </a:lnTo>
                <a:lnTo>
                  <a:pt x="456168" y="197959"/>
                </a:lnTo>
                <a:lnTo>
                  <a:pt x="455412" y="182283"/>
                </a:lnTo>
                <a:lnTo>
                  <a:pt x="454722" y="167643"/>
                </a:lnTo>
                <a:lnTo>
                  <a:pt x="454101" y="154039"/>
                </a:lnTo>
                <a:lnTo>
                  <a:pt x="453548" y="141471"/>
                </a:lnTo>
                <a:lnTo>
                  <a:pt x="453063" y="129940"/>
                </a:lnTo>
                <a:lnTo>
                  <a:pt x="452647" y="119446"/>
                </a:lnTo>
                <a:lnTo>
                  <a:pt x="452299" y="109988"/>
                </a:lnTo>
                <a:lnTo>
                  <a:pt x="452020" y="101569"/>
                </a:lnTo>
                <a:lnTo>
                  <a:pt x="451811" y="94186"/>
                </a:lnTo>
                <a:lnTo>
                  <a:pt x="451671" y="87842"/>
                </a:lnTo>
                <a:lnTo>
                  <a:pt x="451612" y="83692"/>
                </a:lnTo>
                <a:lnTo>
                  <a:pt x="446024" y="83692"/>
                </a:lnTo>
                <a:lnTo>
                  <a:pt x="442734" y="100444"/>
                </a:lnTo>
                <a:lnTo>
                  <a:pt x="440251" y="111373"/>
                </a:lnTo>
                <a:lnTo>
                  <a:pt x="437212" y="124001"/>
                </a:lnTo>
                <a:lnTo>
                  <a:pt x="433621" y="138325"/>
                </a:lnTo>
                <a:lnTo>
                  <a:pt x="429479" y="154343"/>
                </a:lnTo>
                <a:lnTo>
                  <a:pt x="426339" y="166242"/>
                </a:lnTo>
                <a:lnTo>
                  <a:pt x="424042" y="174681"/>
                </a:lnTo>
                <a:lnTo>
                  <a:pt x="421487" y="183641"/>
                </a:lnTo>
                <a:lnTo>
                  <a:pt x="418675" y="193121"/>
                </a:lnTo>
                <a:lnTo>
                  <a:pt x="415604" y="203123"/>
                </a:lnTo>
                <a:lnTo>
                  <a:pt x="412276" y="213646"/>
                </a:lnTo>
                <a:lnTo>
                  <a:pt x="408690" y="224692"/>
                </a:lnTo>
                <a:lnTo>
                  <a:pt x="404848" y="236259"/>
                </a:lnTo>
                <a:lnTo>
                  <a:pt x="400748" y="248348"/>
                </a:lnTo>
                <a:lnTo>
                  <a:pt x="396392" y="260960"/>
                </a:lnTo>
                <a:lnTo>
                  <a:pt x="391779" y="274095"/>
                </a:lnTo>
                <a:lnTo>
                  <a:pt x="386910" y="287752"/>
                </a:lnTo>
                <a:lnTo>
                  <a:pt x="381786" y="301933"/>
                </a:lnTo>
                <a:lnTo>
                  <a:pt x="376405" y="316637"/>
                </a:lnTo>
                <a:lnTo>
                  <a:pt x="370769" y="331865"/>
                </a:lnTo>
                <a:lnTo>
                  <a:pt x="366268" y="343915"/>
                </a:lnTo>
                <a:lnTo>
                  <a:pt x="359001" y="363462"/>
                </a:lnTo>
                <a:lnTo>
                  <a:pt x="352387" y="381608"/>
                </a:lnTo>
                <a:lnTo>
                  <a:pt x="346426" y="398351"/>
                </a:lnTo>
                <a:lnTo>
                  <a:pt x="341119" y="413693"/>
                </a:lnTo>
                <a:lnTo>
                  <a:pt x="336467" y="427631"/>
                </a:lnTo>
                <a:lnTo>
                  <a:pt x="332468" y="440167"/>
                </a:lnTo>
                <a:lnTo>
                  <a:pt x="329125" y="451299"/>
                </a:lnTo>
                <a:lnTo>
                  <a:pt x="326438" y="461026"/>
                </a:lnTo>
                <a:lnTo>
                  <a:pt x="324406" y="469349"/>
                </a:lnTo>
                <a:lnTo>
                  <a:pt x="323031" y="476267"/>
                </a:lnTo>
                <a:lnTo>
                  <a:pt x="322314" y="481779"/>
                </a:lnTo>
                <a:lnTo>
                  <a:pt x="322199" y="484377"/>
                </a:lnTo>
                <a:lnTo>
                  <a:pt x="239903" y="484377"/>
                </a:lnTo>
                <a:lnTo>
                  <a:pt x="238665" y="473420"/>
                </a:lnTo>
                <a:lnTo>
                  <a:pt x="237116" y="465859"/>
                </a:lnTo>
                <a:lnTo>
                  <a:pt x="234946" y="456910"/>
                </a:lnTo>
                <a:lnTo>
                  <a:pt x="232154" y="446572"/>
                </a:lnTo>
                <a:lnTo>
                  <a:pt x="228739" y="434846"/>
                </a:lnTo>
                <a:lnTo>
                  <a:pt x="224699" y="421731"/>
                </a:lnTo>
                <a:lnTo>
                  <a:pt x="220035" y="407228"/>
                </a:lnTo>
                <a:lnTo>
                  <a:pt x="214745" y="391337"/>
                </a:lnTo>
                <a:lnTo>
                  <a:pt x="208827" y="374058"/>
                </a:lnTo>
                <a:lnTo>
                  <a:pt x="202282" y="355390"/>
                </a:lnTo>
                <a:lnTo>
                  <a:pt x="197739" y="342645"/>
                </a:lnTo>
                <a:lnTo>
                  <a:pt x="191729" y="325828"/>
                </a:lnTo>
                <a:lnTo>
                  <a:pt x="186031" y="309760"/>
                </a:lnTo>
                <a:lnTo>
                  <a:pt x="180644" y="294442"/>
                </a:lnTo>
                <a:lnTo>
                  <a:pt x="175570" y="279874"/>
                </a:lnTo>
                <a:lnTo>
                  <a:pt x="170807" y="266056"/>
                </a:lnTo>
                <a:lnTo>
                  <a:pt x="166356" y="252988"/>
                </a:lnTo>
                <a:lnTo>
                  <a:pt x="162217" y="240672"/>
                </a:lnTo>
                <a:lnTo>
                  <a:pt x="158390" y="229106"/>
                </a:lnTo>
                <a:lnTo>
                  <a:pt x="154874" y="218293"/>
                </a:lnTo>
                <a:lnTo>
                  <a:pt x="151670" y="208231"/>
                </a:lnTo>
                <a:lnTo>
                  <a:pt x="148778" y="198921"/>
                </a:lnTo>
                <a:lnTo>
                  <a:pt x="146198" y="190363"/>
                </a:lnTo>
                <a:lnTo>
                  <a:pt x="143930" y="182558"/>
                </a:lnTo>
                <a:lnTo>
                  <a:pt x="139116" y="164933"/>
                </a:lnTo>
                <a:lnTo>
                  <a:pt x="135934" y="152475"/>
                </a:lnTo>
                <a:lnTo>
                  <a:pt x="132945" y="140043"/>
                </a:lnTo>
                <a:lnTo>
                  <a:pt x="130146" y="127638"/>
                </a:lnTo>
                <a:lnTo>
                  <a:pt x="127533" y="115260"/>
                </a:lnTo>
                <a:lnTo>
                  <a:pt x="125102" y="102908"/>
                </a:lnTo>
                <a:lnTo>
                  <a:pt x="122850" y="90583"/>
                </a:lnTo>
                <a:lnTo>
                  <a:pt x="121666" y="83692"/>
                </a:lnTo>
                <a:lnTo>
                  <a:pt x="116078" y="83692"/>
                </a:lnTo>
                <a:lnTo>
                  <a:pt x="115845" y="97244"/>
                </a:lnTo>
                <a:lnTo>
                  <a:pt x="115627" y="105312"/>
                </a:lnTo>
                <a:lnTo>
                  <a:pt x="115341" y="114240"/>
                </a:lnTo>
                <a:lnTo>
                  <a:pt x="114987" y="124031"/>
                </a:lnTo>
                <a:lnTo>
                  <a:pt x="114565" y="134682"/>
                </a:lnTo>
                <a:lnTo>
                  <a:pt x="114075" y="146196"/>
                </a:lnTo>
                <a:lnTo>
                  <a:pt x="113518" y="158572"/>
                </a:lnTo>
                <a:lnTo>
                  <a:pt x="112892" y="171810"/>
                </a:lnTo>
                <a:lnTo>
                  <a:pt x="112199" y="185910"/>
                </a:lnTo>
                <a:lnTo>
                  <a:pt x="111438" y="200873"/>
                </a:lnTo>
                <a:lnTo>
                  <a:pt x="110609" y="216699"/>
                </a:lnTo>
                <a:lnTo>
                  <a:pt x="109712" y="233389"/>
                </a:lnTo>
                <a:lnTo>
                  <a:pt x="108748" y="250941"/>
                </a:lnTo>
                <a:lnTo>
                  <a:pt x="107715" y="269357"/>
                </a:lnTo>
                <a:lnTo>
                  <a:pt x="106934" y="283083"/>
                </a:lnTo>
                <a:lnTo>
                  <a:pt x="105864" y="301950"/>
                </a:lnTo>
                <a:lnTo>
                  <a:pt x="104863" y="319986"/>
                </a:lnTo>
                <a:lnTo>
                  <a:pt x="103933" y="337189"/>
                </a:lnTo>
                <a:lnTo>
                  <a:pt x="103072" y="353561"/>
                </a:lnTo>
                <a:lnTo>
                  <a:pt x="102280" y="369100"/>
                </a:lnTo>
                <a:lnTo>
                  <a:pt x="101559" y="383808"/>
                </a:lnTo>
                <a:lnTo>
                  <a:pt x="100907" y="397685"/>
                </a:lnTo>
                <a:lnTo>
                  <a:pt x="100324" y="410730"/>
                </a:lnTo>
                <a:lnTo>
                  <a:pt x="99811" y="422945"/>
                </a:lnTo>
                <a:lnTo>
                  <a:pt x="99368" y="434328"/>
                </a:lnTo>
                <a:lnTo>
                  <a:pt x="98995" y="444881"/>
                </a:lnTo>
                <a:lnTo>
                  <a:pt x="98691" y="454604"/>
                </a:lnTo>
                <a:lnTo>
                  <a:pt x="98456" y="463496"/>
                </a:lnTo>
                <a:lnTo>
                  <a:pt x="98292" y="471558"/>
                </a:lnTo>
                <a:lnTo>
                  <a:pt x="98197" y="478791"/>
                </a:lnTo>
                <a:lnTo>
                  <a:pt x="98171" y="484377"/>
                </a:lnTo>
                <a:lnTo>
                  <a:pt x="0" y="484377"/>
                </a:lnTo>
                <a:lnTo>
                  <a:pt x="773" y="474821"/>
                </a:lnTo>
                <a:lnTo>
                  <a:pt x="2146" y="462055"/>
                </a:lnTo>
                <a:lnTo>
                  <a:pt x="3090" y="453754"/>
                </a:lnTo>
                <a:lnTo>
                  <a:pt x="4205" y="444174"/>
                </a:lnTo>
                <a:lnTo>
                  <a:pt x="5491" y="433315"/>
                </a:lnTo>
                <a:lnTo>
                  <a:pt x="6948" y="421178"/>
                </a:lnTo>
                <a:lnTo>
                  <a:pt x="8575" y="407761"/>
                </a:lnTo>
                <a:lnTo>
                  <a:pt x="10373" y="393066"/>
                </a:lnTo>
                <a:lnTo>
                  <a:pt x="12342" y="377092"/>
                </a:lnTo>
                <a:lnTo>
                  <a:pt x="14481" y="359839"/>
                </a:lnTo>
                <a:lnTo>
                  <a:pt x="16790" y="341307"/>
                </a:lnTo>
                <a:lnTo>
                  <a:pt x="19269" y="321496"/>
                </a:lnTo>
                <a:lnTo>
                  <a:pt x="21918" y="300407"/>
                </a:lnTo>
                <a:lnTo>
                  <a:pt x="24737" y="278038"/>
                </a:lnTo>
                <a:lnTo>
                  <a:pt x="26924" y="260730"/>
                </a:lnTo>
                <a:lnTo>
                  <a:pt x="29561" y="239899"/>
                </a:lnTo>
                <a:lnTo>
                  <a:pt x="32063" y="219888"/>
                </a:lnTo>
                <a:lnTo>
                  <a:pt x="34430" y="200695"/>
                </a:lnTo>
                <a:lnTo>
                  <a:pt x="36662" y="182323"/>
                </a:lnTo>
                <a:lnTo>
                  <a:pt x="38758" y="164770"/>
                </a:lnTo>
                <a:lnTo>
                  <a:pt x="40720" y="148038"/>
                </a:lnTo>
                <a:lnTo>
                  <a:pt x="42545" y="132125"/>
                </a:lnTo>
                <a:lnTo>
                  <a:pt x="44236" y="117034"/>
                </a:lnTo>
                <a:lnTo>
                  <a:pt x="45792" y="102762"/>
                </a:lnTo>
                <a:lnTo>
                  <a:pt x="47212" y="89312"/>
                </a:lnTo>
                <a:lnTo>
                  <a:pt x="48497" y="76683"/>
                </a:lnTo>
                <a:lnTo>
                  <a:pt x="49646" y="64875"/>
                </a:lnTo>
                <a:lnTo>
                  <a:pt x="50661" y="53889"/>
                </a:lnTo>
                <a:lnTo>
                  <a:pt x="51540" y="43724"/>
                </a:lnTo>
                <a:lnTo>
                  <a:pt x="52284" y="34381"/>
                </a:lnTo>
                <a:lnTo>
                  <a:pt x="52892" y="25860"/>
                </a:lnTo>
                <a:lnTo>
                  <a:pt x="53366" y="18161"/>
                </a:lnTo>
                <a:lnTo>
                  <a:pt x="53907" y="5231"/>
                </a:lnTo>
                <a:lnTo>
                  <a:pt x="539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00829" y="3285998"/>
            <a:ext cx="120904" cy="118363"/>
          </a:xfrm>
          <a:custGeom>
            <a:avLst/>
            <a:gdLst/>
            <a:ahLst/>
            <a:cxnLst/>
            <a:rect l="l" t="t" r="r" b="b"/>
            <a:pathLst>
              <a:path w="120904" h="118363">
                <a:moveTo>
                  <a:pt x="65786" y="0"/>
                </a:moveTo>
                <a:lnTo>
                  <a:pt x="80089" y="1368"/>
                </a:lnTo>
                <a:lnTo>
                  <a:pt x="92351" y="5462"/>
                </a:lnTo>
                <a:lnTo>
                  <a:pt x="102572" y="12263"/>
                </a:lnTo>
                <a:lnTo>
                  <a:pt x="106553" y="16255"/>
                </a:lnTo>
                <a:lnTo>
                  <a:pt x="113984" y="26792"/>
                </a:lnTo>
                <a:lnTo>
                  <a:pt x="118744" y="38546"/>
                </a:lnTo>
                <a:lnTo>
                  <a:pt x="120810" y="51518"/>
                </a:lnTo>
                <a:lnTo>
                  <a:pt x="120904" y="55117"/>
                </a:lnTo>
                <a:lnTo>
                  <a:pt x="119659" y="68175"/>
                </a:lnTo>
                <a:lnTo>
                  <a:pt x="115936" y="80325"/>
                </a:lnTo>
                <a:lnTo>
                  <a:pt x="109748" y="91582"/>
                </a:lnTo>
                <a:lnTo>
                  <a:pt x="103505" y="99440"/>
                </a:lnTo>
                <a:lnTo>
                  <a:pt x="94238" y="107575"/>
                </a:lnTo>
                <a:lnTo>
                  <a:pt x="83294" y="113447"/>
                </a:lnTo>
                <a:lnTo>
                  <a:pt x="70695" y="117045"/>
                </a:lnTo>
                <a:lnTo>
                  <a:pt x="56464" y="118357"/>
                </a:lnTo>
                <a:lnTo>
                  <a:pt x="55372" y="118363"/>
                </a:lnTo>
                <a:lnTo>
                  <a:pt x="41239" y="116995"/>
                </a:lnTo>
                <a:lnTo>
                  <a:pt x="29016" y="112888"/>
                </a:lnTo>
                <a:lnTo>
                  <a:pt x="18703" y="106044"/>
                </a:lnTo>
                <a:lnTo>
                  <a:pt x="14605" y="101980"/>
                </a:lnTo>
                <a:lnTo>
                  <a:pt x="7087" y="91475"/>
                </a:lnTo>
                <a:lnTo>
                  <a:pt x="2268" y="79763"/>
                </a:lnTo>
                <a:lnTo>
                  <a:pt x="124" y="66824"/>
                </a:lnTo>
                <a:lnTo>
                  <a:pt x="0" y="62611"/>
                </a:lnTo>
                <a:lnTo>
                  <a:pt x="1242" y="49474"/>
                </a:lnTo>
                <a:lnTo>
                  <a:pt x="4981" y="37315"/>
                </a:lnTo>
                <a:lnTo>
                  <a:pt x="11231" y="26119"/>
                </a:lnTo>
                <a:lnTo>
                  <a:pt x="17272" y="18668"/>
                </a:lnTo>
                <a:lnTo>
                  <a:pt x="26563" y="10661"/>
                </a:lnTo>
                <a:lnTo>
                  <a:pt x="37502" y="4881"/>
                </a:lnTo>
                <a:lnTo>
                  <a:pt x="50102" y="1331"/>
                </a:lnTo>
                <a:lnTo>
                  <a:pt x="64372" y="9"/>
                </a:lnTo>
                <a:lnTo>
                  <a:pt x="65786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1133" y="3285998"/>
            <a:ext cx="120904" cy="118363"/>
          </a:xfrm>
          <a:custGeom>
            <a:avLst/>
            <a:gdLst/>
            <a:ahLst/>
            <a:cxnLst/>
            <a:rect l="l" t="t" r="r" b="b"/>
            <a:pathLst>
              <a:path w="120904" h="118363">
                <a:moveTo>
                  <a:pt x="65786" y="0"/>
                </a:moveTo>
                <a:lnTo>
                  <a:pt x="80089" y="1368"/>
                </a:lnTo>
                <a:lnTo>
                  <a:pt x="92351" y="5462"/>
                </a:lnTo>
                <a:lnTo>
                  <a:pt x="102572" y="12263"/>
                </a:lnTo>
                <a:lnTo>
                  <a:pt x="106553" y="16255"/>
                </a:lnTo>
                <a:lnTo>
                  <a:pt x="113984" y="26792"/>
                </a:lnTo>
                <a:lnTo>
                  <a:pt x="118744" y="38546"/>
                </a:lnTo>
                <a:lnTo>
                  <a:pt x="120810" y="51518"/>
                </a:lnTo>
                <a:lnTo>
                  <a:pt x="120904" y="55117"/>
                </a:lnTo>
                <a:lnTo>
                  <a:pt x="119659" y="68175"/>
                </a:lnTo>
                <a:lnTo>
                  <a:pt x="115936" y="80325"/>
                </a:lnTo>
                <a:lnTo>
                  <a:pt x="109748" y="91582"/>
                </a:lnTo>
                <a:lnTo>
                  <a:pt x="103505" y="99440"/>
                </a:lnTo>
                <a:lnTo>
                  <a:pt x="94238" y="107575"/>
                </a:lnTo>
                <a:lnTo>
                  <a:pt x="83294" y="113447"/>
                </a:lnTo>
                <a:lnTo>
                  <a:pt x="70695" y="117045"/>
                </a:lnTo>
                <a:lnTo>
                  <a:pt x="56464" y="118357"/>
                </a:lnTo>
                <a:lnTo>
                  <a:pt x="55372" y="118363"/>
                </a:lnTo>
                <a:lnTo>
                  <a:pt x="41239" y="116995"/>
                </a:lnTo>
                <a:lnTo>
                  <a:pt x="29016" y="112888"/>
                </a:lnTo>
                <a:lnTo>
                  <a:pt x="18703" y="106044"/>
                </a:lnTo>
                <a:lnTo>
                  <a:pt x="14605" y="101980"/>
                </a:lnTo>
                <a:lnTo>
                  <a:pt x="7087" y="91475"/>
                </a:lnTo>
                <a:lnTo>
                  <a:pt x="2268" y="79763"/>
                </a:lnTo>
                <a:lnTo>
                  <a:pt x="124" y="66824"/>
                </a:lnTo>
                <a:lnTo>
                  <a:pt x="0" y="62611"/>
                </a:lnTo>
                <a:lnTo>
                  <a:pt x="1242" y="49474"/>
                </a:lnTo>
                <a:lnTo>
                  <a:pt x="4981" y="37315"/>
                </a:lnTo>
                <a:lnTo>
                  <a:pt x="11231" y="26119"/>
                </a:lnTo>
                <a:lnTo>
                  <a:pt x="17272" y="18668"/>
                </a:lnTo>
                <a:lnTo>
                  <a:pt x="26563" y="10661"/>
                </a:lnTo>
                <a:lnTo>
                  <a:pt x="37502" y="4881"/>
                </a:lnTo>
                <a:lnTo>
                  <a:pt x="50102" y="1331"/>
                </a:lnTo>
                <a:lnTo>
                  <a:pt x="64372" y="9"/>
                </a:lnTo>
                <a:lnTo>
                  <a:pt x="6578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89547" y="3277870"/>
            <a:ext cx="344804" cy="529081"/>
          </a:xfrm>
          <a:custGeom>
            <a:avLst/>
            <a:gdLst/>
            <a:ahLst/>
            <a:cxnLst/>
            <a:rect l="l" t="t" r="r" b="b"/>
            <a:pathLst>
              <a:path w="344804" h="529081">
                <a:moveTo>
                  <a:pt x="105282" y="0"/>
                </a:moveTo>
                <a:lnTo>
                  <a:pt x="104609" y="14482"/>
                </a:lnTo>
                <a:lnTo>
                  <a:pt x="103980" y="28733"/>
                </a:lnTo>
                <a:lnTo>
                  <a:pt x="103396" y="42752"/>
                </a:lnTo>
                <a:lnTo>
                  <a:pt x="102856" y="56539"/>
                </a:lnTo>
                <a:lnTo>
                  <a:pt x="102359" y="70094"/>
                </a:lnTo>
                <a:lnTo>
                  <a:pt x="101907" y="83417"/>
                </a:lnTo>
                <a:lnTo>
                  <a:pt x="101497" y="96509"/>
                </a:lnTo>
                <a:lnTo>
                  <a:pt x="101131" y="109368"/>
                </a:lnTo>
                <a:lnTo>
                  <a:pt x="100806" y="121996"/>
                </a:lnTo>
                <a:lnTo>
                  <a:pt x="100524" y="134392"/>
                </a:lnTo>
                <a:lnTo>
                  <a:pt x="100284" y="146556"/>
                </a:lnTo>
                <a:lnTo>
                  <a:pt x="100085" y="158488"/>
                </a:lnTo>
                <a:lnTo>
                  <a:pt x="99928" y="170188"/>
                </a:lnTo>
                <a:lnTo>
                  <a:pt x="99811" y="181657"/>
                </a:lnTo>
                <a:lnTo>
                  <a:pt x="99734" y="192893"/>
                </a:lnTo>
                <a:lnTo>
                  <a:pt x="99698" y="203898"/>
                </a:lnTo>
                <a:lnTo>
                  <a:pt x="99695" y="208406"/>
                </a:lnTo>
                <a:lnTo>
                  <a:pt x="104521" y="208406"/>
                </a:lnTo>
                <a:lnTo>
                  <a:pt x="114984" y="199435"/>
                </a:lnTo>
                <a:lnTo>
                  <a:pt x="125758" y="191461"/>
                </a:lnTo>
                <a:lnTo>
                  <a:pt x="136842" y="184482"/>
                </a:lnTo>
                <a:lnTo>
                  <a:pt x="148236" y="178497"/>
                </a:lnTo>
                <a:lnTo>
                  <a:pt x="159940" y="173506"/>
                </a:lnTo>
                <a:lnTo>
                  <a:pt x="171954" y="169508"/>
                </a:lnTo>
                <a:lnTo>
                  <a:pt x="184278" y="166502"/>
                </a:lnTo>
                <a:lnTo>
                  <a:pt x="196912" y="164488"/>
                </a:lnTo>
                <a:lnTo>
                  <a:pt x="209857" y="163463"/>
                </a:lnTo>
                <a:lnTo>
                  <a:pt x="216916" y="163321"/>
                </a:lnTo>
                <a:lnTo>
                  <a:pt x="232033" y="163779"/>
                </a:lnTo>
                <a:lnTo>
                  <a:pt x="246286" y="165152"/>
                </a:lnTo>
                <a:lnTo>
                  <a:pt x="259668" y="167442"/>
                </a:lnTo>
                <a:lnTo>
                  <a:pt x="272179" y="170651"/>
                </a:lnTo>
                <a:lnTo>
                  <a:pt x="283813" y="174782"/>
                </a:lnTo>
                <a:lnTo>
                  <a:pt x="294568" y="179834"/>
                </a:lnTo>
                <a:lnTo>
                  <a:pt x="304441" y="185810"/>
                </a:lnTo>
                <a:lnTo>
                  <a:pt x="310769" y="190500"/>
                </a:lnTo>
                <a:lnTo>
                  <a:pt x="318765" y="197960"/>
                </a:lnTo>
                <a:lnTo>
                  <a:pt x="325689" y="206709"/>
                </a:lnTo>
                <a:lnTo>
                  <a:pt x="331542" y="216746"/>
                </a:lnTo>
                <a:lnTo>
                  <a:pt x="336327" y="228072"/>
                </a:lnTo>
                <a:lnTo>
                  <a:pt x="340044" y="240685"/>
                </a:lnTo>
                <a:lnTo>
                  <a:pt x="342695" y="254587"/>
                </a:lnTo>
                <a:lnTo>
                  <a:pt x="344281" y="269777"/>
                </a:lnTo>
                <a:lnTo>
                  <a:pt x="344804" y="286130"/>
                </a:lnTo>
                <a:lnTo>
                  <a:pt x="344646" y="295208"/>
                </a:lnTo>
                <a:lnTo>
                  <a:pt x="344127" y="309982"/>
                </a:lnTo>
                <a:lnTo>
                  <a:pt x="343916" y="314959"/>
                </a:lnTo>
                <a:lnTo>
                  <a:pt x="343287" y="331266"/>
                </a:lnTo>
                <a:lnTo>
                  <a:pt x="343038" y="341894"/>
                </a:lnTo>
                <a:lnTo>
                  <a:pt x="343026" y="343788"/>
                </a:lnTo>
                <a:lnTo>
                  <a:pt x="343035" y="352589"/>
                </a:lnTo>
                <a:lnTo>
                  <a:pt x="343062" y="361966"/>
                </a:lnTo>
                <a:lnTo>
                  <a:pt x="343106" y="371918"/>
                </a:lnTo>
                <a:lnTo>
                  <a:pt x="343167" y="382444"/>
                </a:lnTo>
                <a:lnTo>
                  <a:pt x="343245" y="393545"/>
                </a:lnTo>
                <a:lnTo>
                  <a:pt x="343340" y="405220"/>
                </a:lnTo>
                <a:lnTo>
                  <a:pt x="343451" y="417468"/>
                </a:lnTo>
                <a:lnTo>
                  <a:pt x="343578" y="430289"/>
                </a:lnTo>
                <a:lnTo>
                  <a:pt x="343722" y="443682"/>
                </a:lnTo>
                <a:lnTo>
                  <a:pt x="343880" y="457648"/>
                </a:lnTo>
                <a:lnTo>
                  <a:pt x="344055" y="472184"/>
                </a:lnTo>
                <a:lnTo>
                  <a:pt x="344244" y="487291"/>
                </a:lnTo>
                <a:lnTo>
                  <a:pt x="344449" y="502969"/>
                </a:lnTo>
                <a:lnTo>
                  <a:pt x="344668" y="519217"/>
                </a:lnTo>
                <a:lnTo>
                  <a:pt x="344804" y="529081"/>
                </a:lnTo>
                <a:lnTo>
                  <a:pt x="245872" y="529081"/>
                </a:lnTo>
                <a:lnTo>
                  <a:pt x="246967" y="516057"/>
                </a:lnTo>
                <a:lnTo>
                  <a:pt x="247982" y="503080"/>
                </a:lnTo>
                <a:lnTo>
                  <a:pt x="248917" y="490153"/>
                </a:lnTo>
                <a:lnTo>
                  <a:pt x="249773" y="477274"/>
                </a:lnTo>
                <a:lnTo>
                  <a:pt x="250549" y="464445"/>
                </a:lnTo>
                <a:lnTo>
                  <a:pt x="251245" y="451666"/>
                </a:lnTo>
                <a:lnTo>
                  <a:pt x="251863" y="438938"/>
                </a:lnTo>
                <a:lnTo>
                  <a:pt x="252401" y="426261"/>
                </a:lnTo>
                <a:lnTo>
                  <a:pt x="252861" y="413635"/>
                </a:lnTo>
                <a:lnTo>
                  <a:pt x="253243" y="401062"/>
                </a:lnTo>
                <a:lnTo>
                  <a:pt x="253547" y="388541"/>
                </a:lnTo>
                <a:lnTo>
                  <a:pt x="253773" y="376074"/>
                </a:lnTo>
                <a:lnTo>
                  <a:pt x="253921" y="363660"/>
                </a:lnTo>
                <a:lnTo>
                  <a:pt x="253993" y="351301"/>
                </a:lnTo>
                <a:lnTo>
                  <a:pt x="254000" y="346074"/>
                </a:lnTo>
                <a:lnTo>
                  <a:pt x="253661" y="327979"/>
                </a:lnTo>
                <a:lnTo>
                  <a:pt x="252642" y="311769"/>
                </a:lnTo>
                <a:lnTo>
                  <a:pt x="250939" y="297444"/>
                </a:lnTo>
                <a:lnTo>
                  <a:pt x="248547" y="285004"/>
                </a:lnTo>
                <a:lnTo>
                  <a:pt x="245461" y="274450"/>
                </a:lnTo>
                <a:lnTo>
                  <a:pt x="237362" y="259206"/>
                </a:lnTo>
                <a:lnTo>
                  <a:pt x="229121" y="251222"/>
                </a:lnTo>
                <a:lnTo>
                  <a:pt x="218867" y="245180"/>
                </a:lnTo>
                <a:lnTo>
                  <a:pt x="206607" y="241073"/>
                </a:lnTo>
                <a:lnTo>
                  <a:pt x="192349" y="238893"/>
                </a:lnTo>
                <a:lnTo>
                  <a:pt x="182245" y="238505"/>
                </a:lnTo>
                <a:lnTo>
                  <a:pt x="170030" y="239122"/>
                </a:lnTo>
                <a:lnTo>
                  <a:pt x="157885" y="240974"/>
                </a:lnTo>
                <a:lnTo>
                  <a:pt x="145809" y="244064"/>
                </a:lnTo>
                <a:lnTo>
                  <a:pt x="133803" y="248394"/>
                </a:lnTo>
                <a:lnTo>
                  <a:pt x="121866" y="253968"/>
                </a:lnTo>
                <a:lnTo>
                  <a:pt x="109999" y="260787"/>
                </a:lnTo>
                <a:lnTo>
                  <a:pt x="102616" y="265683"/>
                </a:lnTo>
                <a:lnTo>
                  <a:pt x="102625" y="281363"/>
                </a:lnTo>
                <a:lnTo>
                  <a:pt x="102653" y="296777"/>
                </a:lnTo>
                <a:lnTo>
                  <a:pt x="102701" y="311927"/>
                </a:lnTo>
                <a:lnTo>
                  <a:pt x="102767" y="326812"/>
                </a:lnTo>
                <a:lnTo>
                  <a:pt x="102852" y="341433"/>
                </a:lnTo>
                <a:lnTo>
                  <a:pt x="102955" y="355790"/>
                </a:lnTo>
                <a:lnTo>
                  <a:pt x="103077" y="369882"/>
                </a:lnTo>
                <a:lnTo>
                  <a:pt x="103217" y="383710"/>
                </a:lnTo>
                <a:lnTo>
                  <a:pt x="103375" y="397274"/>
                </a:lnTo>
                <a:lnTo>
                  <a:pt x="103552" y="410575"/>
                </a:lnTo>
                <a:lnTo>
                  <a:pt x="103747" y="423611"/>
                </a:lnTo>
                <a:lnTo>
                  <a:pt x="103960" y="436384"/>
                </a:lnTo>
                <a:lnTo>
                  <a:pt x="104190" y="448893"/>
                </a:lnTo>
                <a:lnTo>
                  <a:pt x="104439" y="461138"/>
                </a:lnTo>
                <a:lnTo>
                  <a:pt x="104705" y="473120"/>
                </a:lnTo>
                <a:lnTo>
                  <a:pt x="104989" y="484839"/>
                </a:lnTo>
                <a:lnTo>
                  <a:pt x="105290" y="496294"/>
                </a:lnTo>
                <a:lnTo>
                  <a:pt x="105609" y="507486"/>
                </a:lnTo>
                <a:lnTo>
                  <a:pt x="105945" y="518415"/>
                </a:lnTo>
                <a:lnTo>
                  <a:pt x="106299" y="529081"/>
                </a:lnTo>
                <a:lnTo>
                  <a:pt x="7366" y="529081"/>
                </a:lnTo>
                <a:lnTo>
                  <a:pt x="8158" y="505570"/>
                </a:lnTo>
                <a:lnTo>
                  <a:pt x="8861" y="481137"/>
                </a:lnTo>
                <a:lnTo>
                  <a:pt x="9475" y="455784"/>
                </a:lnTo>
                <a:lnTo>
                  <a:pt x="10003" y="429511"/>
                </a:lnTo>
                <a:lnTo>
                  <a:pt x="10445" y="402320"/>
                </a:lnTo>
                <a:lnTo>
                  <a:pt x="10804" y="374210"/>
                </a:lnTo>
                <a:lnTo>
                  <a:pt x="11080" y="345182"/>
                </a:lnTo>
                <a:lnTo>
                  <a:pt x="11275" y="315238"/>
                </a:lnTo>
                <a:lnTo>
                  <a:pt x="11391" y="284378"/>
                </a:lnTo>
                <a:lnTo>
                  <a:pt x="11429" y="252602"/>
                </a:lnTo>
                <a:lnTo>
                  <a:pt x="11399" y="237468"/>
                </a:lnTo>
                <a:lnTo>
                  <a:pt x="11157" y="207992"/>
                </a:lnTo>
                <a:lnTo>
                  <a:pt x="10673" y="179574"/>
                </a:lnTo>
                <a:lnTo>
                  <a:pt x="9948" y="152218"/>
                </a:lnTo>
                <a:lnTo>
                  <a:pt x="8980" y="125923"/>
                </a:lnTo>
                <a:lnTo>
                  <a:pt x="7770" y="100693"/>
                </a:lnTo>
                <a:lnTo>
                  <a:pt x="6319" y="76528"/>
                </a:lnTo>
                <a:lnTo>
                  <a:pt x="4625" y="53431"/>
                </a:lnTo>
                <a:lnTo>
                  <a:pt x="2689" y="31402"/>
                </a:lnTo>
                <a:lnTo>
                  <a:pt x="512" y="10444"/>
                </a:lnTo>
                <a:lnTo>
                  <a:pt x="0" y="5968"/>
                </a:lnTo>
                <a:lnTo>
                  <a:pt x="10528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0380" y="4219956"/>
            <a:ext cx="2811018" cy="560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8414" y="4556887"/>
            <a:ext cx="129032" cy="108712"/>
          </a:xfrm>
          <a:custGeom>
            <a:avLst/>
            <a:gdLst/>
            <a:ahLst/>
            <a:cxnLst/>
            <a:rect l="l" t="t" r="r" b="b"/>
            <a:pathLst>
              <a:path w="129032" h="108712">
                <a:moveTo>
                  <a:pt x="126873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8"/>
                </a:lnTo>
                <a:lnTo>
                  <a:pt x="1769" y="78755"/>
                </a:lnTo>
                <a:lnTo>
                  <a:pt x="7080" y="90327"/>
                </a:lnTo>
                <a:lnTo>
                  <a:pt x="15936" y="99095"/>
                </a:lnTo>
                <a:lnTo>
                  <a:pt x="28343" y="105052"/>
                </a:lnTo>
                <a:lnTo>
                  <a:pt x="44304" y="108188"/>
                </a:lnTo>
                <a:lnTo>
                  <a:pt x="55752" y="108712"/>
                </a:lnTo>
                <a:lnTo>
                  <a:pt x="69954" y="108103"/>
                </a:lnTo>
                <a:lnTo>
                  <a:pt x="83340" y="106280"/>
                </a:lnTo>
                <a:lnTo>
                  <a:pt x="95915" y="103246"/>
                </a:lnTo>
                <a:lnTo>
                  <a:pt x="107680" y="99005"/>
                </a:lnTo>
                <a:lnTo>
                  <a:pt x="118641" y="93559"/>
                </a:lnTo>
                <a:lnTo>
                  <a:pt x="128800" y="86913"/>
                </a:lnTo>
                <a:lnTo>
                  <a:pt x="129032" y="86740"/>
                </a:lnTo>
                <a:lnTo>
                  <a:pt x="128459" y="72313"/>
                </a:lnTo>
                <a:lnTo>
                  <a:pt x="127971" y="58475"/>
                </a:lnTo>
                <a:lnTo>
                  <a:pt x="127569" y="45229"/>
                </a:lnTo>
                <a:lnTo>
                  <a:pt x="127256" y="32579"/>
                </a:lnTo>
                <a:lnTo>
                  <a:pt x="127034" y="20525"/>
                </a:lnTo>
                <a:lnTo>
                  <a:pt x="126906" y="9072"/>
                </a:lnTo>
                <a:lnTo>
                  <a:pt x="12687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6420" y="4417695"/>
            <a:ext cx="155447" cy="88646"/>
          </a:xfrm>
          <a:custGeom>
            <a:avLst/>
            <a:gdLst/>
            <a:ahLst/>
            <a:cxnLst/>
            <a:rect l="l" t="t" r="r" b="b"/>
            <a:pathLst>
              <a:path w="155447" h="88646">
                <a:moveTo>
                  <a:pt x="82550" y="0"/>
                </a:moveTo>
                <a:lnTo>
                  <a:pt x="68589" y="975"/>
                </a:lnTo>
                <a:lnTo>
                  <a:pt x="55869" y="3902"/>
                </a:lnTo>
                <a:lnTo>
                  <a:pt x="44391" y="8778"/>
                </a:lnTo>
                <a:lnTo>
                  <a:pt x="34155" y="15604"/>
                </a:lnTo>
                <a:lnTo>
                  <a:pt x="25162" y="24377"/>
                </a:lnTo>
                <a:lnTo>
                  <a:pt x="17414" y="35098"/>
                </a:lnTo>
                <a:lnTo>
                  <a:pt x="10910" y="47766"/>
                </a:lnTo>
                <a:lnTo>
                  <a:pt x="5652" y="62379"/>
                </a:lnTo>
                <a:lnTo>
                  <a:pt x="1641" y="78936"/>
                </a:lnTo>
                <a:lnTo>
                  <a:pt x="0" y="88645"/>
                </a:lnTo>
                <a:lnTo>
                  <a:pt x="155447" y="85597"/>
                </a:lnTo>
                <a:lnTo>
                  <a:pt x="154519" y="67363"/>
                </a:lnTo>
                <a:lnTo>
                  <a:pt x="151732" y="51308"/>
                </a:lnTo>
                <a:lnTo>
                  <a:pt x="147086" y="37433"/>
                </a:lnTo>
                <a:lnTo>
                  <a:pt x="140580" y="25739"/>
                </a:lnTo>
                <a:lnTo>
                  <a:pt x="132212" y="16227"/>
                </a:lnTo>
                <a:lnTo>
                  <a:pt x="121982" y="8898"/>
                </a:lnTo>
                <a:lnTo>
                  <a:pt x="109888" y="3754"/>
                </a:lnTo>
                <a:lnTo>
                  <a:pt x="95930" y="795"/>
                </a:lnTo>
                <a:lnTo>
                  <a:pt x="8255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9895" y="4355592"/>
            <a:ext cx="316991" cy="375031"/>
          </a:xfrm>
          <a:custGeom>
            <a:avLst/>
            <a:gdLst/>
            <a:ahLst/>
            <a:cxnLst/>
            <a:rect l="l" t="t" r="r" b="b"/>
            <a:pathLst>
              <a:path w="316991" h="375030">
                <a:moveTo>
                  <a:pt x="167004" y="0"/>
                </a:moveTo>
                <a:lnTo>
                  <a:pt x="182461" y="391"/>
                </a:lnTo>
                <a:lnTo>
                  <a:pt x="197054" y="1566"/>
                </a:lnTo>
                <a:lnTo>
                  <a:pt x="210788" y="3527"/>
                </a:lnTo>
                <a:lnTo>
                  <a:pt x="223665" y="6274"/>
                </a:lnTo>
                <a:lnTo>
                  <a:pt x="235690" y="9808"/>
                </a:lnTo>
                <a:lnTo>
                  <a:pt x="246867" y="14132"/>
                </a:lnTo>
                <a:lnTo>
                  <a:pt x="257198" y="19245"/>
                </a:lnTo>
                <a:lnTo>
                  <a:pt x="266689" y="25150"/>
                </a:lnTo>
                <a:lnTo>
                  <a:pt x="279295" y="35728"/>
                </a:lnTo>
                <a:lnTo>
                  <a:pt x="286512" y="44372"/>
                </a:lnTo>
                <a:lnTo>
                  <a:pt x="292669" y="54250"/>
                </a:lnTo>
                <a:lnTo>
                  <a:pt x="297765" y="65362"/>
                </a:lnTo>
                <a:lnTo>
                  <a:pt x="301800" y="77705"/>
                </a:lnTo>
                <a:lnTo>
                  <a:pt x="304775" y="91279"/>
                </a:lnTo>
                <a:lnTo>
                  <a:pt x="306690" y="106083"/>
                </a:lnTo>
                <a:lnTo>
                  <a:pt x="307544" y="122114"/>
                </a:lnTo>
                <a:lnTo>
                  <a:pt x="307593" y="127253"/>
                </a:lnTo>
                <a:lnTo>
                  <a:pt x="307535" y="135513"/>
                </a:lnTo>
                <a:lnTo>
                  <a:pt x="307355" y="146336"/>
                </a:lnTo>
                <a:lnTo>
                  <a:pt x="307043" y="159705"/>
                </a:lnTo>
                <a:lnTo>
                  <a:pt x="306592" y="175604"/>
                </a:lnTo>
                <a:lnTo>
                  <a:pt x="306324" y="184149"/>
                </a:lnTo>
                <a:lnTo>
                  <a:pt x="305788" y="201737"/>
                </a:lnTo>
                <a:lnTo>
                  <a:pt x="305406" y="216404"/>
                </a:lnTo>
                <a:lnTo>
                  <a:pt x="305166" y="228142"/>
                </a:lnTo>
                <a:lnTo>
                  <a:pt x="305061" y="236940"/>
                </a:lnTo>
                <a:lnTo>
                  <a:pt x="305053" y="239267"/>
                </a:lnTo>
                <a:lnTo>
                  <a:pt x="305172" y="254420"/>
                </a:lnTo>
                <a:lnTo>
                  <a:pt x="305529" y="269013"/>
                </a:lnTo>
                <a:lnTo>
                  <a:pt x="306125" y="283047"/>
                </a:lnTo>
                <a:lnTo>
                  <a:pt x="306961" y="296522"/>
                </a:lnTo>
                <a:lnTo>
                  <a:pt x="308037" y="309438"/>
                </a:lnTo>
                <a:lnTo>
                  <a:pt x="309355" y="321795"/>
                </a:lnTo>
                <a:lnTo>
                  <a:pt x="310915" y="333592"/>
                </a:lnTo>
                <a:lnTo>
                  <a:pt x="312717" y="344831"/>
                </a:lnTo>
                <a:lnTo>
                  <a:pt x="314763" y="355510"/>
                </a:lnTo>
                <a:lnTo>
                  <a:pt x="316991" y="365378"/>
                </a:lnTo>
                <a:lnTo>
                  <a:pt x="229107" y="368426"/>
                </a:lnTo>
                <a:lnTo>
                  <a:pt x="225036" y="355200"/>
                </a:lnTo>
                <a:lnTo>
                  <a:pt x="223230" y="343230"/>
                </a:lnTo>
                <a:lnTo>
                  <a:pt x="223138" y="340105"/>
                </a:lnTo>
                <a:lnTo>
                  <a:pt x="218312" y="340105"/>
                </a:lnTo>
                <a:lnTo>
                  <a:pt x="208992" y="347330"/>
                </a:lnTo>
                <a:lnTo>
                  <a:pt x="198984" y="353721"/>
                </a:lnTo>
                <a:lnTo>
                  <a:pt x="188290" y="359277"/>
                </a:lnTo>
                <a:lnTo>
                  <a:pt x="176910" y="363997"/>
                </a:lnTo>
                <a:lnTo>
                  <a:pt x="164843" y="367881"/>
                </a:lnTo>
                <a:lnTo>
                  <a:pt x="152090" y="370926"/>
                </a:lnTo>
                <a:lnTo>
                  <a:pt x="138650" y="373132"/>
                </a:lnTo>
                <a:lnTo>
                  <a:pt x="124524" y="374499"/>
                </a:lnTo>
                <a:lnTo>
                  <a:pt x="109711" y="375024"/>
                </a:lnTo>
                <a:lnTo>
                  <a:pt x="107822" y="375030"/>
                </a:lnTo>
                <a:lnTo>
                  <a:pt x="93700" y="374400"/>
                </a:lnTo>
                <a:lnTo>
                  <a:pt x="80341" y="372512"/>
                </a:lnTo>
                <a:lnTo>
                  <a:pt x="67748" y="369368"/>
                </a:lnTo>
                <a:lnTo>
                  <a:pt x="55924" y="364972"/>
                </a:lnTo>
                <a:lnTo>
                  <a:pt x="44872" y="359327"/>
                </a:lnTo>
                <a:lnTo>
                  <a:pt x="34595" y="352435"/>
                </a:lnTo>
                <a:lnTo>
                  <a:pt x="21128" y="340022"/>
                </a:lnTo>
                <a:lnTo>
                  <a:pt x="13406" y="329835"/>
                </a:lnTo>
                <a:lnTo>
                  <a:pt x="7437" y="318685"/>
                </a:lnTo>
                <a:lnTo>
                  <a:pt x="3216" y="306568"/>
                </a:lnTo>
                <a:lnTo>
                  <a:pt x="740" y="293480"/>
                </a:lnTo>
                <a:lnTo>
                  <a:pt x="0" y="280542"/>
                </a:lnTo>
                <a:lnTo>
                  <a:pt x="708" y="267053"/>
                </a:lnTo>
                <a:lnTo>
                  <a:pt x="2833" y="254175"/>
                </a:lnTo>
                <a:lnTo>
                  <a:pt x="6376" y="241909"/>
                </a:lnTo>
                <a:lnTo>
                  <a:pt x="11340" y="230254"/>
                </a:lnTo>
                <a:lnTo>
                  <a:pt x="17724" y="219210"/>
                </a:lnTo>
                <a:lnTo>
                  <a:pt x="25532" y="208779"/>
                </a:lnTo>
                <a:lnTo>
                  <a:pt x="34763" y="198959"/>
                </a:lnTo>
                <a:lnTo>
                  <a:pt x="45419" y="189750"/>
                </a:lnTo>
                <a:lnTo>
                  <a:pt x="55207" y="182800"/>
                </a:lnTo>
                <a:lnTo>
                  <a:pt x="63447" y="178015"/>
                </a:lnTo>
                <a:lnTo>
                  <a:pt x="72473" y="173602"/>
                </a:lnTo>
                <a:lnTo>
                  <a:pt x="82284" y="169561"/>
                </a:lnTo>
                <a:lnTo>
                  <a:pt x="92881" y="165892"/>
                </a:lnTo>
                <a:lnTo>
                  <a:pt x="104263" y="162594"/>
                </a:lnTo>
                <a:lnTo>
                  <a:pt x="116431" y="159666"/>
                </a:lnTo>
                <a:lnTo>
                  <a:pt x="129384" y="157108"/>
                </a:lnTo>
                <a:lnTo>
                  <a:pt x="143122" y="154919"/>
                </a:lnTo>
                <a:lnTo>
                  <a:pt x="157646" y="153098"/>
                </a:lnTo>
                <a:lnTo>
                  <a:pt x="172956" y="151646"/>
                </a:lnTo>
                <a:lnTo>
                  <a:pt x="189051" y="150560"/>
                </a:lnTo>
                <a:lnTo>
                  <a:pt x="205931" y="149842"/>
                </a:lnTo>
                <a:lnTo>
                  <a:pt x="215391" y="149605"/>
                </a:lnTo>
                <a:lnTo>
                  <a:pt x="215900" y="145160"/>
                </a:lnTo>
                <a:lnTo>
                  <a:pt x="216153" y="140842"/>
                </a:lnTo>
                <a:lnTo>
                  <a:pt x="216153" y="136905"/>
                </a:lnTo>
                <a:lnTo>
                  <a:pt x="215169" y="120197"/>
                </a:lnTo>
                <a:lnTo>
                  <a:pt x="212214" y="106270"/>
                </a:lnTo>
                <a:lnTo>
                  <a:pt x="207290" y="95123"/>
                </a:lnTo>
                <a:lnTo>
                  <a:pt x="200396" y="86757"/>
                </a:lnTo>
                <a:lnTo>
                  <a:pt x="188934" y="79798"/>
                </a:lnTo>
                <a:lnTo>
                  <a:pt x="179123" y="76467"/>
                </a:lnTo>
                <a:lnTo>
                  <a:pt x="167298" y="73946"/>
                </a:lnTo>
                <a:lnTo>
                  <a:pt x="153467" y="72226"/>
                </a:lnTo>
                <a:lnTo>
                  <a:pt x="137639" y="71300"/>
                </a:lnTo>
                <a:lnTo>
                  <a:pt x="125729" y="71119"/>
                </a:lnTo>
                <a:lnTo>
                  <a:pt x="112874" y="71315"/>
                </a:lnTo>
                <a:lnTo>
                  <a:pt x="100088" y="71901"/>
                </a:lnTo>
                <a:lnTo>
                  <a:pt x="87372" y="72879"/>
                </a:lnTo>
                <a:lnTo>
                  <a:pt x="74727" y="74247"/>
                </a:lnTo>
                <a:lnTo>
                  <a:pt x="62151" y="76006"/>
                </a:lnTo>
                <a:lnTo>
                  <a:pt x="49646" y="78156"/>
                </a:lnTo>
                <a:lnTo>
                  <a:pt x="37211" y="80697"/>
                </a:lnTo>
                <a:lnTo>
                  <a:pt x="24847" y="83629"/>
                </a:lnTo>
                <a:lnTo>
                  <a:pt x="16001" y="85978"/>
                </a:lnTo>
                <a:lnTo>
                  <a:pt x="24129" y="17525"/>
                </a:lnTo>
                <a:lnTo>
                  <a:pt x="33394" y="14569"/>
                </a:lnTo>
                <a:lnTo>
                  <a:pt x="43306" y="11886"/>
                </a:lnTo>
                <a:lnTo>
                  <a:pt x="53863" y="9476"/>
                </a:lnTo>
                <a:lnTo>
                  <a:pt x="65068" y="7338"/>
                </a:lnTo>
                <a:lnTo>
                  <a:pt x="76919" y="5473"/>
                </a:lnTo>
                <a:lnTo>
                  <a:pt x="89416" y="3881"/>
                </a:lnTo>
                <a:lnTo>
                  <a:pt x="102560" y="2562"/>
                </a:lnTo>
                <a:lnTo>
                  <a:pt x="116351" y="1516"/>
                </a:lnTo>
                <a:lnTo>
                  <a:pt x="130788" y="743"/>
                </a:lnTo>
                <a:lnTo>
                  <a:pt x="145871" y="242"/>
                </a:lnTo>
                <a:lnTo>
                  <a:pt x="161601" y="15"/>
                </a:lnTo>
                <a:lnTo>
                  <a:pt x="16700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0414" y="4355592"/>
            <a:ext cx="350774" cy="365759"/>
          </a:xfrm>
          <a:custGeom>
            <a:avLst/>
            <a:gdLst/>
            <a:ahLst/>
            <a:cxnLst/>
            <a:rect l="l" t="t" r="r" b="b"/>
            <a:pathLst>
              <a:path w="350774" h="365759">
                <a:moveTo>
                  <a:pt x="224662" y="0"/>
                </a:moveTo>
                <a:lnTo>
                  <a:pt x="239493" y="477"/>
                </a:lnTo>
                <a:lnTo>
                  <a:pt x="253516" y="1909"/>
                </a:lnTo>
                <a:lnTo>
                  <a:pt x="266728" y="4296"/>
                </a:lnTo>
                <a:lnTo>
                  <a:pt x="279127" y="7638"/>
                </a:lnTo>
                <a:lnTo>
                  <a:pt x="290713" y="11934"/>
                </a:lnTo>
                <a:lnTo>
                  <a:pt x="301483" y="17185"/>
                </a:lnTo>
                <a:lnTo>
                  <a:pt x="311435" y="23391"/>
                </a:lnTo>
                <a:lnTo>
                  <a:pt x="316357" y="27050"/>
                </a:lnTo>
                <a:lnTo>
                  <a:pt x="324175" y="34200"/>
                </a:lnTo>
                <a:lnTo>
                  <a:pt x="330984" y="42681"/>
                </a:lnTo>
                <a:lnTo>
                  <a:pt x="336786" y="52495"/>
                </a:lnTo>
                <a:lnTo>
                  <a:pt x="341582" y="63640"/>
                </a:lnTo>
                <a:lnTo>
                  <a:pt x="345373" y="76117"/>
                </a:lnTo>
                <a:lnTo>
                  <a:pt x="348161" y="89926"/>
                </a:lnTo>
                <a:lnTo>
                  <a:pt x="349947" y="105067"/>
                </a:lnTo>
                <a:lnTo>
                  <a:pt x="350733" y="121540"/>
                </a:lnTo>
                <a:lnTo>
                  <a:pt x="350774" y="126491"/>
                </a:lnTo>
                <a:lnTo>
                  <a:pt x="350615" y="137447"/>
                </a:lnTo>
                <a:lnTo>
                  <a:pt x="350096" y="151144"/>
                </a:lnTo>
                <a:lnTo>
                  <a:pt x="349885" y="155320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4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6" y="217973"/>
                </a:lnTo>
                <a:lnTo>
                  <a:pt x="349156" y="228071"/>
                </a:lnTo>
                <a:lnTo>
                  <a:pt x="349245" y="238954"/>
                </a:lnTo>
                <a:lnTo>
                  <a:pt x="349353" y="250621"/>
                </a:lnTo>
                <a:lnTo>
                  <a:pt x="349479" y="263073"/>
                </a:lnTo>
                <a:lnTo>
                  <a:pt x="349624" y="276307"/>
                </a:lnTo>
                <a:lnTo>
                  <a:pt x="349787" y="290323"/>
                </a:lnTo>
                <a:lnTo>
                  <a:pt x="349968" y="305121"/>
                </a:lnTo>
                <a:lnTo>
                  <a:pt x="350166" y="320699"/>
                </a:lnTo>
                <a:lnTo>
                  <a:pt x="350381" y="337056"/>
                </a:lnTo>
                <a:lnTo>
                  <a:pt x="350614" y="354191"/>
                </a:lnTo>
                <a:lnTo>
                  <a:pt x="350774" y="365759"/>
                </a:lnTo>
                <a:lnTo>
                  <a:pt x="251840" y="365759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59"/>
                </a:lnTo>
                <a:lnTo>
                  <a:pt x="259667" y="157875"/>
                </a:lnTo>
                <a:lnTo>
                  <a:pt x="258382" y="142339"/>
                </a:lnTo>
                <a:lnTo>
                  <a:pt x="256244" y="128651"/>
                </a:lnTo>
                <a:lnTo>
                  <a:pt x="253256" y="116811"/>
                </a:lnTo>
                <a:lnTo>
                  <a:pt x="249421" y="106820"/>
                </a:lnTo>
                <a:lnTo>
                  <a:pt x="242697" y="96011"/>
                </a:lnTo>
                <a:lnTo>
                  <a:pt x="234007" y="87724"/>
                </a:lnTo>
                <a:lnTo>
                  <a:pt x="223512" y="81521"/>
                </a:lnTo>
                <a:lnTo>
                  <a:pt x="211211" y="77410"/>
                </a:lnTo>
                <a:lnTo>
                  <a:pt x="197104" y="75400"/>
                </a:lnTo>
                <a:lnTo>
                  <a:pt x="190119" y="75183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7" y="104139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3" y="365759"/>
                </a:lnTo>
                <a:lnTo>
                  <a:pt x="11430" y="365759"/>
                </a:lnTo>
                <a:lnTo>
                  <a:pt x="12346" y="349854"/>
                </a:lnTo>
                <a:lnTo>
                  <a:pt x="13193" y="334425"/>
                </a:lnTo>
                <a:lnTo>
                  <a:pt x="13972" y="319474"/>
                </a:lnTo>
                <a:lnTo>
                  <a:pt x="14683" y="305001"/>
                </a:lnTo>
                <a:lnTo>
                  <a:pt x="15326" y="291006"/>
                </a:lnTo>
                <a:lnTo>
                  <a:pt x="15902" y="277490"/>
                </a:lnTo>
                <a:lnTo>
                  <a:pt x="16411" y="264453"/>
                </a:lnTo>
                <a:lnTo>
                  <a:pt x="16854" y="251897"/>
                </a:lnTo>
                <a:lnTo>
                  <a:pt x="17232" y="239821"/>
                </a:lnTo>
                <a:lnTo>
                  <a:pt x="17545" y="228226"/>
                </a:lnTo>
                <a:lnTo>
                  <a:pt x="17793" y="217112"/>
                </a:lnTo>
                <a:lnTo>
                  <a:pt x="18097" y="196332"/>
                </a:lnTo>
                <a:lnTo>
                  <a:pt x="18161" y="182752"/>
                </a:lnTo>
                <a:lnTo>
                  <a:pt x="18057" y="169428"/>
                </a:lnTo>
                <a:lnTo>
                  <a:pt x="17747" y="156215"/>
                </a:lnTo>
                <a:lnTo>
                  <a:pt x="17231" y="143116"/>
                </a:lnTo>
                <a:lnTo>
                  <a:pt x="16509" y="130129"/>
                </a:lnTo>
                <a:lnTo>
                  <a:pt x="15581" y="117256"/>
                </a:lnTo>
                <a:lnTo>
                  <a:pt x="14449" y="104496"/>
                </a:lnTo>
                <a:lnTo>
                  <a:pt x="13111" y="91850"/>
                </a:lnTo>
                <a:lnTo>
                  <a:pt x="11569" y="79319"/>
                </a:lnTo>
                <a:lnTo>
                  <a:pt x="9822" y="66902"/>
                </a:lnTo>
                <a:lnTo>
                  <a:pt x="7871" y="54600"/>
                </a:lnTo>
                <a:lnTo>
                  <a:pt x="5717" y="42414"/>
                </a:lnTo>
                <a:lnTo>
                  <a:pt x="3360" y="30343"/>
                </a:lnTo>
                <a:lnTo>
                  <a:pt x="799" y="18388"/>
                </a:lnTo>
                <a:lnTo>
                  <a:pt x="0" y="14858"/>
                </a:lnTo>
                <a:lnTo>
                  <a:pt x="95250" y="4444"/>
                </a:lnTo>
                <a:lnTo>
                  <a:pt x="101473" y="43941"/>
                </a:lnTo>
                <a:lnTo>
                  <a:pt x="107441" y="43941"/>
                </a:lnTo>
                <a:lnTo>
                  <a:pt x="117957" y="35468"/>
                </a:lnTo>
                <a:lnTo>
                  <a:pt x="128785" y="27903"/>
                </a:lnTo>
                <a:lnTo>
                  <a:pt x="139926" y="21246"/>
                </a:lnTo>
                <a:lnTo>
                  <a:pt x="151377" y="15496"/>
                </a:lnTo>
                <a:lnTo>
                  <a:pt x="163140" y="10653"/>
                </a:lnTo>
                <a:lnTo>
                  <a:pt x="175212" y="6716"/>
                </a:lnTo>
                <a:lnTo>
                  <a:pt x="187593" y="3684"/>
                </a:lnTo>
                <a:lnTo>
                  <a:pt x="200282" y="1556"/>
                </a:lnTo>
                <a:lnTo>
                  <a:pt x="213278" y="331"/>
                </a:lnTo>
                <a:lnTo>
                  <a:pt x="2246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1314" y="4355592"/>
            <a:ext cx="350774" cy="365759"/>
          </a:xfrm>
          <a:custGeom>
            <a:avLst/>
            <a:gdLst/>
            <a:ahLst/>
            <a:cxnLst/>
            <a:rect l="l" t="t" r="r" b="b"/>
            <a:pathLst>
              <a:path w="350774" h="365759">
                <a:moveTo>
                  <a:pt x="224662" y="0"/>
                </a:moveTo>
                <a:lnTo>
                  <a:pt x="239493" y="477"/>
                </a:lnTo>
                <a:lnTo>
                  <a:pt x="253516" y="1909"/>
                </a:lnTo>
                <a:lnTo>
                  <a:pt x="266728" y="4296"/>
                </a:lnTo>
                <a:lnTo>
                  <a:pt x="279127" y="7638"/>
                </a:lnTo>
                <a:lnTo>
                  <a:pt x="290713" y="11934"/>
                </a:lnTo>
                <a:lnTo>
                  <a:pt x="301483" y="17185"/>
                </a:lnTo>
                <a:lnTo>
                  <a:pt x="311435" y="23391"/>
                </a:lnTo>
                <a:lnTo>
                  <a:pt x="316357" y="27050"/>
                </a:lnTo>
                <a:lnTo>
                  <a:pt x="324175" y="34200"/>
                </a:lnTo>
                <a:lnTo>
                  <a:pt x="330984" y="42681"/>
                </a:lnTo>
                <a:lnTo>
                  <a:pt x="336786" y="52495"/>
                </a:lnTo>
                <a:lnTo>
                  <a:pt x="341582" y="63640"/>
                </a:lnTo>
                <a:lnTo>
                  <a:pt x="345373" y="76117"/>
                </a:lnTo>
                <a:lnTo>
                  <a:pt x="348161" y="89926"/>
                </a:lnTo>
                <a:lnTo>
                  <a:pt x="349947" y="105067"/>
                </a:lnTo>
                <a:lnTo>
                  <a:pt x="350733" y="121540"/>
                </a:lnTo>
                <a:lnTo>
                  <a:pt x="350774" y="126491"/>
                </a:lnTo>
                <a:lnTo>
                  <a:pt x="350615" y="137447"/>
                </a:lnTo>
                <a:lnTo>
                  <a:pt x="350096" y="151144"/>
                </a:lnTo>
                <a:lnTo>
                  <a:pt x="349885" y="155320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4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6" y="217973"/>
                </a:lnTo>
                <a:lnTo>
                  <a:pt x="349156" y="228071"/>
                </a:lnTo>
                <a:lnTo>
                  <a:pt x="349245" y="238954"/>
                </a:lnTo>
                <a:lnTo>
                  <a:pt x="349353" y="250621"/>
                </a:lnTo>
                <a:lnTo>
                  <a:pt x="349479" y="263073"/>
                </a:lnTo>
                <a:lnTo>
                  <a:pt x="349624" y="276307"/>
                </a:lnTo>
                <a:lnTo>
                  <a:pt x="349787" y="290323"/>
                </a:lnTo>
                <a:lnTo>
                  <a:pt x="349968" y="305121"/>
                </a:lnTo>
                <a:lnTo>
                  <a:pt x="350166" y="320699"/>
                </a:lnTo>
                <a:lnTo>
                  <a:pt x="350381" y="337056"/>
                </a:lnTo>
                <a:lnTo>
                  <a:pt x="350614" y="354191"/>
                </a:lnTo>
                <a:lnTo>
                  <a:pt x="350774" y="365759"/>
                </a:lnTo>
                <a:lnTo>
                  <a:pt x="251840" y="365759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59"/>
                </a:lnTo>
                <a:lnTo>
                  <a:pt x="259667" y="157875"/>
                </a:lnTo>
                <a:lnTo>
                  <a:pt x="258382" y="142339"/>
                </a:lnTo>
                <a:lnTo>
                  <a:pt x="256244" y="128651"/>
                </a:lnTo>
                <a:lnTo>
                  <a:pt x="253256" y="116811"/>
                </a:lnTo>
                <a:lnTo>
                  <a:pt x="249421" y="106820"/>
                </a:lnTo>
                <a:lnTo>
                  <a:pt x="242697" y="96011"/>
                </a:lnTo>
                <a:lnTo>
                  <a:pt x="234007" y="87724"/>
                </a:lnTo>
                <a:lnTo>
                  <a:pt x="223512" y="81521"/>
                </a:lnTo>
                <a:lnTo>
                  <a:pt x="211211" y="77410"/>
                </a:lnTo>
                <a:lnTo>
                  <a:pt x="197104" y="75400"/>
                </a:lnTo>
                <a:lnTo>
                  <a:pt x="190119" y="75183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7" y="104139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3" y="365759"/>
                </a:lnTo>
                <a:lnTo>
                  <a:pt x="11430" y="365759"/>
                </a:lnTo>
                <a:lnTo>
                  <a:pt x="12346" y="349854"/>
                </a:lnTo>
                <a:lnTo>
                  <a:pt x="13193" y="334425"/>
                </a:lnTo>
                <a:lnTo>
                  <a:pt x="13972" y="319474"/>
                </a:lnTo>
                <a:lnTo>
                  <a:pt x="14683" y="305001"/>
                </a:lnTo>
                <a:lnTo>
                  <a:pt x="15326" y="291006"/>
                </a:lnTo>
                <a:lnTo>
                  <a:pt x="15902" y="277490"/>
                </a:lnTo>
                <a:lnTo>
                  <a:pt x="16411" y="264453"/>
                </a:lnTo>
                <a:lnTo>
                  <a:pt x="16854" y="251897"/>
                </a:lnTo>
                <a:lnTo>
                  <a:pt x="17232" y="239821"/>
                </a:lnTo>
                <a:lnTo>
                  <a:pt x="17545" y="228226"/>
                </a:lnTo>
                <a:lnTo>
                  <a:pt x="17793" y="217112"/>
                </a:lnTo>
                <a:lnTo>
                  <a:pt x="18097" y="196332"/>
                </a:lnTo>
                <a:lnTo>
                  <a:pt x="18161" y="182752"/>
                </a:lnTo>
                <a:lnTo>
                  <a:pt x="18057" y="169428"/>
                </a:lnTo>
                <a:lnTo>
                  <a:pt x="17747" y="156215"/>
                </a:lnTo>
                <a:lnTo>
                  <a:pt x="17231" y="143116"/>
                </a:lnTo>
                <a:lnTo>
                  <a:pt x="16509" y="130129"/>
                </a:lnTo>
                <a:lnTo>
                  <a:pt x="15581" y="117256"/>
                </a:lnTo>
                <a:lnTo>
                  <a:pt x="14449" y="104496"/>
                </a:lnTo>
                <a:lnTo>
                  <a:pt x="13111" y="91850"/>
                </a:lnTo>
                <a:lnTo>
                  <a:pt x="11569" y="79319"/>
                </a:lnTo>
                <a:lnTo>
                  <a:pt x="9822" y="66902"/>
                </a:lnTo>
                <a:lnTo>
                  <a:pt x="7871" y="54600"/>
                </a:lnTo>
                <a:lnTo>
                  <a:pt x="5717" y="42414"/>
                </a:lnTo>
                <a:lnTo>
                  <a:pt x="3360" y="30343"/>
                </a:lnTo>
                <a:lnTo>
                  <a:pt x="799" y="18388"/>
                </a:lnTo>
                <a:lnTo>
                  <a:pt x="0" y="14858"/>
                </a:lnTo>
                <a:lnTo>
                  <a:pt x="95250" y="4444"/>
                </a:lnTo>
                <a:lnTo>
                  <a:pt x="101473" y="43941"/>
                </a:lnTo>
                <a:lnTo>
                  <a:pt x="107441" y="43941"/>
                </a:lnTo>
                <a:lnTo>
                  <a:pt x="117957" y="35468"/>
                </a:lnTo>
                <a:lnTo>
                  <a:pt x="128785" y="27903"/>
                </a:lnTo>
                <a:lnTo>
                  <a:pt x="139926" y="21246"/>
                </a:lnTo>
                <a:lnTo>
                  <a:pt x="151377" y="15496"/>
                </a:lnTo>
                <a:lnTo>
                  <a:pt x="163140" y="10653"/>
                </a:lnTo>
                <a:lnTo>
                  <a:pt x="175212" y="6716"/>
                </a:lnTo>
                <a:lnTo>
                  <a:pt x="187593" y="3684"/>
                </a:lnTo>
                <a:lnTo>
                  <a:pt x="200282" y="1556"/>
                </a:lnTo>
                <a:lnTo>
                  <a:pt x="213278" y="331"/>
                </a:lnTo>
                <a:lnTo>
                  <a:pt x="2246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6226" y="4355592"/>
            <a:ext cx="350774" cy="365759"/>
          </a:xfrm>
          <a:custGeom>
            <a:avLst/>
            <a:gdLst/>
            <a:ahLst/>
            <a:cxnLst/>
            <a:rect l="l" t="t" r="r" b="b"/>
            <a:pathLst>
              <a:path w="350774" h="365759">
                <a:moveTo>
                  <a:pt x="224662" y="0"/>
                </a:moveTo>
                <a:lnTo>
                  <a:pt x="239493" y="477"/>
                </a:lnTo>
                <a:lnTo>
                  <a:pt x="253516" y="1909"/>
                </a:lnTo>
                <a:lnTo>
                  <a:pt x="266728" y="4296"/>
                </a:lnTo>
                <a:lnTo>
                  <a:pt x="279127" y="7638"/>
                </a:lnTo>
                <a:lnTo>
                  <a:pt x="290713" y="11934"/>
                </a:lnTo>
                <a:lnTo>
                  <a:pt x="301483" y="17185"/>
                </a:lnTo>
                <a:lnTo>
                  <a:pt x="311435" y="23391"/>
                </a:lnTo>
                <a:lnTo>
                  <a:pt x="316357" y="27050"/>
                </a:lnTo>
                <a:lnTo>
                  <a:pt x="324175" y="34200"/>
                </a:lnTo>
                <a:lnTo>
                  <a:pt x="330984" y="42681"/>
                </a:lnTo>
                <a:lnTo>
                  <a:pt x="336786" y="52495"/>
                </a:lnTo>
                <a:lnTo>
                  <a:pt x="341582" y="63640"/>
                </a:lnTo>
                <a:lnTo>
                  <a:pt x="345373" y="76117"/>
                </a:lnTo>
                <a:lnTo>
                  <a:pt x="348161" y="89926"/>
                </a:lnTo>
                <a:lnTo>
                  <a:pt x="349947" y="105067"/>
                </a:lnTo>
                <a:lnTo>
                  <a:pt x="350733" y="121540"/>
                </a:lnTo>
                <a:lnTo>
                  <a:pt x="350774" y="126491"/>
                </a:lnTo>
                <a:lnTo>
                  <a:pt x="350615" y="137447"/>
                </a:lnTo>
                <a:lnTo>
                  <a:pt x="350096" y="151144"/>
                </a:lnTo>
                <a:lnTo>
                  <a:pt x="349885" y="155320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4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6" y="217973"/>
                </a:lnTo>
                <a:lnTo>
                  <a:pt x="349156" y="228071"/>
                </a:lnTo>
                <a:lnTo>
                  <a:pt x="349245" y="238954"/>
                </a:lnTo>
                <a:lnTo>
                  <a:pt x="349353" y="250621"/>
                </a:lnTo>
                <a:lnTo>
                  <a:pt x="349479" y="263073"/>
                </a:lnTo>
                <a:lnTo>
                  <a:pt x="349624" y="276307"/>
                </a:lnTo>
                <a:lnTo>
                  <a:pt x="349787" y="290323"/>
                </a:lnTo>
                <a:lnTo>
                  <a:pt x="349968" y="305121"/>
                </a:lnTo>
                <a:lnTo>
                  <a:pt x="350166" y="320699"/>
                </a:lnTo>
                <a:lnTo>
                  <a:pt x="350381" y="337056"/>
                </a:lnTo>
                <a:lnTo>
                  <a:pt x="350614" y="354191"/>
                </a:lnTo>
                <a:lnTo>
                  <a:pt x="350774" y="365759"/>
                </a:lnTo>
                <a:lnTo>
                  <a:pt x="251840" y="365759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59"/>
                </a:lnTo>
                <a:lnTo>
                  <a:pt x="259667" y="157875"/>
                </a:lnTo>
                <a:lnTo>
                  <a:pt x="258382" y="142339"/>
                </a:lnTo>
                <a:lnTo>
                  <a:pt x="256244" y="128651"/>
                </a:lnTo>
                <a:lnTo>
                  <a:pt x="253256" y="116811"/>
                </a:lnTo>
                <a:lnTo>
                  <a:pt x="249421" y="106820"/>
                </a:lnTo>
                <a:lnTo>
                  <a:pt x="242697" y="96011"/>
                </a:lnTo>
                <a:lnTo>
                  <a:pt x="234007" y="87724"/>
                </a:lnTo>
                <a:lnTo>
                  <a:pt x="223512" y="81521"/>
                </a:lnTo>
                <a:lnTo>
                  <a:pt x="211211" y="77410"/>
                </a:lnTo>
                <a:lnTo>
                  <a:pt x="197104" y="75400"/>
                </a:lnTo>
                <a:lnTo>
                  <a:pt x="190119" y="75183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7" y="104139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3" y="365759"/>
                </a:lnTo>
                <a:lnTo>
                  <a:pt x="11429" y="365759"/>
                </a:lnTo>
                <a:lnTo>
                  <a:pt x="12346" y="349854"/>
                </a:lnTo>
                <a:lnTo>
                  <a:pt x="13193" y="334425"/>
                </a:lnTo>
                <a:lnTo>
                  <a:pt x="13972" y="319474"/>
                </a:lnTo>
                <a:lnTo>
                  <a:pt x="14683" y="305001"/>
                </a:lnTo>
                <a:lnTo>
                  <a:pt x="15326" y="291006"/>
                </a:lnTo>
                <a:lnTo>
                  <a:pt x="15902" y="277490"/>
                </a:lnTo>
                <a:lnTo>
                  <a:pt x="16411" y="264453"/>
                </a:lnTo>
                <a:lnTo>
                  <a:pt x="16854" y="251897"/>
                </a:lnTo>
                <a:lnTo>
                  <a:pt x="17232" y="239821"/>
                </a:lnTo>
                <a:lnTo>
                  <a:pt x="17545" y="228226"/>
                </a:lnTo>
                <a:lnTo>
                  <a:pt x="17793" y="217112"/>
                </a:lnTo>
                <a:lnTo>
                  <a:pt x="18097" y="196332"/>
                </a:lnTo>
                <a:lnTo>
                  <a:pt x="18161" y="182752"/>
                </a:lnTo>
                <a:lnTo>
                  <a:pt x="18057" y="169428"/>
                </a:lnTo>
                <a:lnTo>
                  <a:pt x="17747" y="156215"/>
                </a:lnTo>
                <a:lnTo>
                  <a:pt x="17231" y="143116"/>
                </a:lnTo>
                <a:lnTo>
                  <a:pt x="16509" y="130129"/>
                </a:lnTo>
                <a:lnTo>
                  <a:pt x="15581" y="117256"/>
                </a:lnTo>
                <a:lnTo>
                  <a:pt x="14449" y="104496"/>
                </a:lnTo>
                <a:lnTo>
                  <a:pt x="13111" y="91850"/>
                </a:lnTo>
                <a:lnTo>
                  <a:pt x="11569" y="79319"/>
                </a:lnTo>
                <a:lnTo>
                  <a:pt x="9822" y="66902"/>
                </a:lnTo>
                <a:lnTo>
                  <a:pt x="7871" y="54600"/>
                </a:lnTo>
                <a:lnTo>
                  <a:pt x="5717" y="42414"/>
                </a:lnTo>
                <a:lnTo>
                  <a:pt x="3360" y="30343"/>
                </a:lnTo>
                <a:lnTo>
                  <a:pt x="799" y="18388"/>
                </a:lnTo>
                <a:lnTo>
                  <a:pt x="0" y="14858"/>
                </a:lnTo>
                <a:lnTo>
                  <a:pt x="95250" y="4444"/>
                </a:lnTo>
                <a:lnTo>
                  <a:pt x="101473" y="43941"/>
                </a:lnTo>
                <a:lnTo>
                  <a:pt x="107441" y="43941"/>
                </a:lnTo>
                <a:lnTo>
                  <a:pt x="117957" y="35468"/>
                </a:lnTo>
                <a:lnTo>
                  <a:pt x="128785" y="27903"/>
                </a:lnTo>
                <a:lnTo>
                  <a:pt x="139926" y="21246"/>
                </a:lnTo>
                <a:lnTo>
                  <a:pt x="151377" y="15496"/>
                </a:lnTo>
                <a:lnTo>
                  <a:pt x="163140" y="10653"/>
                </a:lnTo>
                <a:lnTo>
                  <a:pt x="175212" y="6716"/>
                </a:lnTo>
                <a:lnTo>
                  <a:pt x="187593" y="3684"/>
                </a:lnTo>
                <a:lnTo>
                  <a:pt x="200282" y="1556"/>
                </a:lnTo>
                <a:lnTo>
                  <a:pt x="213278" y="331"/>
                </a:lnTo>
                <a:lnTo>
                  <a:pt x="2246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0027" y="4352671"/>
            <a:ext cx="338963" cy="379476"/>
          </a:xfrm>
          <a:custGeom>
            <a:avLst/>
            <a:gdLst/>
            <a:ahLst/>
            <a:cxnLst/>
            <a:rect l="l" t="t" r="r" b="b"/>
            <a:pathLst>
              <a:path w="338963" h="379475">
                <a:moveTo>
                  <a:pt x="183387" y="0"/>
                </a:moveTo>
                <a:lnTo>
                  <a:pt x="199022" y="442"/>
                </a:lnTo>
                <a:lnTo>
                  <a:pt x="213819" y="1768"/>
                </a:lnTo>
                <a:lnTo>
                  <a:pt x="227778" y="3981"/>
                </a:lnTo>
                <a:lnTo>
                  <a:pt x="240897" y="7080"/>
                </a:lnTo>
                <a:lnTo>
                  <a:pt x="253177" y="11065"/>
                </a:lnTo>
                <a:lnTo>
                  <a:pt x="264617" y="15939"/>
                </a:lnTo>
                <a:lnTo>
                  <a:pt x="275215" y="21702"/>
                </a:lnTo>
                <a:lnTo>
                  <a:pt x="284970" y="28354"/>
                </a:lnTo>
                <a:lnTo>
                  <a:pt x="293883" y="35897"/>
                </a:lnTo>
                <a:lnTo>
                  <a:pt x="300609" y="42798"/>
                </a:lnTo>
                <a:lnTo>
                  <a:pt x="308429" y="52311"/>
                </a:lnTo>
                <a:lnTo>
                  <a:pt x="315362" y="62426"/>
                </a:lnTo>
                <a:lnTo>
                  <a:pt x="321405" y="73146"/>
                </a:lnTo>
                <a:lnTo>
                  <a:pt x="326557" y="84469"/>
                </a:lnTo>
                <a:lnTo>
                  <a:pt x="330818" y="96395"/>
                </a:lnTo>
                <a:lnTo>
                  <a:pt x="334187" y="108925"/>
                </a:lnTo>
                <a:lnTo>
                  <a:pt x="336663" y="122058"/>
                </a:lnTo>
                <a:lnTo>
                  <a:pt x="338245" y="135795"/>
                </a:lnTo>
                <a:lnTo>
                  <a:pt x="338931" y="150135"/>
                </a:lnTo>
                <a:lnTo>
                  <a:pt x="338963" y="154050"/>
                </a:lnTo>
                <a:lnTo>
                  <a:pt x="338812" y="164513"/>
                </a:lnTo>
                <a:lnTo>
                  <a:pt x="338360" y="176521"/>
                </a:lnTo>
                <a:lnTo>
                  <a:pt x="337606" y="190060"/>
                </a:lnTo>
                <a:lnTo>
                  <a:pt x="336676" y="203453"/>
                </a:lnTo>
                <a:lnTo>
                  <a:pt x="97155" y="207517"/>
                </a:lnTo>
                <a:lnTo>
                  <a:pt x="99488" y="220733"/>
                </a:lnTo>
                <a:lnTo>
                  <a:pt x="103166" y="233212"/>
                </a:lnTo>
                <a:lnTo>
                  <a:pt x="108187" y="244951"/>
                </a:lnTo>
                <a:lnTo>
                  <a:pt x="114546" y="255947"/>
                </a:lnTo>
                <a:lnTo>
                  <a:pt x="122241" y="266196"/>
                </a:lnTo>
                <a:lnTo>
                  <a:pt x="131269" y="275695"/>
                </a:lnTo>
                <a:lnTo>
                  <a:pt x="142795" y="285175"/>
                </a:lnTo>
                <a:lnTo>
                  <a:pt x="153217" y="291620"/>
                </a:lnTo>
                <a:lnTo>
                  <a:pt x="164489" y="296831"/>
                </a:lnTo>
                <a:lnTo>
                  <a:pt x="176606" y="300812"/>
                </a:lnTo>
                <a:lnTo>
                  <a:pt x="189566" y="303565"/>
                </a:lnTo>
                <a:lnTo>
                  <a:pt x="203367" y="305092"/>
                </a:lnTo>
                <a:lnTo>
                  <a:pt x="214249" y="305434"/>
                </a:lnTo>
                <a:lnTo>
                  <a:pt x="226152" y="305246"/>
                </a:lnTo>
                <a:lnTo>
                  <a:pt x="238216" y="304682"/>
                </a:lnTo>
                <a:lnTo>
                  <a:pt x="250441" y="303742"/>
                </a:lnTo>
                <a:lnTo>
                  <a:pt x="262826" y="302426"/>
                </a:lnTo>
                <a:lnTo>
                  <a:pt x="275370" y="300734"/>
                </a:lnTo>
                <a:lnTo>
                  <a:pt x="288071" y="298666"/>
                </a:lnTo>
                <a:lnTo>
                  <a:pt x="300930" y="296222"/>
                </a:lnTo>
                <a:lnTo>
                  <a:pt x="313944" y="293402"/>
                </a:lnTo>
                <a:lnTo>
                  <a:pt x="327114" y="290206"/>
                </a:lnTo>
                <a:lnTo>
                  <a:pt x="332994" y="288670"/>
                </a:lnTo>
                <a:lnTo>
                  <a:pt x="325500" y="360806"/>
                </a:lnTo>
                <a:lnTo>
                  <a:pt x="304294" y="367452"/>
                </a:lnTo>
                <a:lnTo>
                  <a:pt x="281157" y="372642"/>
                </a:lnTo>
                <a:lnTo>
                  <a:pt x="256087" y="376375"/>
                </a:lnTo>
                <a:lnTo>
                  <a:pt x="242828" y="377695"/>
                </a:lnTo>
                <a:lnTo>
                  <a:pt x="229086" y="378652"/>
                </a:lnTo>
                <a:lnTo>
                  <a:pt x="214861" y="379244"/>
                </a:lnTo>
                <a:lnTo>
                  <a:pt x="200153" y="379473"/>
                </a:lnTo>
                <a:lnTo>
                  <a:pt x="198247" y="379475"/>
                </a:lnTo>
                <a:lnTo>
                  <a:pt x="182975" y="379120"/>
                </a:lnTo>
                <a:lnTo>
                  <a:pt x="168294" y="378054"/>
                </a:lnTo>
                <a:lnTo>
                  <a:pt x="154205" y="376277"/>
                </a:lnTo>
                <a:lnTo>
                  <a:pt x="140706" y="373791"/>
                </a:lnTo>
                <a:lnTo>
                  <a:pt x="127798" y="370595"/>
                </a:lnTo>
                <a:lnTo>
                  <a:pt x="115481" y="366690"/>
                </a:lnTo>
                <a:lnTo>
                  <a:pt x="92620" y="356754"/>
                </a:lnTo>
                <a:lnTo>
                  <a:pt x="72123" y="343987"/>
                </a:lnTo>
                <a:lnTo>
                  <a:pt x="53989" y="328391"/>
                </a:lnTo>
                <a:lnTo>
                  <a:pt x="42277" y="315503"/>
                </a:lnTo>
                <a:lnTo>
                  <a:pt x="34226" y="305139"/>
                </a:lnTo>
                <a:lnTo>
                  <a:pt x="27026" y="294411"/>
                </a:lnTo>
                <a:lnTo>
                  <a:pt x="20677" y="283318"/>
                </a:lnTo>
                <a:lnTo>
                  <a:pt x="15177" y="271862"/>
                </a:lnTo>
                <a:lnTo>
                  <a:pt x="10527" y="260041"/>
                </a:lnTo>
                <a:lnTo>
                  <a:pt x="6726" y="247859"/>
                </a:lnTo>
                <a:lnTo>
                  <a:pt x="3773" y="235314"/>
                </a:lnTo>
                <a:lnTo>
                  <a:pt x="1669" y="222407"/>
                </a:lnTo>
                <a:lnTo>
                  <a:pt x="411" y="209139"/>
                </a:lnTo>
                <a:lnTo>
                  <a:pt x="0" y="195706"/>
                </a:lnTo>
                <a:lnTo>
                  <a:pt x="366" y="182064"/>
                </a:lnTo>
                <a:lnTo>
                  <a:pt x="1468" y="168739"/>
                </a:lnTo>
                <a:lnTo>
                  <a:pt x="3304" y="155732"/>
                </a:lnTo>
                <a:lnTo>
                  <a:pt x="5875" y="143043"/>
                </a:lnTo>
                <a:lnTo>
                  <a:pt x="9182" y="130671"/>
                </a:lnTo>
                <a:lnTo>
                  <a:pt x="13226" y="118618"/>
                </a:lnTo>
                <a:lnTo>
                  <a:pt x="18006" y="106882"/>
                </a:lnTo>
                <a:lnTo>
                  <a:pt x="23524" y="95464"/>
                </a:lnTo>
                <a:lnTo>
                  <a:pt x="29779" y="84363"/>
                </a:lnTo>
                <a:lnTo>
                  <a:pt x="36773" y="73581"/>
                </a:lnTo>
                <a:lnTo>
                  <a:pt x="44506" y="63116"/>
                </a:lnTo>
                <a:lnTo>
                  <a:pt x="57196" y="48551"/>
                </a:lnTo>
                <a:lnTo>
                  <a:pt x="66442" y="39803"/>
                </a:lnTo>
                <a:lnTo>
                  <a:pt x="86627" y="24908"/>
                </a:lnTo>
                <a:lnTo>
                  <a:pt x="109068" y="13484"/>
                </a:lnTo>
                <a:lnTo>
                  <a:pt x="121134" y="9075"/>
                </a:lnTo>
                <a:lnTo>
                  <a:pt x="133764" y="5536"/>
                </a:lnTo>
                <a:lnTo>
                  <a:pt x="146958" y="2866"/>
                </a:lnTo>
                <a:lnTo>
                  <a:pt x="160716" y="1067"/>
                </a:lnTo>
                <a:lnTo>
                  <a:pt x="175039" y="139"/>
                </a:lnTo>
                <a:lnTo>
                  <a:pt x="1833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7898" y="4303522"/>
            <a:ext cx="135381" cy="207644"/>
          </a:xfrm>
          <a:custGeom>
            <a:avLst/>
            <a:gdLst/>
            <a:ahLst/>
            <a:cxnLst/>
            <a:rect l="l" t="t" r="r" b="b"/>
            <a:pathLst>
              <a:path w="135381" h="207645">
                <a:moveTo>
                  <a:pt x="65786" y="0"/>
                </a:moveTo>
                <a:lnTo>
                  <a:pt x="63779" y="10532"/>
                </a:lnTo>
                <a:lnTo>
                  <a:pt x="60210" y="23628"/>
                </a:lnTo>
                <a:lnTo>
                  <a:pt x="57755" y="31998"/>
                </a:lnTo>
                <a:lnTo>
                  <a:pt x="54852" y="41583"/>
                </a:lnTo>
                <a:lnTo>
                  <a:pt x="51502" y="52384"/>
                </a:lnTo>
                <a:lnTo>
                  <a:pt x="47704" y="64399"/>
                </a:lnTo>
                <a:lnTo>
                  <a:pt x="43457" y="77629"/>
                </a:lnTo>
                <a:lnTo>
                  <a:pt x="38762" y="92074"/>
                </a:lnTo>
                <a:lnTo>
                  <a:pt x="33618" y="107734"/>
                </a:lnTo>
                <a:lnTo>
                  <a:pt x="28025" y="124609"/>
                </a:lnTo>
                <a:lnTo>
                  <a:pt x="21982" y="142699"/>
                </a:lnTo>
                <a:lnTo>
                  <a:pt x="15490" y="162004"/>
                </a:lnTo>
                <a:lnTo>
                  <a:pt x="8547" y="182524"/>
                </a:lnTo>
                <a:lnTo>
                  <a:pt x="1155" y="204258"/>
                </a:lnTo>
                <a:lnTo>
                  <a:pt x="0" y="207644"/>
                </a:lnTo>
                <a:lnTo>
                  <a:pt x="135381" y="207644"/>
                </a:lnTo>
                <a:lnTo>
                  <a:pt x="128157" y="185789"/>
                </a:lnTo>
                <a:lnTo>
                  <a:pt x="121369" y="165141"/>
                </a:lnTo>
                <a:lnTo>
                  <a:pt x="115015" y="145698"/>
                </a:lnTo>
                <a:lnTo>
                  <a:pt x="109096" y="127463"/>
                </a:lnTo>
                <a:lnTo>
                  <a:pt x="103613" y="110433"/>
                </a:lnTo>
                <a:lnTo>
                  <a:pt x="98565" y="94611"/>
                </a:lnTo>
                <a:lnTo>
                  <a:pt x="93952" y="79994"/>
                </a:lnTo>
                <a:lnTo>
                  <a:pt x="89774" y="66585"/>
                </a:lnTo>
                <a:lnTo>
                  <a:pt x="86032" y="54381"/>
                </a:lnTo>
                <a:lnTo>
                  <a:pt x="82724" y="43385"/>
                </a:lnTo>
                <a:lnTo>
                  <a:pt x="79852" y="33594"/>
                </a:lnTo>
                <a:lnTo>
                  <a:pt x="77415" y="25010"/>
                </a:lnTo>
                <a:lnTo>
                  <a:pt x="75413" y="17633"/>
                </a:lnTo>
                <a:lnTo>
                  <a:pt x="72714" y="6498"/>
                </a:lnTo>
                <a:lnTo>
                  <a:pt x="71754" y="0"/>
                </a:lnTo>
                <a:lnTo>
                  <a:pt x="6578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6690" y="4259580"/>
            <a:ext cx="243712" cy="469645"/>
          </a:xfrm>
          <a:custGeom>
            <a:avLst/>
            <a:gdLst/>
            <a:ahLst/>
            <a:cxnLst/>
            <a:rect l="l" t="t" r="r" b="b"/>
            <a:pathLst>
              <a:path w="243712" h="469646">
                <a:moveTo>
                  <a:pt x="146938" y="0"/>
                </a:moveTo>
                <a:lnTo>
                  <a:pt x="145786" y="15984"/>
                </a:lnTo>
                <a:lnTo>
                  <a:pt x="144772" y="31147"/>
                </a:lnTo>
                <a:lnTo>
                  <a:pt x="143897" y="45490"/>
                </a:lnTo>
                <a:lnTo>
                  <a:pt x="143158" y="59013"/>
                </a:lnTo>
                <a:lnTo>
                  <a:pt x="142554" y="71715"/>
                </a:lnTo>
                <a:lnTo>
                  <a:pt x="142086" y="83597"/>
                </a:lnTo>
                <a:lnTo>
                  <a:pt x="141751" y="94658"/>
                </a:lnTo>
                <a:lnTo>
                  <a:pt x="141548" y="104899"/>
                </a:lnTo>
                <a:lnTo>
                  <a:pt x="141478" y="114319"/>
                </a:lnTo>
                <a:lnTo>
                  <a:pt x="141477" y="114681"/>
                </a:lnTo>
                <a:lnTo>
                  <a:pt x="150545" y="114624"/>
                </a:lnTo>
                <a:lnTo>
                  <a:pt x="160754" y="114455"/>
                </a:lnTo>
                <a:lnTo>
                  <a:pt x="172103" y="114173"/>
                </a:lnTo>
                <a:lnTo>
                  <a:pt x="184595" y="113779"/>
                </a:lnTo>
                <a:lnTo>
                  <a:pt x="198227" y="113271"/>
                </a:lnTo>
                <a:lnTo>
                  <a:pt x="213001" y="112652"/>
                </a:lnTo>
                <a:lnTo>
                  <a:pt x="228916" y="111919"/>
                </a:lnTo>
                <a:lnTo>
                  <a:pt x="234823" y="111633"/>
                </a:lnTo>
                <a:lnTo>
                  <a:pt x="231775" y="185674"/>
                </a:lnTo>
                <a:lnTo>
                  <a:pt x="216575" y="185092"/>
                </a:lnTo>
                <a:lnTo>
                  <a:pt x="202168" y="184608"/>
                </a:lnTo>
                <a:lnTo>
                  <a:pt x="188560" y="184218"/>
                </a:lnTo>
                <a:lnTo>
                  <a:pt x="175757" y="183918"/>
                </a:lnTo>
                <a:lnTo>
                  <a:pt x="163765" y="183703"/>
                </a:lnTo>
                <a:lnTo>
                  <a:pt x="152589" y="183571"/>
                </a:lnTo>
                <a:lnTo>
                  <a:pt x="142237" y="183516"/>
                </a:lnTo>
                <a:lnTo>
                  <a:pt x="139954" y="183515"/>
                </a:lnTo>
                <a:lnTo>
                  <a:pt x="139778" y="195672"/>
                </a:lnTo>
                <a:lnTo>
                  <a:pt x="139626" y="207986"/>
                </a:lnTo>
                <a:lnTo>
                  <a:pt x="139497" y="220455"/>
                </a:lnTo>
                <a:lnTo>
                  <a:pt x="139390" y="233075"/>
                </a:lnTo>
                <a:lnTo>
                  <a:pt x="139306" y="245843"/>
                </a:lnTo>
                <a:lnTo>
                  <a:pt x="139245" y="258758"/>
                </a:lnTo>
                <a:lnTo>
                  <a:pt x="139207" y="271815"/>
                </a:lnTo>
                <a:lnTo>
                  <a:pt x="139192" y="285013"/>
                </a:lnTo>
                <a:lnTo>
                  <a:pt x="139192" y="287274"/>
                </a:lnTo>
                <a:lnTo>
                  <a:pt x="139458" y="305154"/>
                </a:lnTo>
                <a:lnTo>
                  <a:pt x="140259" y="321281"/>
                </a:lnTo>
                <a:lnTo>
                  <a:pt x="141594" y="335654"/>
                </a:lnTo>
                <a:lnTo>
                  <a:pt x="143462" y="348273"/>
                </a:lnTo>
                <a:lnTo>
                  <a:pt x="145864" y="359139"/>
                </a:lnTo>
                <a:lnTo>
                  <a:pt x="148800" y="368250"/>
                </a:lnTo>
                <a:lnTo>
                  <a:pt x="152270" y="375607"/>
                </a:lnTo>
                <a:lnTo>
                  <a:pt x="160265" y="385617"/>
                </a:lnTo>
                <a:lnTo>
                  <a:pt x="170383" y="392550"/>
                </a:lnTo>
                <a:lnTo>
                  <a:pt x="182893" y="396846"/>
                </a:lnTo>
                <a:lnTo>
                  <a:pt x="197804" y="398504"/>
                </a:lnTo>
                <a:lnTo>
                  <a:pt x="199898" y="398526"/>
                </a:lnTo>
                <a:lnTo>
                  <a:pt x="211843" y="397996"/>
                </a:lnTo>
                <a:lnTo>
                  <a:pt x="224289" y="396418"/>
                </a:lnTo>
                <a:lnTo>
                  <a:pt x="237238" y="393810"/>
                </a:lnTo>
                <a:lnTo>
                  <a:pt x="243712" y="392176"/>
                </a:lnTo>
                <a:lnTo>
                  <a:pt x="237362" y="458470"/>
                </a:lnTo>
                <a:lnTo>
                  <a:pt x="226943" y="462306"/>
                </a:lnTo>
                <a:lnTo>
                  <a:pt x="215524" y="465351"/>
                </a:lnTo>
                <a:lnTo>
                  <a:pt x="203111" y="467593"/>
                </a:lnTo>
                <a:lnTo>
                  <a:pt x="189709" y="469021"/>
                </a:lnTo>
                <a:lnTo>
                  <a:pt x="175324" y="469624"/>
                </a:lnTo>
                <a:lnTo>
                  <a:pt x="171958" y="469646"/>
                </a:lnTo>
                <a:lnTo>
                  <a:pt x="156589" y="469078"/>
                </a:lnTo>
                <a:lnTo>
                  <a:pt x="142261" y="467377"/>
                </a:lnTo>
                <a:lnTo>
                  <a:pt x="128971" y="464542"/>
                </a:lnTo>
                <a:lnTo>
                  <a:pt x="116717" y="460572"/>
                </a:lnTo>
                <a:lnTo>
                  <a:pt x="105499" y="455468"/>
                </a:lnTo>
                <a:lnTo>
                  <a:pt x="95314" y="449230"/>
                </a:lnTo>
                <a:lnTo>
                  <a:pt x="86160" y="441858"/>
                </a:lnTo>
                <a:lnTo>
                  <a:pt x="75477" y="429884"/>
                </a:lnTo>
                <a:lnTo>
                  <a:pt x="70386" y="421728"/>
                </a:lnTo>
                <a:lnTo>
                  <a:pt x="65879" y="412411"/>
                </a:lnTo>
                <a:lnTo>
                  <a:pt x="61957" y="401933"/>
                </a:lnTo>
                <a:lnTo>
                  <a:pt x="58618" y="390295"/>
                </a:lnTo>
                <a:lnTo>
                  <a:pt x="55863" y="377495"/>
                </a:lnTo>
                <a:lnTo>
                  <a:pt x="53693" y="363534"/>
                </a:lnTo>
                <a:lnTo>
                  <a:pt x="52107" y="348413"/>
                </a:lnTo>
                <a:lnTo>
                  <a:pt x="51104" y="332130"/>
                </a:lnTo>
                <a:lnTo>
                  <a:pt x="50686" y="314687"/>
                </a:lnTo>
                <a:lnTo>
                  <a:pt x="50673" y="310769"/>
                </a:lnTo>
                <a:lnTo>
                  <a:pt x="50680" y="299404"/>
                </a:lnTo>
                <a:lnTo>
                  <a:pt x="50703" y="287743"/>
                </a:lnTo>
                <a:lnTo>
                  <a:pt x="50741" y="275786"/>
                </a:lnTo>
                <a:lnTo>
                  <a:pt x="50794" y="263533"/>
                </a:lnTo>
                <a:lnTo>
                  <a:pt x="50862" y="250984"/>
                </a:lnTo>
                <a:lnTo>
                  <a:pt x="50946" y="238140"/>
                </a:lnTo>
                <a:lnTo>
                  <a:pt x="51044" y="224999"/>
                </a:lnTo>
                <a:lnTo>
                  <a:pt x="51158" y="211562"/>
                </a:lnTo>
                <a:lnTo>
                  <a:pt x="51287" y="197829"/>
                </a:lnTo>
                <a:lnTo>
                  <a:pt x="51431" y="183801"/>
                </a:lnTo>
                <a:lnTo>
                  <a:pt x="51435" y="183515"/>
                </a:lnTo>
                <a:lnTo>
                  <a:pt x="41224" y="183634"/>
                </a:lnTo>
                <a:lnTo>
                  <a:pt x="29390" y="184009"/>
                </a:lnTo>
                <a:lnTo>
                  <a:pt x="15933" y="184661"/>
                </a:lnTo>
                <a:lnTo>
                  <a:pt x="853" y="185614"/>
                </a:lnTo>
                <a:lnTo>
                  <a:pt x="0" y="185674"/>
                </a:lnTo>
                <a:lnTo>
                  <a:pt x="2667" y="112395"/>
                </a:lnTo>
                <a:lnTo>
                  <a:pt x="16075" y="113355"/>
                </a:lnTo>
                <a:lnTo>
                  <a:pt x="29040" y="114055"/>
                </a:lnTo>
                <a:lnTo>
                  <a:pt x="41552" y="114495"/>
                </a:lnTo>
                <a:lnTo>
                  <a:pt x="53599" y="114676"/>
                </a:lnTo>
                <a:lnTo>
                  <a:pt x="55880" y="114681"/>
                </a:lnTo>
                <a:lnTo>
                  <a:pt x="56002" y="108882"/>
                </a:lnTo>
                <a:lnTo>
                  <a:pt x="56183" y="101169"/>
                </a:lnTo>
                <a:lnTo>
                  <a:pt x="56427" y="91539"/>
                </a:lnTo>
                <a:lnTo>
                  <a:pt x="56737" y="79989"/>
                </a:lnTo>
                <a:lnTo>
                  <a:pt x="57114" y="66516"/>
                </a:lnTo>
                <a:lnTo>
                  <a:pt x="57562" y="51118"/>
                </a:lnTo>
                <a:lnTo>
                  <a:pt x="58084" y="33791"/>
                </a:lnTo>
                <a:lnTo>
                  <a:pt x="58682" y="14533"/>
                </a:lnTo>
                <a:lnTo>
                  <a:pt x="58800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3433" y="4236974"/>
            <a:ext cx="471805" cy="484377"/>
          </a:xfrm>
          <a:custGeom>
            <a:avLst/>
            <a:gdLst/>
            <a:ahLst/>
            <a:cxnLst/>
            <a:rect l="l" t="t" r="r" b="b"/>
            <a:pathLst>
              <a:path w="471805" h="484377">
                <a:moveTo>
                  <a:pt x="173736" y="0"/>
                </a:moveTo>
                <a:lnTo>
                  <a:pt x="314452" y="0"/>
                </a:lnTo>
                <a:lnTo>
                  <a:pt x="314648" y="2615"/>
                </a:lnTo>
                <a:lnTo>
                  <a:pt x="315236" y="6233"/>
                </a:lnTo>
                <a:lnTo>
                  <a:pt x="317592" y="16474"/>
                </a:lnTo>
                <a:lnTo>
                  <a:pt x="321519" y="30723"/>
                </a:lnTo>
                <a:lnTo>
                  <a:pt x="324071" y="39351"/>
                </a:lnTo>
                <a:lnTo>
                  <a:pt x="327017" y="48981"/>
                </a:lnTo>
                <a:lnTo>
                  <a:pt x="330356" y="59613"/>
                </a:lnTo>
                <a:lnTo>
                  <a:pt x="334089" y="71247"/>
                </a:lnTo>
                <a:lnTo>
                  <a:pt x="338215" y="83882"/>
                </a:lnTo>
                <a:lnTo>
                  <a:pt x="342734" y="97520"/>
                </a:lnTo>
                <a:lnTo>
                  <a:pt x="347647" y="112160"/>
                </a:lnTo>
                <a:lnTo>
                  <a:pt x="352953" y="127802"/>
                </a:lnTo>
                <a:lnTo>
                  <a:pt x="358653" y="144446"/>
                </a:lnTo>
                <a:lnTo>
                  <a:pt x="364748" y="162092"/>
                </a:lnTo>
                <a:lnTo>
                  <a:pt x="371236" y="180740"/>
                </a:lnTo>
                <a:lnTo>
                  <a:pt x="378118" y="200390"/>
                </a:lnTo>
                <a:lnTo>
                  <a:pt x="385394" y="221042"/>
                </a:lnTo>
                <a:lnTo>
                  <a:pt x="393065" y="242696"/>
                </a:lnTo>
                <a:lnTo>
                  <a:pt x="400736" y="264349"/>
                </a:lnTo>
                <a:lnTo>
                  <a:pt x="408015" y="284995"/>
                </a:lnTo>
                <a:lnTo>
                  <a:pt x="414901" y="304635"/>
                </a:lnTo>
                <a:lnTo>
                  <a:pt x="421395" y="323268"/>
                </a:lnTo>
                <a:lnTo>
                  <a:pt x="427495" y="340895"/>
                </a:lnTo>
                <a:lnTo>
                  <a:pt x="433203" y="357515"/>
                </a:lnTo>
                <a:lnTo>
                  <a:pt x="438518" y="373129"/>
                </a:lnTo>
                <a:lnTo>
                  <a:pt x="443440" y="387735"/>
                </a:lnTo>
                <a:lnTo>
                  <a:pt x="447968" y="401333"/>
                </a:lnTo>
                <a:lnTo>
                  <a:pt x="452104" y="413924"/>
                </a:lnTo>
                <a:lnTo>
                  <a:pt x="455846" y="425508"/>
                </a:lnTo>
                <a:lnTo>
                  <a:pt x="459194" y="436083"/>
                </a:lnTo>
                <a:lnTo>
                  <a:pt x="462149" y="445650"/>
                </a:lnTo>
                <a:lnTo>
                  <a:pt x="464710" y="454209"/>
                </a:lnTo>
                <a:lnTo>
                  <a:pt x="466877" y="461760"/>
                </a:lnTo>
                <a:lnTo>
                  <a:pt x="468651" y="468301"/>
                </a:lnTo>
                <a:lnTo>
                  <a:pt x="471016" y="478358"/>
                </a:lnTo>
                <a:lnTo>
                  <a:pt x="471805" y="484377"/>
                </a:lnTo>
                <a:lnTo>
                  <a:pt x="352679" y="484377"/>
                </a:lnTo>
                <a:lnTo>
                  <a:pt x="352412" y="479313"/>
                </a:lnTo>
                <a:lnTo>
                  <a:pt x="351613" y="472833"/>
                </a:lnTo>
                <a:lnTo>
                  <a:pt x="350282" y="464939"/>
                </a:lnTo>
                <a:lnTo>
                  <a:pt x="348419" y="455630"/>
                </a:lnTo>
                <a:lnTo>
                  <a:pt x="346025" y="444904"/>
                </a:lnTo>
                <a:lnTo>
                  <a:pt x="343101" y="432763"/>
                </a:lnTo>
                <a:lnTo>
                  <a:pt x="339646" y="419204"/>
                </a:lnTo>
                <a:lnTo>
                  <a:pt x="335662" y="404227"/>
                </a:lnTo>
                <a:lnTo>
                  <a:pt x="331150" y="387833"/>
                </a:lnTo>
                <a:lnTo>
                  <a:pt x="326108" y="370020"/>
                </a:lnTo>
                <a:lnTo>
                  <a:pt x="320539" y="350788"/>
                </a:lnTo>
                <a:lnTo>
                  <a:pt x="318896" y="345186"/>
                </a:lnTo>
                <a:lnTo>
                  <a:pt x="146939" y="345186"/>
                </a:lnTo>
                <a:lnTo>
                  <a:pt x="141040" y="364469"/>
                </a:lnTo>
                <a:lnTo>
                  <a:pt x="135685" y="382398"/>
                </a:lnTo>
                <a:lnTo>
                  <a:pt x="130874" y="398974"/>
                </a:lnTo>
                <a:lnTo>
                  <a:pt x="126607" y="414197"/>
                </a:lnTo>
                <a:lnTo>
                  <a:pt x="122886" y="428067"/>
                </a:lnTo>
                <a:lnTo>
                  <a:pt x="119711" y="440585"/>
                </a:lnTo>
                <a:lnTo>
                  <a:pt x="117082" y="451751"/>
                </a:lnTo>
                <a:lnTo>
                  <a:pt x="114999" y="461567"/>
                </a:lnTo>
                <a:lnTo>
                  <a:pt x="113464" y="470032"/>
                </a:lnTo>
                <a:lnTo>
                  <a:pt x="112038" y="482912"/>
                </a:lnTo>
                <a:lnTo>
                  <a:pt x="112014" y="484377"/>
                </a:lnTo>
                <a:lnTo>
                  <a:pt x="0" y="484377"/>
                </a:lnTo>
                <a:lnTo>
                  <a:pt x="1962" y="475299"/>
                </a:lnTo>
                <a:lnTo>
                  <a:pt x="5451" y="463996"/>
                </a:lnTo>
                <a:lnTo>
                  <a:pt x="10685" y="448492"/>
                </a:lnTo>
                <a:lnTo>
                  <a:pt x="13956" y="439165"/>
                </a:lnTo>
                <a:lnTo>
                  <a:pt x="17663" y="428788"/>
                </a:lnTo>
                <a:lnTo>
                  <a:pt x="21807" y="417360"/>
                </a:lnTo>
                <a:lnTo>
                  <a:pt x="26386" y="404883"/>
                </a:lnTo>
                <a:lnTo>
                  <a:pt x="31402" y="391355"/>
                </a:lnTo>
                <a:lnTo>
                  <a:pt x="36853" y="376777"/>
                </a:lnTo>
                <a:lnTo>
                  <a:pt x="42741" y="361148"/>
                </a:lnTo>
                <a:lnTo>
                  <a:pt x="49065" y="344470"/>
                </a:lnTo>
                <a:lnTo>
                  <a:pt x="55826" y="326741"/>
                </a:lnTo>
                <a:lnTo>
                  <a:pt x="63022" y="307963"/>
                </a:lnTo>
                <a:lnTo>
                  <a:pt x="70654" y="288134"/>
                </a:lnTo>
                <a:lnTo>
                  <a:pt x="78723" y="267254"/>
                </a:lnTo>
                <a:lnTo>
                  <a:pt x="86868" y="246252"/>
                </a:lnTo>
                <a:lnTo>
                  <a:pt x="95337" y="224391"/>
                </a:lnTo>
                <a:lnTo>
                  <a:pt x="103372" y="203535"/>
                </a:lnTo>
                <a:lnTo>
                  <a:pt x="110973" y="183684"/>
                </a:lnTo>
                <a:lnTo>
                  <a:pt x="118140" y="164839"/>
                </a:lnTo>
                <a:lnTo>
                  <a:pt x="124872" y="147000"/>
                </a:lnTo>
                <a:lnTo>
                  <a:pt x="131170" y="130166"/>
                </a:lnTo>
                <a:lnTo>
                  <a:pt x="137034" y="114337"/>
                </a:lnTo>
                <a:lnTo>
                  <a:pt x="142463" y="99514"/>
                </a:lnTo>
                <a:lnTo>
                  <a:pt x="147458" y="85695"/>
                </a:lnTo>
                <a:lnTo>
                  <a:pt x="152018" y="72882"/>
                </a:lnTo>
                <a:lnTo>
                  <a:pt x="156145" y="61073"/>
                </a:lnTo>
                <a:lnTo>
                  <a:pt x="159837" y="50269"/>
                </a:lnTo>
                <a:lnTo>
                  <a:pt x="163094" y="40470"/>
                </a:lnTo>
                <a:lnTo>
                  <a:pt x="165917" y="31675"/>
                </a:lnTo>
                <a:lnTo>
                  <a:pt x="168306" y="23885"/>
                </a:lnTo>
                <a:lnTo>
                  <a:pt x="171781" y="11318"/>
                </a:lnTo>
                <a:lnTo>
                  <a:pt x="173518" y="2768"/>
                </a:lnTo>
                <a:lnTo>
                  <a:pt x="17373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29709" y="6372642"/>
            <a:ext cx="10582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59964" y="1737360"/>
            <a:ext cx="3513582" cy="608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21860" y="2118487"/>
            <a:ext cx="129159" cy="108712"/>
          </a:xfrm>
          <a:custGeom>
            <a:avLst/>
            <a:gdLst/>
            <a:ahLst/>
            <a:cxnLst/>
            <a:rect l="l" t="t" r="r" b="b"/>
            <a:pathLst>
              <a:path w="129159" h="108712">
                <a:moveTo>
                  <a:pt x="126873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8"/>
                </a:lnTo>
                <a:lnTo>
                  <a:pt x="1775" y="78737"/>
                </a:lnTo>
                <a:lnTo>
                  <a:pt x="7097" y="90299"/>
                </a:lnTo>
                <a:lnTo>
                  <a:pt x="15962" y="99065"/>
                </a:lnTo>
                <a:lnTo>
                  <a:pt x="28365" y="105026"/>
                </a:lnTo>
                <a:lnTo>
                  <a:pt x="44303" y="108175"/>
                </a:lnTo>
                <a:lnTo>
                  <a:pt x="55879" y="108712"/>
                </a:lnTo>
                <a:lnTo>
                  <a:pt x="70028" y="108103"/>
                </a:lnTo>
                <a:lnTo>
                  <a:pt x="83383" y="106280"/>
                </a:lnTo>
                <a:lnTo>
                  <a:pt x="95946" y="103246"/>
                </a:lnTo>
                <a:lnTo>
                  <a:pt x="107722" y="99005"/>
                </a:lnTo>
                <a:lnTo>
                  <a:pt x="118714" y="93559"/>
                </a:lnTo>
                <a:lnTo>
                  <a:pt x="128925" y="86913"/>
                </a:lnTo>
                <a:lnTo>
                  <a:pt x="129159" y="86740"/>
                </a:lnTo>
                <a:lnTo>
                  <a:pt x="128538" y="72313"/>
                </a:lnTo>
                <a:lnTo>
                  <a:pt x="128016" y="58476"/>
                </a:lnTo>
                <a:lnTo>
                  <a:pt x="127592" y="45231"/>
                </a:lnTo>
                <a:lnTo>
                  <a:pt x="127265" y="32580"/>
                </a:lnTo>
                <a:lnTo>
                  <a:pt x="127037" y="20527"/>
                </a:lnTo>
                <a:lnTo>
                  <a:pt x="126906" y="9074"/>
                </a:lnTo>
                <a:lnTo>
                  <a:pt x="126873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70220" y="1981962"/>
            <a:ext cx="180085" cy="247014"/>
          </a:xfrm>
          <a:custGeom>
            <a:avLst/>
            <a:gdLst/>
            <a:ahLst/>
            <a:cxnLst/>
            <a:rect l="l" t="t" r="r" b="b"/>
            <a:pathLst>
              <a:path w="180085" h="247014">
                <a:moveTo>
                  <a:pt x="88900" y="0"/>
                </a:moveTo>
                <a:lnTo>
                  <a:pt x="75559" y="1046"/>
                </a:lnTo>
                <a:lnTo>
                  <a:pt x="63112" y="4184"/>
                </a:lnTo>
                <a:lnTo>
                  <a:pt x="51565" y="9408"/>
                </a:lnTo>
                <a:lnTo>
                  <a:pt x="40927" y="16714"/>
                </a:lnTo>
                <a:lnTo>
                  <a:pt x="31206" y="26099"/>
                </a:lnTo>
                <a:lnTo>
                  <a:pt x="24764" y="34162"/>
                </a:lnTo>
                <a:lnTo>
                  <a:pt x="18208" y="44285"/>
                </a:lnTo>
                <a:lnTo>
                  <a:pt x="12658" y="55101"/>
                </a:lnTo>
                <a:lnTo>
                  <a:pt x="8114" y="66610"/>
                </a:lnTo>
                <a:lnTo>
                  <a:pt x="4577" y="78808"/>
                </a:lnTo>
                <a:lnTo>
                  <a:pt x="2045" y="91694"/>
                </a:lnTo>
                <a:lnTo>
                  <a:pt x="519" y="105266"/>
                </a:lnTo>
                <a:lnTo>
                  <a:pt x="0" y="119521"/>
                </a:lnTo>
                <a:lnTo>
                  <a:pt x="0" y="119761"/>
                </a:lnTo>
                <a:lnTo>
                  <a:pt x="458" y="133995"/>
                </a:lnTo>
                <a:lnTo>
                  <a:pt x="1833" y="147606"/>
                </a:lnTo>
                <a:lnTo>
                  <a:pt x="4127" y="160592"/>
                </a:lnTo>
                <a:lnTo>
                  <a:pt x="7343" y="172955"/>
                </a:lnTo>
                <a:lnTo>
                  <a:pt x="11481" y="184693"/>
                </a:lnTo>
                <a:lnTo>
                  <a:pt x="16544" y="195807"/>
                </a:lnTo>
                <a:lnTo>
                  <a:pt x="22534" y="206297"/>
                </a:lnTo>
                <a:lnTo>
                  <a:pt x="34242" y="221725"/>
                </a:lnTo>
                <a:lnTo>
                  <a:pt x="44077" y="230935"/>
                </a:lnTo>
                <a:lnTo>
                  <a:pt x="54777" y="238068"/>
                </a:lnTo>
                <a:lnTo>
                  <a:pt x="66343" y="243125"/>
                </a:lnTo>
                <a:lnTo>
                  <a:pt x="78773" y="246106"/>
                </a:lnTo>
                <a:lnTo>
                  <a:pt x="91185" y="247014"/>
                </a:lnTo>
                <a:lnTo>
                  <a:pt x="104516" y="245968"/>
                </a:lnTo>
                <a:lnTo>
                  <a:pt x="116943" y="242830"/>
                </a:lnTo>
                <a:lnTo>
                  <a:pt x="128470" y="237606"/>
                </a:lnTo>
                <a:lnTo>
                  <a:pt x="139102" y="230300"/>
                </a:lnTo>
                <a:lnTo>
                  <a:pt x="148842" y="220915"/>
                </a:lnTo>
                <a:lnTo>
                  <a:pt x="155320" y="212851"/>
                </a:lnTo>
                <a:lnTo>
                  <a:pt x="161877" y="202729"/>
                </a:lnTo>
                <a:lnTo>
                  <a:pt x="167427" y="191913"/>
                </a:lnTo>
                <a:lnTo>
                  <a:pt x="171971" y="180404"/>
                </a:lnTo>
                <a:lnTo>
                  <a:pt x="175508" y="168206"/>
                </a:lnTo>
                <a:lnTo>
                  <a:pt x="178040" y="155320"/>
                </a:lnTo>
                <a:lnTo>
                  <a:pt x="179566" y="141748"/>
                </a:lnTo>
                <a:lnTo>
                  <a:pt x="180085" y="127493"/>
                </a:lnTo>
                <a:lnTo>
                  <a:pt x="180085" y="127253"/>
                </a:lnTo>
                <a:lnTo>
                  <a:pt x="179621" y="113019"/>
                </a:lnTo>
                <a:lnTo>
                  <a:pt x="178232" y="99408"/>
                </a:lnTo>
                <a:lnTo>
                  <a:pt x="175921" y="86422"/>
                </a:lnTo>
                <a:lnTo>
                  <a:pt x="172691" y="74059"/>
                </a:lnTo>
                <a:lnTo>
                  <a:pt x="168548" y="62321"/>
                </a:lnTo>
                <a:lnTo>
                  <a:pt x="163493" y="51207"/>
                </a:lnTo>
                <a:lnTo>
                  <a:pt x="157532" y="40717"/>
                </a:lnTo>
                <a:lnTo>
                  <a:pt x="145843" y="25289"/>
                </a:lnTo>
                <a:lnTo>
                  <a:pt x="136008" y="16079"/>
                </a:lnTo>
                <a:lnTo>
                  <a:pt x="125308" y="8946"/>
                </a:lnTo>
                <a:lnTo>
                  <a:pt x="113742" y="3889"/>
                </a:lnTo>
                <a:lnTo>
                  <a:pt x="101312" y="908"/>
                </a:lnTo>
                <a:lnTo>
                  <a:pt x="8890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29710" y="1928749"/>
            <a:ext cx="342264" cy="364998"/>
          </a:xfrm>
          <a:custGeom>
            <a:avLst/>
            <a:gdLst/>
            <a:ahLst/>
            <a:cxnLst/>
            <a:rect l="l" t="t" r="r" b="b"/>
            <a:pathLst>
              <a:path w="342264" h="364998">
                <a:moveTo>
                  <a:pt x="103759" y="0"/>
                </a:moveTo>
                <a:lnTo>
                  <a:pt x="102705" y="13323"/>
                </a:lnTo>
                <a:lnTo>
                  <a:pt x="101758" y="26514"/>
                </a:lnTo>
                <a:lnTo>
                  <a:pt x="100917" y="39571"/>
                </a:lnTo>
                <a:lnTo>
                  <a:pt x="100181" y="52497"/>
                </a:lnTo>
                <a:lnTo>
                  <a:pt x="99549" y="65292"/>
                </a:lnTo>
                <a:lnTo>
                  <a:pt x="99022" y="77955"/>
                </a:lnTo>
                <a:lnTo>
                  <a:pt x="98598" y="90489"/>
                </a:lnTo>
                <a:lnTo>
                  <a:pt x="98276" y="102893"/>
                </a:lnTo>
                <a:lnTo>
                  <a:pt x="98057" y="115168"/>
                </a:lnTo>
                <a:lnTo>
                  <a:pt x="97939" y="127315"/>
                </a:lnTo>
                <a:lnTo>
                  <a:pt x="97916" y="135381"/>
                </a:lnTo>
                <a:lnTo>
                  <a:pt x="98058" y="153510"/>
                </a:lnTo>
                <a:lnTo>
                  <a:pt x="98481" y="170375"/>
                </a:lnTo>
                <a:lnTo>
                  <a:pt x="99188" y="185977"/>
                </a:lnTo>
                <a:lnTo>
                  <a:pt x="100180" y="200318"/>
                </a:lnTo>
                <a:lnTo>
                  <a:pt x="101457" y="213398"/>
                </a:lnTo>
                <a:lnTo>
                  <a:pt x="103019" y="225218"/>
                </a:lnTo>
                <a:lnTo>
                  <a:pt x="104869" y="235778"/>
                </a:lnTo>
                <a:lnTo>
                  <a:pt x="109431" y="253125"/>
                </a:lnTo>
                <a:lnTo>
                  <a:pt x="118071" y="269799"/>
                </a:lnTo>
                <a:lnTo>
                  <a:pt x="126936" y="278764"/>
                </a:lnTo>
                <a:lnTo>
                  <a:pt x="137979" y="285086"/>
                </a:lnTo>
                <a:lnTo>
                  <a:pt x="151208" y="288764"/>
                </a:lnTo>
                <a:lnTo>
                  <a:pt x="164845" y="289813"/>
                </a:lnTo>
                <a:lnTo>
                  <a:pt x="178683" y="289259"/>
                </a:lnTo>
                <a:lnTo>
                  <a:pt x="191907" y="287597"/>
                </a:lnTo>
                <a:lnTo>
                  <a:pt x="204513" y="284831"/>
                </a:lnTo>
                <a:lnTo>
                  <a:pt x="216493" y="280964"/>
                </a:lnTo>
                <a:lnTo>
                  <a:pt x="227841" y="275999"/>
                </a:lnTo>
                <a:lnTo>
                  <a:pt x="238551" y="269941"/>
                </a:lnTo>
                <a:lnTo>
                  <a:pt x="240029" y="268986"/>
                </a:lnTo>
                <a:lnTo>
                  <a:pt x="240018" y="249735"/>
                </a:lnTo>
                <a:lnTo>
                  <a:pt x="239984" y="231111"/>
                </a:lnTo>
                <a:lnTo>
                  <a:pt x="239927" y="213114"/>
                </a:lnTo>
                <a:lnTo>
                  <a:pt x="239848" y="195744"/>
                </a:lnTo>
                <a:lnTo>
                  <a:pt x="239746" y="179002"/>
                </a:lnTo>
                <a:lnTo>
                  <a:pt x="239621" y="162888"/>
                </a:lnTo>
                <a:lnTo>
                  <a:pt x="239475" y="147401"/>
                </a:lnTo>
                <a:lnTo>
                  <a:pt x="239306" y="132543"/>
                </a:lnTo>
                <a:lnTo>
                  <a:pt x="239115" y="118313"/>
                </a:lnTo>
                <a:lnTo>
                  <a:pt x="238902" y="104711"/>
                </a:lnTo>
                <a:lnTo>
                  <a:pt x="238668" y="91738"/>
                </a:lnTo>
                <a:lnTo>
                  <a:pt x="238411" y="79394"/>
                </a:lnTo>
                <a:lnTo>
                  <a:pt x="238133" y="67679"/>
                </a:lnTo>
                <a:lnTo>
                  <a:pt x="237833" y="56593"/>
                </a:lnTo>
                <a:lnTo>
                  <a:pt x="237511" y="46136"/>
                </a:lnTo>
                <a:lnTo>
                  <a:pt x="237168" y="36309"/>
                </a:lnTo>
                <a:lnTo>
                  <a:pt x="236419" y="18545"/>
                </a:lnTo>
                <a:lnTo>
                  <a:pt x="235585" y="3301"/>
                </a:lnTo>
                <a:lnTo>
                  <a:pt x="336041" y="0"/>
                </a:lnTo>
                <a:lnTo>
                  <a:pt x="335054" y="20403"/>
                </a:lnTo>
                <a:lnTo>
                  <a:pt x="334214" y="42429"/>
                </a:lnTo>
                <a:lnTo>
                  <a:pt x="333522" y="66075"/>
                </a:lnTo>
                <a:lnTo>
                  <a:pt x="333231" y="78503"/>
                </a:lnTo>
                <a:lnTo>
                  <a:pt x="332978" y="91335"/>
                </a:lnTo>
                <a:lnTo>
                  <a:pt x="332761" y="104570"/>
                </a:lnTo>
                <a:lnTo>
                  <a:pt x="332582" y="118207"/>
                </a:lnTo>
                <a:lnTo>
                  <a:pt x="332439" y="132246"/>
                </a:lnTo>
                <a:lnTo>
                  <a:pt x="332334" y="146686"/>
                </a:lnTo>
                <a:lnTo>
                  <a:pt x="332265" y="161526"/>
                </a:lnTo>
                <a:lnTo>
                  <a:pt x="332234" y="176767"/>
                </a:lnTo>
                <a:lnTo>
                  <a:pt x="332231" y="182245"/>
                </a:lnTo>
                <a:lnTo>
                  <a:pt x="332288" y="194548"/>
                </a:lnTo>
                <a:lnTo>
                  <a:pt x="332455" y="206911"/>
                </a:lnTo>
                <a:lnTo>
                  <a:pt x="332734" y="219332"/>
                </a:lnTo>
                <a:lnTo>
                  <a:pt x="333124" y="231813"/>
                </a:lnTo>
                <a:lnTo>
                  <a:pt x="333623" y="244353"/>
                </a:lnTo>
                <a:lnTo>
                  <a:pt x="334231" y="256953"/>
                </a:lnTo>
                <a:lnTo>
                  <a:pt x="334949" y="269613"/>
                </a:lnTo>
                <a:lnTo>
                  <a:pt x="335774" y="282333"/>
                </a:lnTo>
                <a:lnTo>
                  <a:pt x="336706" y="295114"/>
                </a:lnTo>
                <a:lnTo>
                  <a:pt x="337746" y="307956"/>
                </a:lnTo>
                <a:lnTo>
                  <a:pt x="338892" y="320860"/>
                </a:lnTo>
                <a:lnTo>
                  <a:pt x="340143" y="333825"/>
                </a:lnTo>
                <a:lnTo>
                  <a:pt x="341499" y="346852"/>
                </a:lnTo>
                <a:lnTo>
                  <a:pt x="342264" y="353822"/>
                </a:lnTo>
                <a:lnTo>
                  <a:pt x="255269" y="356870"/>
                </a:lnTo>
                <a:lnTo>
                  <a:pt x="251539" y="342391"/>
                </a:lnTo>
                <a:lnTo>
                  <a:pt x="249594" y="330463"/>
                </a:lnTo>
                <a:lnTo>
                  <a:pt x="249300" y="324865"/>
                </a:lnTo>
                <a:lnTo>
                  <a:pt x="243331" y="324865"/>
                </a:lnTo>
                <a:lnTo>
                  <a:pt x="232884" y="332848"/>
                </a:lnTo>
                <a:lnTo>
                  <a:pt x="222075" y="339950"/>
                </a:lnTo>
                <a:lnTo>
                  <a:pt x="210904" y="346171"/>
                </a:lnTo>
                <a:lnTo>
                  <a:pt x="199373" y="351508"/>
                </a:lnTo>
                <a:lnTo>
                  <a:pt x="187483" y="355961"/>
                </a:lnTo>
                <a:lnTo>
                  <a:pt x="175234" y="359527"/>
                </a:lnTo>
                <a:lnTo>
                  <a:pt x="162627" y="362204"/>
                </a:lnTo>
                <a:lnTo>
                  <a:pt x="149664" y="363991"/>
                </a:lnTo>
                <a:lnTo>
                  <a:pt x="136345" y="364885"/>
                </a:lnTo>
                <a:lnTo>
                  <a:pt x="129539" y="364998"/>
                </a:lnTo>
                <a:lnTo>
                  <a:pt x="114091" y="364453"/>
                </a:lnTo>
                <a:lnTo>
                  <a:pt x="99678" y="362821"/>
                </a:lnTo>
                <a:lnTo>
                  <a:pt x="86298" y="360106"/>
                </a:lnTo>
                <a:lnTo>
                  <a:pt x="73947" y="356310"/>
                </a:lnTo>
                <a:lnTo>
                  <a:pt x="62621" y="351437"/>
                </a:lnTo>
                <a:lnTo>
                  <a:pt x="52319" y="345490"/>
                </a:lnTo>
                <a:lnTo>
                  <a:pt x="43035" y="338473"/>
                </a:lnTo>
                <a:lnTo>
                  <a:pt x="37084" y="332866"/>
                </a:lnTo>
                <a:lnTo>
                  <a:pt x="31379" y="326096"/>
                </a:lnTo>
                <a:lnTo>
                  <a:pt x="26256" y="318140"/>
                </a:lnTo>
                <a:lnTo>
                  <a:pt x="21712" y="309000"/>
                </a:lnTo>
                <a:lnTo>
                  <a:pt x="17746" y="298676"/>
                </a:lnTo>
                <a:lnTo>
                  <a:pt x="14357" y="287170"/>
                </a:lnTo>
                <a:lnTo>
                  <a:pt x="11544" y="274481"/>
                </a:lnTo>
                <a:lnTo>
                  <a:pt x="9305" y="260611"/>
                </a:lnTo>
                <a:lnTo>
                  <a:pt x="7638" y="245560"/>
                </a:lnTo>
                <a:lnTo>
                  <a:pt x="6544" y="229329"/>
                </a:lnTo>
                <a:lnTo>
                  <a:pt x="6019" y="211918"/>
                </a:lnTo>
                <a:lnTo>
                  <a:pt x="5968" y="204215"/>
                </a:lnTo>
                <a:lnTo>
                  <a:pt x="6035" y="193787"/>
                </a:lnTo>
                <a:lnTo>
                  <a:pt x="6264" y="180430"/>
                </a:lnTo>
                <a:lnTo>
                  <a:pt x="6476" y="171830"/>
                </a:lnTo>
                <a:lnTo>
                  <a:pt x="6823" y="157969"/>
                </a:lnTo>
                <a:lnTo>
                  <a:pt x="7045" y="145342"/>
                </a:lnTo>
                <a:lnTo>
                  <a:pt x="7112" y="135381"/>
                </a:lnTo>
                <a:lnTo>
                  <a:pt x="7044" y="126998"/>
                </a:lnTo>
                <a:lnTo>
                  <a:pt x="6844" y="117697"/>
                </a:lnTo>
                <a:lnTo>
                  <a:pt x="6510" y="107478"/>
                </a:lnTo>
                <a:lnTo>
                  <a:pt x="6045" y="96343"/>
                </a:lnTo>
                <a:lnTo>
                  <a:pt x="5448" y="84292"/>
                </a:lnTo>
                <a:lnTo>
                  <a:pt x="4720" y="71327"/>
                </a:lnTo>
                <a:lnTo>
                  <a:pt x="3861" y="57446"/>
                </a:lnTo>
                <a:lnTo>
                  <a:pt x="2874" y="42652"/>
                </a:lnTo>
                <a:lnTo>
                  <a:pt x="1757" y="26945"/>
                </a:lnTo>
                <a:lnTo>
                  <a:pt x="513" y="10326"/>
                </a:lnTo>
                <a:lnTo>
                  <a:pt x="0" y="3683"/>
                </a:lnTo>
                <a:lnTo>
                  <a:pt x="10375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96408" y="1922017"/>
            <a:ext cx="107441" cy="360934"/>
          </a:xfrm>
          <a:custGeom>
            <a:avLst/>
            <a:gdLst/>
            <a:ahLst/>
            <a:cxnLst/>
            <a:rect l="l" t="t" r="r" b="b"/>
            <a:pathLst>
              <a:path w="107441" h="360934">
                <a:moveTo>
                  <a:pt x="107061" y="0"/>
                </a:moveTo>
                <a:lnTo>
                  <a:pt x="105834" y="20670"/>
                </a:lnTo>
                <a:lnTo>
                  <a:pt x="104784" y="42857"/>
                </a:lnTo>
                <a:lnTo>
                  <a:pt x="103912" y="66557"/>
                </a:lnTo>
                <a:lnTo>
                  <a:pt x="103543" y="78974"/>
                </a:lnTo>
                <a:lnTo>
                  <a:pt x="103219" y="91767"/>
                </a:lnTo>
                <a:lnTo>
                  <a:pt x="102941" y="104937"/>
                </a:lnTo>
                <a:lnTo>
                  <a:pt x="102708" y="118482"/>
                </a:lnTo>
                <a:lnTo>
                  <a:pt x="102522" y="132402"/>
                </a:lnTo>
                <a:lnTo>
                  <a:pt x="102382" y="146698"/>
                </a:lnTo>
                <a:lnTo>
                  <a:pt x="102288" y="161368"/>
                </a:lnTo>
                <a:lnTo>
                  <a:pt x="102240" y="176411"/>
                </a:lnTo>
                <a:lnTo>
                  <a:pt x="102234" y="184150"/>
                </a:lnTo>
                <a:lnTo>
                  <a:pt x="102262" y="197809"/>
                </a:lnTo>
                <a:lnTo>
                  <a:pt x="102344" y="211319"/>
                </a:lnTo>
                <a:lnTo>
                  <a:pt x="102481" y="224680"/>
                </a:lnTo>
                <a:lnTo>
                  <a:pt x="102672" y="237892"/>
                </a:lnTo>
                <a:lnTo>
                  <a:pt x="102916" y="250954"/>
                </a:lnTo>
                <a:lnTo>
                  <a:pt x="103214" y="263867"/>
                </a:lnTo>
                <a:lnTo>
                  <a:pt x="103566" y="276630"/>
                </a:lnTo>
                <a:lnTo>
                  <a:pt x="103971" y="289245"/>
                </a:lnTo>
                <a:lnTo>
                  <a:pt x="104428" y="301710"/>
                </a:lnTo>
                <a:lnTo>
                  <a:pt x="104938" y="314025"/>
                </a:lnTo>
                <a:lnTo>
                  <a:pt x="105500" y="326192"/>
                </a:lnTo>
                <a:lnTo>
                  <a:pt x="106114" y="338209"/>
                </a:lnTo>
                <a:lnTo>
                  <a:pt x="107441" y="360934"/>
                </a:lnTo>
                <a:lnTo>
                  <a:pt x="7365" y="360934"/>
                </a:lnTo>
                <a:lnTo>
                  <a:pt x="8740" y="338356"/>
                </a:lnTo>
                <a:lnTo>
                  <a:pt x="9909" y="314836"/>
                </a:lnTo>
                <a:lnTo>
                  <a:pt x="10415" y="302722"/>
                </a:lnTo>
                <a:lnTo>
                  <a:pt x="10868" y="290372"/>
                </a:lnTo>
                <a:lnTo>
                  <a:pt x="11269" y="277787"/>
                </a:lnTo>
                <a:lnTo>
                  <a:pt x="11616" y="264966"/>
                </a:lnTo>
                <a:lnTo>
                  <a:pt x="11911" y="251909"/>
                </a:lnTo>
                <a:lnTo>
                  <a:pt x="12151" y="238616"/>
                </a:lnTo>
                <a:lnTo>
                  <a:pt x="12338" y="225088"/>
                </a:lnTo>
                <a:lnTo>
                  <a:pt x="12471" y="211324"/>
                </a:lnTo>
                <a:lnTo>
                  <a:pt x="12549" y="197324"/>
                </a:lnTo>
                <a:lnTo>
                  <a:pt x="12572" y="184150"/>
                </a:lnTo>
                <a:lnTo>
                  <a:pt x="12505" y="169831"/>
                </a:lnTo>
                <a:lnTo>
                  <a:pt x="12304" y="155773"/>
                </a:lnTo>
                <a:lnTo>
                  <a:pt x="11968" y="141976"/>
                </a:lnTo>
                <a:lnTo>
                  <a:pt x="11498" y="128439"/>
                </a:lnTo>
                <a:lnTo>
                  <a:pt x="10894" y="115162"/>
                </a:lnTo>
                <a:lnTo>
                  <a:pt x="10156" y="102146"/>
                </a:lnTo>
                <a:lnTo>
                  <a:pt x="9283" y="89390"/>
                </a:lnTo>
                <a:lnTo>
                  <a:pt x="8276" y="76894"/>
                </a:lnTo>
                <a:lnTo>
                  <a:pt x="7135" y="64659"/>
                </a:lnTo>
                <a:lnTo>
                  <a:pt x="5860" y="52684"/>
                </a:lnTo>
                <a:lnTo>
                  <a:pt x="4450" y="40969"/>
                </a:lnTo>
                <a:lnTo>
                  <a:pt x="1228" y="18321"/>
                </a:lnTo>
                <a:lnTo>
                  <a:pt x="0" y="10795"/>
                </a:lnTo>
                <a:lnTo>
                  <a:pt x="10706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13100" y="1922017"/>
            <a:ext cx="107441" cy="360934"/>
          </a:xfrm>
          <a:custGeom>
            <a:avLst/>
            <a:gdLst/>
            <a:ahLst/>
            <a:cxnLst/>
            <a:rect l="l" t="t" r="r" b="b"/>
            <a:pathLst>
              <a:path w="107441" h="360934">
                <a:moveTo>
                  <a:pt x="107061" y="0"/>
                </a:moveTo>
                <a:lnTo>
                  <a:pt x="105834" y="20670"/>
                </a:lnTo>
                <a:lnTo>
                  <a:pt x="104784" y="42857"/>
                </a:lnTo>
                <a:lnTo>
                  <a:pt x="103912" y="66557"/>
                </a:lnTo>
                <a:lnTo>
                  <a:pt x="103543" y="78974"/>
                </a:lnTo>
                <a:lnTo>
                  <a:pt x="103219" y="91767"/>
                </a:lnTo>
                <a:lnTo>
                  <a:pt x="102941" y="104937"/>
                </a:lnTo>
                <a:lnTo>
                  <a:pt x="102708" y="118482"/>
                </a:lnTo>
                <a:lnTo>
                  <a:pt x="102522" y="132402"/>
                </a:lnTo>
                <a:lnTo>
                  <a:pt x="102382" y="146698"/>
                </a:lnTo>
                <a:lnTo>
                  <a:pt x="102288" y="161368"/>
                </a:lnTo>
                <a:lnTo>
                  <a:pt x="102240" y="176411"/>
                </a:lnTo>
                <a:lnTo>
                  <a:pt x="102235" y="184150"/>
                </a:lnTo>
                <a:lnTo>
                  <a:pt x="102262" y="197809"/>
                </a:lnTo>
                <a:lnTo>
                  <a:pt x="102344" y="211319"/>
                </a:lnTo>
                <a:lnTo>
                  <a:pt x="102481" y="224680"/>
                </a:lnTo>
                <a:lnTo>
                  <a:pt x="102672" y="237892"/>
                </a:lnTo>
                <a:lnTo>
                  <a:pt x="102916" y="250954"/>
                </a:lnTo>
                <a:lnTo>
                  <a:pt x="103214" y="263867"/>
                </a:lnTo>
                <a:lnTo>
                  <a:pt x="103566" y="276630"/>
                </a:lnTo>
                <a:lnTo>
                  <a:pt x="103971" y="289245"/>
                </a:lnTo>
                <a:lnTo>
                  <a:pt x="104428" y="301710"/>
                </a:lnTo>
                <a:lnTo>
                  <a:pt x="104938" y="314025"/>
                </a:lnTo>
                <a:lnTo>
                  <a:pt x="105500" y="326192"/>
                </a:lnTo>
                <a:lnTo>
                  <a:pt x="106114" y="338209"/>
                </a:lnTo>
                <a:lnTo>
                  <a:pt x="107441" y="360934"/>
                </a:lnTo>
                <a:lnTo>
                  <a:pt x="7366" y="360934"/>
                </a:lnTo>
                <a:lnTo>
                  <a:pt x="8740" y="338356"/>
                </a:lnTo>
                <a:lnTo>
                  <a:pt x="9909" y="314836"/>
                </a:lnTo>
                <a:lnTo>
                  <a:pt x="10415" y="302722"/>
                </a:lnTo>
                <a:lnTo>
                  <a:pt x="10868" y="290372"/>
                </a:lnTo>
                <a:lnTo>
                  <a:pt x="11269" y="277787"/>
                </a:lnTo>
                <a:lnTo>
                  <a:pt x="11616" y="264966"/>
                </a:lnTo>
                <a:lnTo>
                  <a:pt x="11911" y="251909"/>
                </a:lnTo>
                <a:lnTo>
                  <a:pt x="12151" y="238616"/>
                </a:lnTo>
                <a:lnTo>
                  <a:pt x="12338" y="225088"/>
                </a:lnTo>
                <a:lnTo>
                  <a:pt x="12471" y="211324"/>
                </a:lnTo>
                <a:lnTo>
                  <a:pt x="12549" y="197324"/>
                </a:lnTo>
                <a:lnTo>
                  <a:pt x="12573" y="184150"/>
                </a:lnTo>
                <a:lnTo>
                  <a:pt x="12505" y="169831"/>
                </a:lnTo>
                <a:lnTo>
                  <a:pt x="12304" y="155773"/>
                </a:lnTo>
                <a:lnTo>
                  <a:pt x="11968" y="141976"/>
                </a:lnTo>
                <a:lnTo>
                  <a:pt x="11498" y="128439"/>
                </a:lnTo>
                <a:lnTo>
                  <a:pt x="10894" y="115162"/>
                </a:lnTo>
                <a:lnTo>
                  <a:pt x="10156" y="102146"/>
                </a:lnTo>
                <a:lnTo>
                  <a:pt x="9283" y="89390"/>
                </a:lnTo>
                <a:lnTo>
                  <a:pt x="8276" y="76894"/>
                </a:lnTo>
                <a:lnTo>
                  <a:pt x="7135" y="64659"/>
                </a:lnTo>
                <a:lnTo>
                  <a:pt x="5860" y="52684"/>
                </a:lnTo>
                <a:lnTo>
                  <a:pt x="4450" y="40969"/>
                </a:lnTo>
                <a:lnTo>
                  <a:pt x="1228" y="18321"/>
                </a:lnTo>
                <a:lnTo>
                  <a:pt x="0" y="10795"/>
                </a:lnTo>
                <a:lnTo>
                  <a:pt x="10706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99404" y="1917191"/>
            <a:ext cx="350900" cy="365760"/>
          </a:xfrm>
          <a:custGeom>
            <a:avLst/>
            <a:gdLst/>
            <a:ahLst/>
            <a:cxnLst/>
            <a:rect l="l" t="t" r="r" b="b"/>
            <a:pathLst>
              <a:path w="350900" h="365760">
                <a:moveTo>
                  <a:pt x="224662" y="0"/>
                </a:moveTo>
                <a:lnTo>
                  <a:pt x="239475" y="476"/>
                </a:lnTo>
                <a:lnTo>
                  <a:pt x="253483" y="1904"/>
                </a:lnTo>
                <a:lnTo>
                  <a:pt x="266687" y="4285"/>
                </a:lnTo>
                <a:lnTo>
                  <a:pt x="279085" y="7618"/>
                </a:lnTo>
                <a:lnTo>
                  <a:pt x="290679" y="11904"/>
                </a:lnTo>
                <a:lnTo>
                  <a:pt x="301468" y="17142"/>
                </a:lnTo>
                <a:lnTo>
                  <a:pt x="311452" y="23332"/>
                </a:lnTo>
                <a:lnTo>
                  <a:pt x="316484" y="27050"/>
                </a:lnTo>
                <a:lnTo>
                  <a:pt x="324266" y="34200"/>
                </a:lnTo>
                <a:lnTo>
                  <a:pt x="331058" y="42681"/>
                </a:lnTo>
                <a:lnTo>
                  <a:pt x="336857" y="52495"/>
                </a:lnTo>
                <a:lnTo>
                  <a:pt x="341660" y="63640"/>
                </a:lnTo>
                <a:lnTo>
                  <a:pt x="345464" y="76117"/>
                </a:lnTo>
                <a:lnTo>
                  <a:pt x="348267" y="89926"/>
                </a:lnTo>
                <a:lnTo>
                  <a:pt x="350067" y="105067"/>
                </a:lnTo>
                <a:lnTo>
                  <a:pt x="350859" y="121540"/>
                </a:lnTo>
                <a:lnTo>
                  <a:pt x="350900" y="126492"/>
                </a:lnTo>
                <a:lnTo>
                  <a:pt x="350690" y="137445"/>
                </a:lnTo>
                <a:lnTo>
                  <a:pt x="350101" y="151139"/>
                </a:lnTo>
                <a:lnTo>
                  <a:pt x="349885" y="155321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5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8" y="217973"/>
                </a:lnTo>
                <a:lnTo>
                  <a:pt x="349159" y="228070"/>
                </a:lnTo>
                <a:lnTo>
                  <a:pt x="349251" y="238953"/>
                </a:lnTo>
                <a:lnTo>
                  <a:pt x="349364" y="250621"/>
                </a:lnTo>
                <a:lnTo>
                  <a:pt x="349496" y="263072"/>
                </a:lnTo>
                <a:lnTo>
                  <a:pt x="349650" y="276306"/>
                </a:lnTo>
                <a:lnTo>
                  <a:pt x="349824" y="290322"/>
                </a:lnTo>
                <a:lnTo>
                  <a:pt x="350018" y="305120"/>
                </a:lnTo>
                <a:lnTo>
                  <a:pt x="350232" y="320697"/>
                </a:lnTo>
                <a:lnTo>
                  <a:pt x="350468" y="337054"/>
                </a:lnTo>
                <a:lnTo>
                  <a:pt x="350723" y="354190"/>
                </a:lnTo>
                <a:lnTo>
                  <a:pt x="350900" y="365760"/>
                </a:lnTo>
                <a:lnTo>
                  <a:pt x="251841" y="365760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60"/>
                </a:lnTo>
                <a:lnTo>
                  <a:pt x="259667" y="157870"/>
                </a:lnTo>
                <a:lnTo>
                  <a:pt x="258385" y="142329"/>
                </a:lnTo>
                <a:lnTo>
                  <a:pt x="256255" y="128638"/>
                </a:lnTo>
                <a:lnTo>
                  <a:pt x="253283" y="116797"/>
                </a:lnTo>
                <a:lnTo>
                  <a:pt x="249475" y="106805"/>
                </a:lnTo>
                <a:lnTo>
                  <a:pt x="242824" y="96012"/>
                </a:lnTo>
                <a:lnTo>
                  <a:pt x="234153" y="87740"/>
                </a:lnTo>
                <a:lnTo>
                  <a:pt x="223675" y="81543"/>
                </a:lnTo>
                <a:lnTo>
                  <a:pt x="211382" y="77429"/>
                </a:lnTo>
                <a:lnTo>
                  <a:pt x="197264" y="75408"/>
                </a:lnTo>
                <a:lnTo>
                  <a:pt x="190119" y="75184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8" y="104140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3" y="365760"/>
                </a:lnTo>
                <a:lnTo>
                  <a:pt x="11557" y="365760"/>
                </a:lnTo>
                <a:lnTo>
                  <a:pt x="12448" y="349853"/>
                </a:lnTo>
                <a:lnTo>
                  <a:pt x="13274" y="334424"/>
                </a:lnTo>
                <a:lnTo>
                  <a:pt x="14035" y="319473"/>
                </a:lnTo>
                <a:lnTo>
                  <a:pt x="14731" y="304999"/>
                </a:lnTo>
                <a:lnTo>
                  <a:pt x="15361" y="291004"/>
                </a:lnTo>
                <a:lnTo>
                  <a:pt x="15927" y="277488"/>
                </a:lnTo>
                <a:lnTo>
                  <a:pt x="16428" y="264451"/>
                </a:lnTo>
                <a:lnTo>
                  <a:pt x="16866" y="251894"/>
                </a:lnTo>
                <a:lnTo>
                  <a:pt x="17239" y="239818"/>
                </a:lnTo>
                <a:lnTo>
                  <a:pt x="17548" y="228223"/>
                </a:lnTo>
                <a:lnTo>
                  <a:pt x="17795" y="217109"/>
                </a:lnTo>
                <a:lnTo>
                  <a:pt x="18098" y="196328"/>
                </a:lnTo>
                <a:lnTo>
                  <a:pt x="18161" y="182753"/>
                </a:lnTo>
                <a:lnTo>
                  <a:pt x="18059" y="169428"/>
                </a:lnTo>
                <a:lnTo>
                  <a:pt x="17755" y="156215"/>
                </a:lnTo>
                <a:lnTo>
                  <a:pt x="17246" y="143116"/>
                </a:lnTo>
                <a:lnTo>
                  <a:pt x="16533" y="130129"/>
                </a:lnTo>
                <a:lnTo>
                  <a:pt x="15615" y="117256"/>
                </a:lnTo>
                <a:lnTo>
                  <a:pt x="14491" y="104496"/>
                </a:lnTo>
                <a:lnTo>
                  <a:pt x="13161" y="91850"/>
                </a:lnTo>
                <a:lnTo>
                  <a:pt x="11624" y="79319"/>
                </a:lnTo>
                <a:lnTo>
                  <a:pt x="9878" y="66902"/>
                </a:lnTo>
                <a:lnTo>
                  <a:pt x="7925" y="54600"/>
                </a:lnTo>
                <a:lnTo>
                  <a:pt x="5762" y="42414"/>
                </a:lnTo>
                <a:lnTo>
                  <a:pt x="3390" y="30343"/>
                </a:lnTo>
                <a:lnTo>
                  <a:pt x="807" y="18388"/>
                </a:lnTo>
                <a:lnTo>
                  <a:pt x="0" y="14859"/>
                </a:lnTo>
                <a:lnTo>
                  <a:pt x="95250" y="4445"/>
                </a:lnTo>
                <a:lnTo>
                  <a:pt x="101600" y="43942"/>
                </a:lnTo>
                <a:lnTo>
                  <a:pt x="107569" y="43942"/>
                </a:lnTo>
                <a:lnTo>
                  <a:pt x="118059" y="35460"/>
                </a:lnTo>
                <a:lnTo>
                  <a:pt x="128870" y="27889"/>
                </a:lnTo>
                <a:lnTo>
                  <a:pt x="140001" y="21228"/>
                </a:lnTo>
                <a:lnTo>
                  <a:pt x="151448" y="15476"/>
                </a:lnTo>
                <a:lnTo>
                  <a:pt x="163212" y="10633"/>
                </a:lnTo>
                <a:lnTo>
                  <a:pt x="175289" y="6696"/>
                </a:lnTo>
                <a:lnTo>
                  <a:pt x="187679" y="3667"/>
                </a:lnTo>
                <a:lnTo>
                  <a:pt x="200380" y="1543"/>
                </a:lnTo>
                <a:lnTo>
                  <a:pt x="213391" y="324"/>
                </a:lnTo>
                <a:lnTo>
                  <a:pt x="2246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33341" y="1917191"/>
            <a:ext cx="316992" cy="375031"/>
          </a:xfrm>
          <a:custGeom>
            <a:avLst/>
            <a:gdLst/>
            <a:ahLst/>
            <a:cxnLst/>
            <a:rect l="l" t="t" r="r" b="b"/>
            <a:pathLst>
              <a:path w="316992" h="375031">
                <a:moveTo>
                  <a:pt x="167005" y="0"/>
                </a:moveTo>
                <a:lnTo>
                  <a:pt x="182466" y="391"/>
                </a:lnTo>
                <a:lnTo>
                  <a:pt x="197070" y="1566"/>
                </a:lnTo>
                <a:lnTo>
                  <a:pt x="210818" y="3527"/>
                </a:lnTo>
                <a:lnTo>
                  <a:pt x="223710" y="6274"/>
                </a:lnTo>
                <a:lnTo>
                  <a:pt x="235744" y="9808"/>
                </a:lnTo>
                <a:lnTo>
                  <a:pt x="246922" y="14132"/>
                </a:lnTo>
                <a:lnTo>
                  <a:pt x="257244" y="19245"/>
                </a:lnTo>
                <a:lnTo>
                  <a:pt x="266708" y="25150"/>
                </a:lnTo>
                <a:lnTo>
                  <a:pt x="279332" y="35725"/>
                </a:lnTo>
                <a:lnTo>
                  <a:pt x="286578" y="44364"/>
                </a:lnTo>
                <a:lnTo>
                  <a:pt x="292756" y="54237"/>
                </a:lnTo>
                <a:lnTo>
                  <a:pt x="297866" y="65342"/>
                </a:lnTo>
                <a:lnTo>
                  <a:pt x="301912" y="77678"/>
                </a:lnTo>
                <a:lnTo>
                  <a:pt x="304894" y="91244"/>
                </a:lnTo>
                <a:lnTo>
                  <a:pt x="306812" y="106038"/>
                </a:lnTo>
                <a:lnTo>
                  <a:pt x="307670" y="122059"/>
                </a:lnTo>
                <a:lnTo>
                  <a:pt x="307721" y="127254"/>
                </a:lnTo>
                <a:lnTo>
                  <a:pt x="307646" y="135512"/>
                </a:lnTo>
                <a:lnTo>
                  <a:pt x="307428" y="146334"/>
                </a:lnTo>
                <a:lnTo>
                  <a:pt x="307076" y="159703"/>
                </a:lnTo>
                <a:lnTo>
                  <a:pt x="306597" y="175600"/>
                </a:lnTo>
                <a:lnTo>
                  <a:pt x="306324" y="184150"/>
                </a:lnTo>
                <a:lnTo>
                  <a:pt x="305840" y="201737"/>
                </a:lnTo>
                <a:lnTo>
                  <a:pt x="305457" y="216404"/>
                </a:lnTo>
                <a:lnTo>
                  <a:pt x="305191" y="228142"/>
                </a:lnTo>
                <a:lnTo>
                  <a:pt x="305063" y="236940"/>
                </a:lnTo>
                <a:lnTo>
                  <a:pt x="305054" y="239268"/>
                </a:lnTo>
                <a:lnTo>
                  <a:pt x="305172" y="254420"/>
                </a:lnTo>
                <a:lnTo>
                  <a:pt x="305529" y="269013"/>
                </a:lnTo>
                <a:lnTo>
                  <a:pt x="306125" y="283047"/>
                </a:lnTo>
                <a:lnTo>
                  <a:pt x="306961" y="296522"/>
                </a:lnTo>
                <a:lnTo>
                  <a:pt x="308037" y="309438"/>
                </a:lnTo>
                <a:lnTo>
                  <a:pt x="309355" y="321795"/>
                </a:lnTo>
                <a:lnTo>
                  <a:pt x="310915" y="333592"/>
                </a:lnTo>
                <a:lnTo>
                  <a:pt x="312717" y="344831"/>
                </a:lnTo>
                <a:lnTo>
                  <a:pt x="314763" y="355510"/>
                </a:lnTo>
                <a:lnTo>
                  <a:pt x="316992" y="365379"/>
                </a:lnTo>
                <a:lnTo>
                  <a:pt x="229235" y="368427"/>
                </a:lnTo>
                <a:lnTo>
                  <a:pt x="225110" y="355200"/>
                </a:lnTo>
                <a:lnTo>
                  <a:pt x="223352" y="343230"/>
                </a:lnTo>
                <a:lnTo>
                  <a:pt x="223266" y="340106"/>
                </a:lnTo>
                <a:lnTo>
                  <a:pt x="218439" y="340106"/>
                </a:lnTo>
                <a:lnTo>
                  <a:pt x="209128" y="347323"/>
                </a:lnTo>
                <a:lnTo>
                  <a:pt x="199131" y="353709"/>
                </a:lnTo>
                <a:lnTo>
                  <a:pt x="188447" y="359261"/>
                </a:lnTo>
                <a:lnTo>
                  <a:pt x="177075" y="363979"/>
                </a:lnTo>
                <a:lnTo>
                  <a:pt x="165014" y="367863"/>
                </a:lnTo>
                <a:lnTo>
                  <a:pt x="152263" y="370909"/>
                </a:lnTo>
                <a:lnTo>
                  <a:pt x="138821" y="373119"/>
                </a:lnTo>
                <a:lnTo>
                  <a:pt x="124687" y="374491"/>
                </a:lnTo>
                <a:lnTo>
                  <a:pt x="109859" y="375023"/>
                </a:lnTo>
                <a:lnTo>
                  <a:pt x="107823" y="375031"/>
                </a:lnTo>
                <a:lnTo>
                  <a:pt x="93688" y="374399"/>
                </a:lnTo>
                <a:lnTo>
                  <a:pt x="80332" y="372505"/>
                </a:lnTo>
                <a:lnTo>
                  <a:pt x="67751" y="369352"/>
                </a:lnTo>
                <a:lnTo>
                  <a:pt x="55943" y="364943"/>
                </a:lnTo>
                <a:lnTo>
                  <a:pt x="44904" y="359280"/>
                </a:lnTo>
                <a:lnTo>
                  <a:pt x="34633" y="352368"/>
                </a:lnTo>
                <a:lnTo>
                  <a:pt x="21207" y="340029"/>
                </a:lnTo>
                <a:lnTo>
                  <a:pt x="13453" y="329850"/>
                </a:lnTo>
                <a:lnTo>
                  <a:pt x="7462" y="318709"/>
                </a:lnTo>
                <a:lnTo>
                  <a:pt x="3229" y="306602"/>
                </a:lnTo>
                <a:lnTo>
                  <a:pt x="746" y="293527"/>
                </a:lnTo>
                <a:lnTo>
                  <a:pt x="0" y="280543"/>
                </a:lnTo>
                <a:lnTo>
                  <a:pt x="708" y="267053"/>
                </a:lnTo>
                <a:lnTo>
                  <a:pt x="2833" y="254175"/>
                </a:lnTo>
                <a:lnTo>
                  <a:pt x="6376" y="241909"/>
                </a:lnTo>
                <a:lnTo>
                  <a:pt x="11340" y="230254"/>
                </a:lnTo>
                <a:lnTo>
                  <a:pt x="17724" y="219210"/>
                </a:lnTo>
                <a:lnTo>
                  <a:pt x="25532" y="208779"/>
                </a:lnTo>
                <a:lnTo>
                  <a:pt x="34763" y="198959"/>
                </a:lnTo>
                <a:lnTo>
                  <a:pt x="45419" y="189750"/>
                </a:lnTo>
                <a:lnTo>
                  <a:pt x="55207" y="182800"/>
                </a:lnTo>
                <a:lnTo>
                  <a:pt x="63447" y="178015"/>
                </a:lnTo>
                <a:lnTo>
                  <a:pt x="72473" y="173602"/>
                </a:lnTo>
                <a:lnTo>
                  <a:pt x="82284" y="169561"/>
                </a:lnTo>
                <a:lnTo>
                  <a:pt x="92881" y="165892"/>
                </a:lnTo>
                <a:lnTo>
                  <a:pt x="104263" y="162594"/>
                </a:lnTo>
                <a:lnTo>
                  <a:pt x="116431" y="159666"/>
                </a:lnTo>
                <a:lnTo>
                  <a:pt x="129384" y="157108"/>
                </a:lnTo>
                <a:lnTo>
                  <a:pt x="143122" y="154919"/>
                </a:lnTo>
                <a:lnTo>
                  <a:pt x="157646" y="153098"/>
                </a:lnTo>
                <a:lnTo>
                  <a:pt x="172956" y="151646"/>
                </a:lnTo>
                <a:lnTo>
                  <a:pt x="189051" y="150560"/>
                </a:lnTo>
                <a:lnTo>
                  <a:pt x="205931" y="149842"/>
                </a:lnTo>
                <a:lnTo>
                  <a:pt x="215392" y="149606"/>
                </a:lnTo>
                <a:lnTo>
                  <a:pt x="215900" y="145161"/>
                </a:lnTo>
                <a:lnTo>
                  <a:pt x="216154" y="140843"/>
                </a:lnTo>
                <a:lnTo>
                  <a:pt x="216154" y="136906"/>
                </a:lnTo>
                <a:lnTo>
                  <a:pt x="215169" y="120185"/>
                </a:lnTo>
                <a:lnTo>
                  <a:pt x="212220" y="106250"/>
                </a:lnTo>
                <a:lnTo>
                  <a:pt x="207315" y="95100"/>
                </a:lnTo>
                <a:lnTo>
                  <a:pt x="200464" y="86735"/>
                </a:lnTo>
                <a:lnTo>
                  <a:pt x="189030" y="79804"/>
                </a:lnTo>
                <a:lnTo>
                  <a:pt x="179226" y="76477"/>
                </a:lnTo>
                <a:lnTo>
                  <a:pt x="167428" y="73957"/>
                </a:lnTo>
                <a:lnTo>
                  <a:pt x="153629" y="72236"/>
                </a:lnTo>
                <a:lnTo>
                  <a:pt x="137820" y="71305"/>
                </a:lnTo>
                <a:lnTo>
                  <a:pt x="125730" y="71120"/>
                </a:lnTo>
                <a:lnTo>
                  <a:pt x="112874" y="71315"/>
                </a:lnTo>
                <a:lnTo>
                  <a:pt x="100088" y="71901"/>
                </a:lnTo>
                <a:lnTo>
                  <a:pt x="87372" y="72879"/>
                </a:lnTo>
                <a:lnTo>
                  <a:pt x="74727" y="74247"/>
                </a:lnTo>
                <a:lnTo>
                  <a:pt x="62151" y="76006"/>
                </a:lnTo>
                <a:lnTo>
                  <a:pt x="49646" y="78156"/>
                </a:lnTo>
                <a:lnTo>
                  <a:pt x="37211" y="80697"/>
                </a:lnTo>
                <a:lnTo>
                  <a:pt x="24847" y="83629"/>
                </a:lnTo>
                <a:lnTo>
                  <a:pt x="16001" y="85979"/>
                </a:lnTo>
                <a:lnTo>
                  <a:pt x="24130" y="17525"/>
                </a:lnTo>
                <a:lnTo>
                  <a:pt x="33394" y="14569"/>
                </a:lnTo>
                <a:lnTo>
                  <a:pt x="43306" y="11886"/>
                </a:lnTo>
                <a:lnTo>
                  <a:pt x="53863" y="9476"/>
                </a:lnTo>
                <a:lnTo>
                  <a:pt x="65068" y="7338"/>
                </a:lnTo>
                <a:lnTo>
                  <a:pt x="76919" y="5473"/>
                </a:lnTo>
                <a:lnTo>
                  <a:pt x="89416" y="3881"/>
                </a:lnTo>
                <a:lnTo>
                  <a:pt x="102560" y="2562"/>
                </a:lnTo>
                <a:lnTo>
                  <a:pt x="116351" y="1516"/>
                </a:lnTo>
                <a:lnTo>
                  <a:pt x="130788" y="743"/>
                </a:lnTo>
                <a:lnTo>
                  <a:pt x="145871" y="242"/>
                </a:lnTo>
                <a:lnTo>
                  <a:pt x="161601" y="15"/>
                </a:lnTo>
                <a:lnTo>
                  <a:pt x="16700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90900" y="1917191"/>
            <a:ext cx="565912" cy="365760"/>
          </a:xfrm>
          <a:custGeom>
            <a:avLst/>
            <a:gdLst/>
            <a:ahLst/>
            <a:cxnLst/>
            <a:rect l="l" t="t" r="r" b="b"/>
            <a:pathLst>
              <a:path w="565912" h="365760">
                <a:moveTo>
                  <a:pt x="216535" y="0"/>
                </a:moveTo>
                <a:lnTo>
                  <a:pt x="232670" y="529"/>
                </a:lnTo>
                <a:lnTo>
                  <a:pt x="247725" y="2120"/>
                </a:lnTo>
                <a:lnTo>
                  <a:pt x="261698" y="4772"/>
                </a:lnTo>
                <a:lnTo>
                  <a:pt x="274587" y="8487"/>
                </a:lnTo>
                <a:lnTo>
                  <a:pt x="286390" y="13266"/>
                </a:lnTo>
                <a:lnTo>
                  <a:pt x="297104" y="19109"/>
                </a:lnTo>
                <a:lnTo>
                  <a:pt x="306729" y="26018"/>
                </a:lnTo>
                <a:lnTo>
                  <a:pt x="315261" y="33994"/>
                </a:lnTo>
                <a:lnTo>
                  <a:pt x="322699" y="43037"/>
                </a:lnTo>
                <a:lnTo>
                  <a:pt x="323341" y="43942"/>
                </a:lnTo>
                <a:lnTo>
                  <a:pt x="329311" y="43942"/>
                </a:lnTo>
                <a:lnTo>
                  <a:pt x="341199" y="34944"/>
                </a:lnTo>
                <a:lnTo>
                  <a:pt x="353061" y="26979"/>
                </a:lnTo>
                <a:lnTo>
                  <a:pt x="364896" y="20045"/>
                </a:lnTo>
                <a:lnTo>
                  <a:pt x="376704" y="14140"/>
                </a:lnTo>
                <a:lnTo>
                  <a:pt x="388486" y="9265"/>
                </a:lnTo>
                <a:lnTo>
                  <a:pt x="400241" y="5417"/>
                </a:lnTo>
                <a:lnTo>
                  <a:pt x="411969" y="2596"/>
                </a:lnTo>
                <a:lnTo>
                  <a:pt x="423671" y="801"/>
                </a:lnTo>
                <a:lnTo>
                  <a:pt x="435346" y="32"/>
                </a:lnTo>
                <a:lnTo>
                  <a:pt x="438276" y="0"/>
                </a:lnTo>
                <a:lnTo>
                  <a:pt x="453944" y="448"/>
                </a:lnTo>
                <a:lnTo>
                  <a:pt x="468602" y="1791"/>
                </a:lnTo>
                <a:lnTo>
                  <a:pt x="482247" y="4028"/>
                </a:lnTo>
                <a:lnTo>
                  <a:pt x="494879" y="7157"/>
                </a:lnTo>
                <a:lnTo>
                  <a:pt x="506495" y="11177"/>
                </a:lnTo>
                <a:lnTo>
                  <a:pt x="517094" y="16086"/>
                </a:lnTo>
                <a:lnTo>
                  <a:pt x="526675" y="21882"/>
                </a:lnTo>
                <a:lnTo>
                  <a:pt x="533780" y="27305"/>
                </a:lnTo>
                <a:lnTo>
                  <a:pt x="541143" y="34643"/>
                </a:lnTo>
                <a:lnTo>
                  <a:pt x="547547" y="43295"/>
                </a:lnTo>
                <a:lnTo>
                  <a:pt x="552992" y="53261"/>
                </a:lnTo>
                <a:lnTo>
                  <a:pt x="557480" y="64543"/>
                </a:lnTo>
                <a:lnTo>
                  <a:pt x="561012" y="77142"/>
                </a:lnTo>
                <a:lnTo>
                  <a:pt x="563591" y="91059"/>
                </a:lnTo>
                <a:lnTo>
                  <a:pt x="565216" y="106296"/>
                </a:lnTo>
                <a:lnTo>
                  <a:pt x="565891" y="122854"/>
                </a:lnTo>
                <a:lnTo>
                  <a:pt x="565912" y="126492"/>
                </a:lnTo>
                <a:lnTo>
                  <a:pt x="565744" y="135960"/>
                </a:lnTo>
                <a:lnTo>
                  <a:pt x="565240" y="151135"/>
                </a:lnTo>
                <a:lnTo>
                  <a:pt x="565150" y="153543"/>
                </a:lnTo>
                <a:lnTo>
                  <a:pt x="564600" y="169417"/>
                </a:lnTo>
                <a:lnTo>
                  <a:pt x="564390" y="179621"/>
                </a:lnTo>
                <a:lnTo>
                  <a:pt x="564388" y="180467"/>
                </a:lnTo>
                <a:lnTo>
                  <a:pt x="564395" y="189267"/>
                </a:lnTo>
                <a:lnTo>
                  <a:pt x="564416" y="198644"/>
                </a:lnTo>
                <a:lnTo>
                  <a:pt x="564452" y="208596"/>
                </a:lnTo>
                <a:lnTo>
                  <a:pt x="564502" y="219123"/>
                </a:lnTo>
                <a:lnTo>
                  <a:pt x="564566" y="230224"/>
                </a:lnTo>
                <a:lnTo>
                  <a:pt x="564645" y="241899"/>
                </a:lnTo>
                <a:lnTo>
                  <a:pt x="564738" y="254147"/>
                </a:lnTo>
                <a:lnTo>
                  <a:pt x="564846" y="266968"/>
                </a:lnTo>
                <a:lnTo>
                  <a:pt x="564967" y="280362"/>
                </a:lnTo>
                <a:lnTo>
                  <a:pt x="565103" y="294327"/>
                </a:lnTo>
                <a:lnTo>
                  <a:pt x="565254" y="308864"/>
                </a:lnTo>
                <a:lnTo>
                  <a:pt x="565418" y="323972"/>
                </a:lnTo>
                <a:lnTo>
                  <a:pt x="565597" y="339650"/>
                </a:lnTo>
                <a:lnTo>
                  <a:pt x="565791" y="355898"/>
                </a:lnTo>
                <a:lnTo>
                  <a:pt x="565912" y="365760"/>
                </a:lnTo>
                <a:lnTo>
                  <a:pt x="467360" y="365760"/>
                </a:lnTo>
                <a:lnTo>
                  <a:pt x="468404" y="352734"/>
                </a:lnTo>
                <a:lnTo>
                  <a:pt x="469372" y="339756"/>
                </a:lnTo>
                <a:lnTo>
                  <a:pt x="470264" y="326827"/>
                </a:lnTo>
                <a:lnTo>
                  <a:pt x="471079" y="313947"/>
                </a:lnTo>
                <a:lnTo>
                  <a:pt x="471819" y="301117"/>
                </a:lnTo>
                <a:lnTo>
                  <a:pt x="472482" y="288337"/>
                </a:lnTo>
                <a:lnTo>
                  <a:pt x="473071" y="275608"/>
                </a:lnTo>
                <a:lnTo>
                  <a:pt x="473584" y="262929"/>
                </a:lnTo>
                <a:lnTo>
                  <a:pt x="474023" y="250303"/>
                </a:lnTo>
                <a:lnTo>
                  <a:pt x="474386" y="237729"/>
                </a:lnTo>
                <a:lnTo>
                  <a:pt x="474676" y="225207"/>
                </a:lnTo>
                <a:lnTo>
                  <a:pt x="474891" y="212739"/>
                </a:lnTo>
                <a:lnTo>
                  <a:pt x="475032" y="200324"/>
                </a:lnTo>
                <a:lnTo>
                  <a:pt x="475100" y="187963"/>
                </a:lnTo>
                <a:lnTo>
                  <a:pt x="475107" y="182753"/>
                </a:lnTo>
                <a:lnTo>
                  <a:pt x="474756" y="164623"/>
                </a:lnTo>
                <a:lnTo>
                  <a:pt x="473704" y="148382"/>
                </a:lnTo>
                <a:lnTo>
                  <a:pt x="471950" y="134032"/>
                </a:lnTo>
                <a:lnTo>
                  <a:pt x="469495" y="121574"/>
                </a:lnTo>
                <a:lnTo>
                  <a:pt x="466338" y="111012"/>
                </a:lnTo>
                <a:lnTo>
                  <a:pt x="457962" y="95631"/>
                </a:lnTo>
                <a:lnTo>
                  <a:pt x="449585" y="87711"/>
                </a:lnTo>
                <a:lnTo>
                  <a:pt x="439236" y="81715"/>
                </a:lnTo>
                <a:lnTo>
                  <a:pt x="426931" y="77650"/>
                </a:lnTo>
                <a:lnTo>
                  <a:pt x="412685" y="75525"/>
                </a:lnTo>
                <a:lnTo>
                  <a:pt x="403351" y="75184"/>
                </a:lnTo>
                <a:lnTo>
                  <a:pt x="391872" y="75969"/>
                </a:lnTo>
                <a:lnTo>
                  <a:pt x="380148" y="78323"/>
                </a:lnTo>
                <a:lnTo>
                  <a:pt x="368180" y="82240"/>
                </a:lnTo>
                <a:lnTo>
                  <a:pt x="355969" y="87715"/>
                </a:lnTo>
                <a:lnTo>
                  <a:pt x="343512" y="94742"/>
                </a:lnTo>
                <a:lnTo>
                  <a:pt x="339295" y="111102"/>
                </a:lnTo>
                <a:lnTo>
                  <a:pt x="338937" y="124604"/>
                </a:lnTo>
                <a:lnTo>
                  <a:pt x="338649" y="137658"/>
                </a:lnTo>
                <a:lnTo>
                  <a:pt x="338433" y="150261"/>
                </a:lnTo>
                <a:lnTo>
                  <a:pt x="338287" y="162412"/>
                </a:lnTo>
                <a:lnTo>
                  <a:pt x="338212" y="174106"/>
                </a:lnTo>
                <a:lnTo>
                  <a:pt x="338200" y="180467"/>
                </a:lnTo>
                <a:lnTo>
                  <a:pt x="338211" y="189267"/>
                </a:lnTo>
                <a:lnTo>
                  <a:pt x="338297" y="208595"/>
                </a:lnTo>
                <a:lnTo>
                  <a:pt x="338372" y="219121"/>
                </a:lnTo>
                <a:lnTo>
                  <a:pt x="338469" y="230222"/>
                </a:lnTo>
                <a:lnTo>
                  <a:pt x="338587" y="241896"/>
                </a:lnTo>
                <a:lnTo>
                  <a:pt x="338727" y="254143"/>
                </a:lnTo>
                <a:lnTo>
                  <a:pt x="338888" y="266964"/>
                </a:lnTo>
                <a:lnTo>
                  <a:pt x="339070" y="280357"/>
                </a:lnTo>
                <a:lnTo>
                  <a:pt x="339274" y="294321"/>
                </a:lnTo>
                <a:lnTo>
                  <a:pt x="339500" y="308857"/>
                </a:lnTo>
                <a:lnTo>
                  <a:pt x="339747" y="323964"/>
                </a:lnTo>
                <a:lnTo>
                  <a:pt x="340015" y="339641"/>
                </a:lnTo>
                <a:lnTo>
                  <a:pt x="340305" y="355888"/>
                </a:lnTo>
                <a:lnTo>
                  <a:pt x="340487" y="365760"/>
                </a:lnTo>
                <a:lnTo>
                  <a:pt x="240664" y="365760"/>
                </a:lnTo>
                <a:lnTo>
                  <a:pt x="241680" y="352743"/>
                </a:lnTo>
                <a:lnTo>
                  <a:pt x="242629" y="339770"/>
                </a:lnTo>
                <a:lnTo>
                  <a:pt x="243513" y="326842"/>
                </a:lnTo>
                <a:lnTo>
                  <a:pt x="244330" y="313957"/>
                </a:lnTo>
                <a:lnTo>
                  <a:pt x="245082" y="301118"/>
                </a:lnTo>
                <a:lnTo>
                  <a:pt x="245766" y="288322"/>
                </a:lnTo>
                <a:lnTo>
                  <a:pt x="246385" y="275572"/>
                </a:lnTo>
                <a:lnTo>
                  <a:pt x="246936" y="262867"/>
                </a:lnTo>
                <a:lnTo>
                  <a:pt x="247420" y="250207"/>
                </a:lnTo>
                <a:lnTo>
                  <a:pt x="247837" y="237592"/>
                </a:lnTo>
                <a:lnTo>
                  <a:pt x="248187" y="225023"/>
                </a:lnTo>
                <a:lnTo>
                  <a:pt x="248468" y="212500"/>
                </a:lnTo>
                <a:lnTo>
                  <a:pt x="248682" y="200023"/>
                </a:lnTo>
                <a:lnTo>
                  <a:pt x="248828" y="187592"/>
                </a:lnTo>
                <a:lnTo>
                  <a:pt x="248906" y="175207"/>
                </a:lnTo>
                <a:lnTo>
                  <a:pt x="248920" y="167386"/>
                </a:lnTo>
                <a:lnTo>
                  <a:pt x="248486" y="150801"/>
                </a:lnTo>
                <a:lnTo>
                  <a:pt x="247188" y="135962"/>
                </a:lnTo>
                <a:lnTo>
                  <a:pt x="245029" y="122877"/>
                </a:lnTo>
                <a:lnTo>
                  <a:pt x="242014" y="111554"/>
                </a:lnTo>
                <a:lnTo>
                  <a:pt x="238148" y="102001"/>
                </a:lnTo>
                <a:lnTo>
                  <a:pt x="227946" y="88573"/>
                </a:lnTo>
                <a:lnTo>
                  <a:pt x="218390" y="82538"/>
                </a:lnTo>
                <a:lnTo>
                  <a:pt x="206281" y="78294"/>
                </a:lnTo>
                <a:lnTo>
                  <a:pt x="191619" y="75846"/>
                </a:lnTo>
                <a:lnTo>
                  <a:pt x="177037" y="75184"/>
                </a:lnTo>
                <a:lnTo>
                  <a:pt x="163315" y="76012"/>
                </a:lnTo>
                <a:lnTo>
                  <a:pt x="150413" y="78501"/>
                </a:lnTo>
                <a:lnTo>
                  <a:pt x="138335" y="82654"/>
                </a:lnTo>
                <a:lnTo>
                  <a:pt x="127086" y="88475"/>
                </a:lnTo>
                <a:lnTo>
                  <a:pt x="116669" y="95969"/>
                </a:lnTo>
                <a:lnTo>
                  <a:pt x="109727" y="102362"/>
                </a:lnTo>
                <a:lnTo>
                  <a:pt x="109913" y="117010"/>
                </a:lnTo>
                <a:lnTo>
                  <a:pt x="110089" y="131504"/>
                </a:lnTo>
                <a:lnTo>
                  <a:pt x="110256" y="145843"/>
                </a:lnTo>
                <a:lnTo>
                  <a:pt x="110413" y="160028"/>
                </a:lnTo>
                <a:lnTo>
                  <a:pt x="110561" y="174057"/>
                </a:lnTo>
                <a:lnTo>
                  <a:pt x="110699" y="187931"/>
                </a:lnTo>
                <a:lnTo>
                  <a:pt x="110828" y="201650"/>
                </a:lnTo>
                <a:lnTo>
                  <a:pt x="110947" y="215213"/>
                </a:lnTo>
                <a:lnTo>
                  <a:pt x="111056" y="228620"/>
                </a:lnTo>
                <a:lnTo>
                  <a:pt x="111156" y="241871"/>
                </a:lnTo>
                <a:lnTo>
                  <a:pt x="111247" y="254966"/>
                </a:lnTo>
                <a:lnTo>
                  <a:pt x="111328" y="267904"/>
                </a:lnTo>
                <a:lnTo>
                  <a:pt x="111399" y="280686"/>
                </a:lnTo>
                <a:lnTo>
                  <a:pt x="111461" y="293312"/>
                </a:lnTo>
                <a:lnTo>
                  <a:pt x="111513" y="305780"/>
                </a:lnTo>
                <a:lnTo>
                  <a:pt x="111556" y="318091"/>
                </a:lnTo>
                <a:lnTo>
                  <a:pt x="111590" y="330244"/>
                </a:lnTo>
                <a:lnTo>
                  <a:pt x="111613" y="342241"/>
                </a:lnTo>
                <a:lnTo>
                  <a:pt x="111628" y="354079"/>
                </a:lnTo>
                <a:lnTo>
                  <a:pt x="111633" y="365760"/>
                </a:lnTo>
                <a:lnTo>
                  <a:pt x="11557" y="365760"/>
                </a:lnTo>
                <a:lnTo>
                  <a:pt x="12448" y="349903"/>
                </a:lnTo>
                <a:lnTo>
                  <a:pt x="13274" y="334515"/>
                </a:lnTo>
                <a:lnTo>
                  <a:pt x="14035" y="319598"/>
                </a:lnTo>
                <a:lnTo>
                  <a:pt x="14731" y="305152"/>
                </a:lnTo>
                <a:lnTo>
                  <a:pt x="15361" y="291177"/>
                </a:lnTo>
                <a:lnTo>
                  <a:pt x="15927" y="277673"/>
                </a:lnTo>
                <a:lnTo>
                  <a:pt x="16428" y="264641"/>
                </a:lnTo>
                <a:lnTo>
                  <a:pt x="16866" y="252083"/>
                </a:lnTo>
                <a:lnTo>
                  <a:pt x="17239" y="239997"/>
                </a:lnTo>
                <a:lnTo>
                  <a:pt x="17548" y="228385"/>
                </a:lnTo>
                <a:lnTo>
                  <a:pt x="17795" y="217247"/>
                </a:lnTo>
                <a:lnTo>
                  <a:pt x="17978" y="206584"/>
                </a:lnTo>
                <a:lnTo>
                  <a:pt x="18155" y="186684"/>
                </a:lnTo>
                <a:lnTo>
                  <a:pt x="18161" y="182753"/>
                </a:lnTo>
                <a:lnTo>
                  <a:pt x="18059" y="169693"/>
                </a:lnTo>
                <a:lnTo>
                  <a:pt x="17755" y="156702"/>
                </a:lnTo>
                <a:lnTo>
                  <a:pt x="17246" y="143781"/>
                </a:lnTo>
                <a:lnTo>
                  <a:pt x="16533" y="130930"/>
                </a:lnTo>
                <a:lnTo>
                  <a:pt x="15615" y="118149"/>
                </a:lnTo>
                <a:lnTo>
                  <a:pt x="14491" y="105439"/>
                </a:lnTo>
                <a:lnTo>
                  <a:pt x="13161" y="92800"/>
                </a:lnTo>
                <a:lnTo>
                  <a:pt x="11624" y="80232"/>
                </a:lnTo>
                <a:lnTo>
                  <a:pt x="9878" y="67735"/>
                </a:lnTo>
                <a:lnTo>
                  <a:pt x="7925" y="55311"/>
                </a:lnTo>
                <a:lnTo>
                  <a:pt x="5762" y="42958"/>
                </a:lnTo>
                <a:lnTo>
                  <a:pt x="3390" y="30678"/>
                </a:lnTo>
                <a:lnTo>
                  <a:pt x="807" y="18471"/>
                </a:lnTo>
                <a:lnTo>
                  <a:pt x="0" y="14859"/>
                </a:lnTo>
                <a:lnTo>
                  <a:pt x="95250" y="4445"/>
                </a:lnTo>
                <a:lnTo>
                  <a:pt x="101600" y="43942"/>
                </a:lnTo>
                <a:lnTo>
                  <a:pt x="107569" y="43942"/>
                </a:lnTo>
                <a:lnTo>
                  <a:pt x="118171" y="34944"/>
                </a:lnTo>
                <a:lnTo>
                  <a:pt x="129059" y="26979"/>
                </a:lnTo>
                <a:lnTo>
                  <a:pt x="140232" y="20045"/>
                </a:lnTo>
                <a:lnTo>
                  <a:pt x="151690" y="14140"/>
                </a:lnTo>
                <a:lnTo>
                  <a:pt x="163432" y="9265"/>
                </a:lnTo>
                <a:lnTo>
                  <a:pt x="175460" y="5417"/>
                </a:lnTo>
                <a:lnTo>
                  <a:pt x="187772" y="2596"/>
                </a:lnTo>
                <a:lnTo>
                  <a:pt x="200369" y="801"/>
                </a:lnTo>
                <a:lnTo>
                  <a:pt x="213251" y="32"/>
                </a:lnTo>
                <a:lnTo>
                  <a:pt x="21653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73065" y="1913127"/>
            <a:ext cx="374269" cy="384301"/>
          </a:xfrm>
          <a:custGeom>
            <a:avLst/>
            <a:gdLst/>
            <a:ahLst/>
            <a:cxnLst/>
            <a:rect l="l" t="t" r="r" b="b"/>
            <a:pathLst>
              <a:path w="374269" h="384301">
                <a:moveTo>
                  <a:pt x="194183" y="0"/>
                </a:moveTo>
                <a:lnTo>
                  <a:pt x="207833" y="421"/>
                </a:lnTo>
                <a:lnTo>
                  <a:pt x="221118" y="1686"/>
                </a:lnTo>
                <a:lnTo>
                  <a:pt x="234036" y="3796"/>
                </a:lnTo>
                <a:lnTo>
                  <a:pt x="246587" y="6750"/>
                </a:lnTo>
                <a:lnTo>
                  <a:pt x="270587" y="15196"/>
                </a:lnTo>
                <a:lnTo>
                  <a:pt x="293111" y="27029"/>
                </a:lnTo>
                <a:lnTo>
                  <a:pt x="303818" y="34218"/>
                </a:lnTo>
                <a:lnTo>
                  <a:pt x="314155" y="42254"/>
                </a:lnTo>
                <a:lnTo>
                  <a:pt x="330104" y="57242"/>
                </a:lnTo>
                <a:lnTo>
                  <a:pt x="345299" y="76473"/>
                </a:lnTo>
                <a:lnTo>
                  <a:pt x="357302" y="98068"/>
                </a:lnTo>
                <a:lnTo>
                  <a:pt x="366113" y="122030"/>
                </a:lnTo>
                <a:lnTo>
                  <a:pt x="369322" y="134897"/>
                </a:lnTo>
                <a:lnTo>
                  <a:pt x="371733" y="148356"/>
                </a:lnTo>
                <a:lnTo>
                  <a:pt x="373345" y="162406"/>
                </a:lnTo>
                <a:lnTo>
                  <a:pt x="374160" y="177047"/>
                </a:lnTo>
                <a:lnTo>
                  <a:pt x="374269" y="184912"/>
                </a:lnTo>
                <a:lnTo>
                  <a:pt x="373894" y="199762"/>
                </a:lnTo>
                <a:lnTo>
                  <a:pt x="372772" y="214083"/>
                </a:lnTo>
                <a:lnTo>
                  <a:pt x="370900" y="227872"/>
                </a:lnTo>
                <a:lnTo>
                  <a:pt x="368279" y="241130"/>
                </a:lnTo>
                <a:lnTo>
                  <a:pt x="364908" y="253856"/>
                </a:lnTo>
                <a:lnTo>
                  <a:pt x="360786" y="266049"/>
                </a:lnTo>
                <a:lnTo>
                  <a:pt x="350292" y="288839"/>
                </a:lnTo>
                <a:lnTo>
                  <a:pt x="336791" y="309495"/>
                </a:lnTo>
                <a:lnTo>
                  <a:pt x="320282" y="328014"/>
                </a:lnTo>
                <a:lnTo>
                  <a:pt x="306421" y="340298"/>
                </a:lnTo>
                <a:lnTo>
                  <a:pt x="295913" y="348317"/>
                </a:lnTo>
                <a:lnTo>
                  <a:pt x="285089" y="355527"/>
                </a:lnTo>
                <a:lnTo>
                  <a:pt x="273950" y="361929"/>
                </a:lnTo>
                <a:lnTo>
                  <a:pt x="250729" y="372314"/>
                </a:lnTo>
                <a:lnTo>
                  <a:pt x="226258" y="379481"/>
                </a:lnTo>
                <a:lnTo>
                  <a:pt x="213557" y="381859"/>
                </a:lnTo>
                <a:lnTo>
                  <a:pt x="200546" y="383436"/>
                </a:lnTo>
                <a:lnTo>
                  <a:pt x="187226" y="384213"/>
                </a:lnTo>
                <a:lnTo>
                  <a:pt x="180848" y="384301"/>
                </a:lnTo>
                <a:lnTo>
                  <a:pt x="167163" y="383885"/>
                </a:lnTo>
                <a:lnTo>
                  <a:pt x="153848" y="382636"/>
                </a:lnTo>
                <a:lnTo>
                  <a:pt x="140903" y="380554"/>
                </a:lnTo>
                <a:lnTo>
                  <a:pt x="128328" y="377637"/>
                </a:lnTo>
                <a:lnTo>
                  <a:pt x="104288" y="369299"/>
                </a:lnTo>
                <a:lnTo>
                  <a:pt x="81727" y="357618"/>
                </a:lnTo>
                <a:lnTo>
                  <a:pt x="71002" y="350521"/>
                </a:lnTo>
                <a:lnTo>
                  <a:pt x="60646" y="34258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3"/>
                </a:lnTo>
                <a:lnTo>
                  <a:pt x="372" y="185699"/>
                </a:lnTo>
                <a:lnTo>
                  <a:pt x="1490" y="171390"/>
                </a:lnTo>
                <a:lnTo>
                  <a:pt x="3354" y="157606"/>
                </a:lnTo>
                <a:lnTo>
                  <a:pt x="5965" y="144349"/>
                </a:lnTo>
                <a:lnTo>
                  <a:pt x="9322" y="131617"/>
                </a:lnTo>
                <a:lnTo>
                  <a:pt x="13426" y="119412"/>
                </a:lnTo>
                <a:lnTo>
                  <a:pt x="23877" y="96582"/>
                </a:lnTo>
                <a:lnTo>
                  <a:pt x="37321" y="75863"/>
                </a:lnTo>
                <a:lnTo>
                  <a:pt x="53761" y="57258"/>
                </a:lnTo>
                <a:lnTo>
                  <a:pt x="68284" y="44377"/>
                </a:lnTo>
                <a:lnTo>
                  <a:pt x="78830" y="36341"/>
                </a:lnTo>
                <a:lnTo>
                  <a:pt x="89675" y="29106"/>
                </a:lnTo>
                <a:lnTo>
                  <a:pt x="100822" y="22672"/>
                </a:lnTo>
                <a:lnTo>
                  <a:pt x="124018" y="12209"/>
                </a:lnTo>
                <a:lnTo>
                  <a:pt x="148422" y="4956"/>
                </a:lnTo>
                <a:lnTo>
                  <a:pt x="161079" y="2534"/>
                </a:lnTo>
                <a:lnTo>
                  <a:pt x="174039" y="917"/>
                </a:lnTo>
                <a:lnTo>
                  <a:pt x="187304" y="104"/>
                </a:lnTo>
                <a:lnTo>
                  <a:pt x="194183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99355" y="1821179"/>
            <a:ext cx="243586" cy="469646"/>
          </a:xfrm>
          <a:custGeom>
            <a:avLst/>
            <a:gdLst/>
            <a:ahLst/>
            <a:cxnLst/>
            <a:rect l="l" t="t" r="r" b="b"/>
            <a:pathLst>
              <a:path w="243586" h="469646">
                <a:moveTo>
                  <a:pt x="146939" y="0"/>
                </a:moveTo>
                <a:lnTo>
                  <a:pt x="145748" y="15983"/>
                </a:lnTo>
                <a:lnTo>
                  <a:pt x="144706" y="31146"/>
                </a:lnTo>
                <a:lnTo>
                  <a:pt x="143808" y="45488"/>
                </a:lnTo>
                <a:lnTo>
                  <a:pt x="143053" y="59010"/>
                </a:lnTo>
                <a:lnTo>
                  <a:pt x="142439" y="71712"/>
                </a:lnTo>
                <a:lnTo>
                  <a:pt x="141964" y="83593"/>
                </a:lnTo>
                <a:lnTo>
                  <a:pt x="141625" y="94654"/>
                </a:lnTo>
                <a:lnTo>
                  <a:pt x="141422" y="104894"/>
                </a:lnTo>
                <a:lnTo>
                  <a:pt x="141351" y="114314"/>
                </a:lnTo>
                <a:lnTo>
                  <a:pt x="141350" y="114681"/>
                </a:lnTo>
                <a:lnTo>
                  <a:pt x="150418" y="114624"/>
                </a:lnTo>
                <a:lnTo>
                  <a:pt x="160627" y="114455"/>
                </a:lnTo>
                <a:lnTo>
                  <a:pt x="171976" y="114173"/>
                </a:lnTo>
                <a:lnTo>
                  <a:pt x="184468" y="113779"/>
                </a:lnTo>
                <a:lnTo>
                  <a:pt x="198100" y="113271"/>
                </a:lnTo>
                <a:lnTo>
                  <a:pt x="212874" y="112652"/>
                </a:lnTo>
                <a:lnTo>
                  <a:pt x="228789" y="111919"/>
                </a:lnTo>
                <a:lnTo>
                  <a:pt x="234696" y="111633"/>
                </a:lnTo>
                <a:lnTo>
                  <a:pt x="231775" y="185674"/>
                </a:lnTo>
                <a:lnTo>
                  <a:pt x="216556" y="185092"/>
                </a:lnTo>
                <a:lnTo>
                  <a:pt x="202149" y="184609"/>
                </a:lnTo>
                <a:lnTo>
                  <a:pt x="188551" y="184219"/>
                </a:lnTo>
                <a:lnTo>
                  <a:pt x="175762" y="183919"/>
                </a:lnTo>
                <a:lnTo>
                  <a:pt x="163778" y="183705"/>
                </a:lnTo>
                <a:lnTo>
                  <a:pt x="152597" y="183572"/>
                </a:lnTo>
                <a:lnTo>
                  <a:pt x="142218" y="183517"/>
                </a:lnTo>
                <a:lnTo>
                  <a:pt x="139827" y="183515"/>
                </a:lnTo>
                <a:lnTo>
                  <a:pt x="139651" y="195672"/>
                </a:lnTo>
                <a:lnTo>
                  <a:pt x="139499" y="207986"/>
                </a:lnTo>
                <a:lnTo>
                  <a:pt x="139370" y="220455"/>
                </a:lnTo>
                <a:lnTo>
                  <a:pt x="139263" y="233075"/>
                </a:lnTo>
                <a:lnTo>
                  <a:pt x="139179" y="245843"/>
                </a:lnTo>
                <a:lnTo>
                  <a:pt x="139118" y="258758"/>
                </a:lnTo>
                <a:lnTo>
                  <a:pt x="139080" y="271815"/>
                </a:lnTo>
                <a:lnTo>
                  <a:pt x="139065" y="285013"/>
                </a:lnTo>
                <a:lnTo>
                  <a:pt x="139065" y="287274"/>
                </a:lnTo>
                <a:lnTo>
                  <a:pt x="139332" y="305151"/>
                </a:lnTo>
                <a:lnTo>
                  <a:pt x="140135" y="321275"/>
                </a:lnTo>
                <a:lnTo>
                  <a:pt x="141475" y="335646"/>
                </a:lnTo>
                <a:lnTo>
                  <a:pt x="143356" y="348263"/>
                </a:lnTo>
                <a:lnTo>
                  <a:pt x="145779" y="359128"/>
                </a:lnTo>
                <a:lnTo>
                  <a:pt x="148746" y="368239"/>
                </a:lnTo>
                <a:lnTo>
                  <a:pt x="152260" y="375598"/>
                </a:lnTo>
                <a:lnTo>
                  <a:pt x="160213" y="385635"/>
                </a:lnTo>
                <a:lnTo>
                  <a:pt x="170323" y="392575"/>
                </a:lnTo>
                <a:lnTo>
                  <a:pt x="182859" y="396865"/>
                </a:lnTo>
                <a:lnTo>
                  <a:pt x="197819" y="398507"/>
                </a:lnTo>
                <a:lnTo>
                  <a:pt x="199771" y="398525"/>
                </a:lnTo>
                <a:lnTo>
                  <a:pt x="211716" y="397996"/>
                </a:lnTo>
                <a:lnTo>
                  <a:pt x="224162" y="396418"/>
                </a:lnTo>
                <a:lnTo>
                  <a:pt x="237111" y="393810"/>
                </a:lnTo>
                <a:lnTo>
                  <a:pt x="243586" y="392175"/>
                </a:lnTo>
                <a:lnTo>
                  <a:pt x="237362" y="458470"/>
                </a:lnTo>
                <a:lnTo>
                  <a:pt x="226904" y="462300"/>
                </a:lnTo>
                <a:lnTo>
                  <a:pt x="215472" y="465341"/>
                </a:lnTo>
                <a:lnTo>
                  <a:pt x="203067" y="467582"/>
                </a:lnTo>
                <a:lnTo>
                  <a:pt x="189689" y="469013"/>
                </a:lnTo>
                <a:lnTo>
                  <a:pt x="175337" y="469623"/>
                </a:lnTo>
                <a:lnTo>
                  <a:pt x="171831" y="469646"/>
                </a:lnTo>
                <a:lnTo>
                  <a:pt x="156500" y="469078"/>
                </a:lnTo>
                <a:lnTo>
                  <a:pt x="142188" y="467377"/>
                </a:lnTo>
                <a:lnTo>
                  <a:pt x="128899" y="464542"/>
                </a:lnTo>
                <a:lnTo>
                  <a:pt x="116635" y="460572"/>
                </a:lnTo>
                <a:lnTo>
                  <a:pt x="105402" y="455468"/>
                </a:lnTo>
                <a:lnTo>
                  <a:pt x="95200" y="449230"/>
                </a:lnTo>
                <a:lnTo>
                  <a:pt x="86036" y="441858"/>
                </a:lnTo>
                <a:lnTo>
                  <a:pt x="75350" y="429884"/>
                </a:lnTo>
                <a:lnTo>
                  <a:pt x="70259" y="421728"/>
                </a:lnTo>
                <a:lnTo>
                  <a:pt x="65752" y="412411"/>
                </a:lnTo>
                <a:lnTo>
                  <a:pt x="61830" y="401933"/>
                </a:lnTo>
                <a:lnTo>
                  <a:pt x="58491" y="390295"/>
                </a:lnTo>
                <a:lnTo>
                  <a:pt x="55736" y="377495"/>
                </a:lnTo>
                <a:lnTo>
                  <a:pt x="53566" y="363534"/>
                </a:lnTo>
                <a:lnTo>
                  <a:pt x="51980" y="348413"/>
                </a:lnTo>
                <a:lnTo>
                  <a:pt x="50977" y="332130"/>
                </a:lnTo>
                <a:lnTo>
                  <a:pt x="50559" y="314687"/>
                </a:lnTo>
                <a:lnTo>
                  <a:pt x="50546" y="310769"/>
                </a:lnTo>
                <a:lnTo>
                  <a:pt x="50553" y="299404"/>
                </a:lnTo>
                <a:lnTo>
                  <a:pt x="50576" y="287743"/>
                </a:lnTo>
                <a:lnTo>
                  <a:pt x="50614" y="275786"/>
                </a:lnTo>
                <a:lnTo>
                  <a:pt x="50667" y="263533"/>
                </a:lnTo>
                <a:lnTo>
                  <a:pt x="50735" y="250984"/>
                </a:lnTo>
                <a:lnTo>
                  <a:pt x="50819" y="238140"/>
                </a:lnTo>
                <a:lnTo>
                  <a:pt x="50917" y="224999"/>
                </a:lnTo>
                <a:lnTo>
                  <a:pt x="51031" y="211562"/>
                </a:lnTo>
                <a:lnTo>
                  <a:pt x="51160" y="197829"/>
                </a:lnTo>
                <a:lnTo>
                  <a:pt x="51304" y="183801"/>
                </a:lnTo>
                <a:lnTo>
                  <a:pt x="51308" y="183515"/>
                </a:lnTo>
                <a:lnTo>
                  <a:pt x="41071" y="183635"/>
                </a:lnTo>
                <a:lnTo>
                  <a:pt x="29216" y="184011"/>
                </a:lnTo>
                <a:lnTo>
                  <a:pt x="15752" y="184667"/>
                </a:lnTo>
                <a:lnTo>
                  <a:pt x="692" y="185625"/>
                </a:lnTo>
                <a:lnTo>
                  <a:pt x="0" y="185674"/>
                </a:lnTo>
                <a:lnTo>
                  <a:pt x="2540" y="112395"/>
                </a:lnTo>
                <a:lnTo>
                  <a:pt x="15948" y="113355"/>
                </a:lnTo>
                <a:lnTo>
                  <a:pt x="28913" y="114055"/>
                </a:lnTo>
                <a:lnTo>
                  <a:pt x="41425" y="114495"/>
                </a:lnTo>
                <a:lnTo>
                  <a:pt x="53472" y="114676"/>
                </a:lnTo>
                <a:lnTo>
                  <a:pt x="55753" y="114681"/>
                </a:lnTo>
                <a:lnTo>
                  <a:pt x="55880" y="108882"/>
                </a:lnTo>
                <a:lnTo>
                  <a:pt x="56073" y="101169"/>
                </a:lnTo>
                <a:lnTo>
                  <a:pt x="56333" y="91539"/>
                </a:lnTo>
                <a:lnTo>
                  <a:pt x="56656" y="79989"/>
                </a:lnTo>
                <a:lnTo>
                  <a:pt x="57043" y="66516"/>
                </a:lnTo>
                <a:lnTo>
                  <a:pt x="57490" y="51118"/>
                </a:lnTo>
                <a:lnTo>
                  <a:pt x="57998" y="33791"/>
                </a:lnTo>
                <a:lnTo>
                  <a:pt x="58564" y="14533"/>
                </a:lnTo>
                <a:lnTo>
                  <a:pt x="58674" y="10795"/>
                </a:lnTo>
                <a:lnTo>
                  <a:pt x="14693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4541" y="1790700"/>
            <a:ext cx="341121" cy="505587"/>
          </a:xfrm>
          <a:custGeom>
            <a:avLst/>
            <a:gdLst/>
            <a:ahLst/>
            <a:cxnLst/>
            <a:rect l="l" t="t" r="r" b="b"/>
            <a:pathLst>
              <a:path w="341121" h="505587">
                <a:moveTo>
                  <a:pt x="193420" y="0"/>
                </a:moveTo>
                <a:lnTo>
                  <a:pt x="208230" y="130"/>
                </a:lnTo>
                <a:lnTo>
                  <a:pt x="222537" y="520"/>
                </a:lnTo>
                <a:lnTo>
                  <a:pt x="236343" y="1172"/>
                </a:lnTo>
                <a:lnTo>
                  <a:pt x="249648" y="2087"/>
                </a:lnTo>
                <a:lnTo>
                  <a:pt x="262453" y="3264"/>
                </a:lnTo>
                <a:lnTo>
                  <a:pt x="274759" y="4705"/>
                </a:lnTo>
                <a:lnTo>
                  <a:pt x="286566" y="6412"/>
                </a:lnTo>
                <a:lnTo>
                  <a:pt x="297876" y="8383"/>
                </a:lnTo>
                <a:lnTo>
                  <a:pt x="308690" y="10622"/>
                </a:lnTo>
                <a:lnTo>
                  <a:pt x="315848" y="12319"/>
                </a:lnTo>
                <a:lnTo>
                  <a:pt x="302006" y="94869"/>
                </a:lnTo>
                <a:lnTo>
                  <a:pt x="290335" y="90897"/>
                </a:lnTo>
                <a:lnTo>
                  <a:pt x="278441" y="87421"/>
                </a:lnTo>
                <a:lnTo>
                  <a:pt x="266324" y="84436"/>
                </a:lnTo>
                <a:lnTo>
                  <a:pt x="253984" y="81941"/>
                </a:lnTo>
                <a:lnTo>
                  <a:pt x="241422" y="79934"/>
                </a:lnTo>
                <a:lnTo>
                  <a:pt x="228635" y="78412"/>
                </a:lnTo>
                <a:lnTo>
                  <a:pt x="215626" y="77373"/>
                </a:lnTo>
                <a:lnTo>
                  <a:pt x="202394" y="76814"/>
                </a:lnTo>
                <a:lnTo>
                  <a:pt x="193420" y="76708"/>
                </a:lnTo>
                <a:lnTo>
                  <a:pt x="172433" y="77471"/>
                </a:lnTo>
                <a:lnTo>
                  <a:pt x="154312" y="79762"/>
                </a:lnTo>
                <a:lnTo>
                  <a:pt x="139056" y="83581"/>
                </a:lnTo>
                <a:lnTo>
                  <a:pt x="126665" y="88926"/>
                </a:lnTo>
                <a:lnTo>
                  <a:pt x="117135" y="95800"/>
                </a:lnTo>
                <a:lnTo>
                  <a:pt x="110466" y="104200"/>
                </a:lnTo>
                <a:lnTo>
                  <a:pt x="106656" y="114128"/>
                </a:lnTo>
                <a:lnTo>
                  <a:pt x="105663" y="123571"/>
                </a:lnTo>
                <a:lnTo>
                  <a:pt x="107251" y="136795"/>
                </a:lnTo>
                <a:lnTo>
                  <a:pt x="112034" y="148545"/>
                </a:lnTo>
                <a:lnTo>
                  <a:pt x="120047" y="158835"/>
                </a:lnTo>
                <a:lnTo>
                  <a:pt x="126110" y="164084"/>
                </a:lnTo>
                <a:lnTo>
                  <a:pt x="132245" y="168245"/>
                </a:lnTo>
                <a:lnTo>
                  <a:pt x="140218" y="172883"/>
                </a:lnTo>
                <a:lnTo>
                  <a:pt x="150024" y="177993"/>
                </a:lnTo>
                <a:lnTo>
                  <a:pt x="161654" y="183575"/>
                </a:lnTo>
                <a:lnTo>
                  <a:pt x="175102" y="189625"/>
                </a:lnTo>
                <a:lnTo>
                  <a:pt x="190360" y="196141"/>
                </a:lnTo>
                <a:lnTo>
                  <a:pt x="203834" y="201675"/>
                </a:lnTo>
                <a:lnTo>
                  <a:pt x="218006" y="207639"/>
                </a:lnTo>
                <a:lnTo>
                  <a:pt x="231335" y="213733"/>
                </a:lnTo>
                <a:lnTo>
                  <a:pt x="243823" y="219961"/>
                </a:lnTo>
                <a:lnTo>
                  <a:pt x="255469" y="226322"/>
                </a:lnTo>
                <a:lnTo>
                  <a:pt x="266274" y="232817"/>
                </a:lnTo>
                <a:lnTo>
                  <a:pt x="276237" y="239449"/>
                </a:lnTo>
                <a:lnTo>
                  <a:pt x="293638" y="253125"/>
                </a:lnTo>
                <a:lnTo>
                  <a:pt x="308219" y="267967"/>
                </a:lnTo>
                <a:lnTo>
                  <a:pt x="316233" y="278257"/>
                </a:lnTo>
                <a:lnTo>
                  <a:pt x="323128" y="289061"/>
                </a:lnTo>
                <a:lnTo>
                  <a:pt x="328905" y="300375"/>
                </a:lnTo>
                <a:lnTo>
                  <a:pt x="333566" y="312201"/>
                </a:lnTo>
                <a:lnTo>
                  <a:pt x="337111" y="324536"/>
                </a:lnTo>
                <a:lnTo>
                  <a:pt x="339542" y="337379"/>
                </a:lnTo>
                <a:lnTo>
                  <a:pt x="340860" y="350729"/>
                </a:lnTo>
                <a:lnTo>
                  <a:pt x="341121" y="360172"/>
                </a:lnTo>
                <a:lnTo>
                  <a:pt x="340599" y="374361"/>
                </a:lnTo>
                <a:lnTo>
                  <a:pt x="339030" y="387821"/>
                </a:lnTo>
                <a:lnTo>
                  <a:pt x="336416" y="400552"/>
                </a:lnTo>
                <a:lnTo>
                  <a:pt x="332756" y="412553"/>
                </a:lnTo>
                <a:lnTo>
                  <a:pt x="328050" y="423826"/>
                </a:lnTo>
                <a:lnTo>
                  <a:pt x="322300" y="434370"/>
                </a:lnTo>
                <a:lnTo>
                  <a:pt x="315504" y="444186"/>
                </a:lnTo>
                <a:lnTo>
                  <a:pt x="307663" y="453274"/>
                </a:lnTo>
                <a:lnTo>
                  <a:pt x="298776" y="461633"/>
                </a:lnTo>
                <a:lnTo>
                  <a:pt x="288845" y="469265"/>
                </a:lnTo>
                <a:lnTo>
                  <a:pt x="277869" y="476168"/>
                </a:lnTo>
                <a:lnTo>
                  <a:pt x="265848" y="482344"/>
                </a:lnTo>
                <a:lnTo>
                  <a:pt x="252782" y="487793"/>
                </a:lnTo>
                <a:lnTo>
                  <a:pt x="238672" y="492515"/>
                </a:lnTo>
                <a:lnTo>
                  <a:pt x="223518" y="496510"/>
                </a:lnTo>
                <a:lnTo>
                  <a:pt x="207318" y="499778"/>
                </a:lnTo>
                <a:lnTo>
                  <a:pt x="190075" y="502320"/>
                </a:lnTo>
                <a:lnTo>
                  <a:pt x="171787" y="504135"/>
                </a:lnTo>
                <a:lnTo>
                  <a:pt x="152455" y="505224"/>
                </a:lnTo>
                <a:lnTo>
                  <a:pt x="132079" y="505587"/>
                </a:lnTo>
                <a:lnTo>
                  <a:pt x="118617" y="505434"/>
                </a:lnTo>
                <a:lnTo>
                  <a:pt x="105335" y="504975"/>
                </a:lnTo>
                <a:lnTo>
                  <a:pt x="92235" y="504208"/>
                </a:lnTo>
                <a:lnTo>
                  <a:pt x="79317" y="503133"/>
                </a:lnTo>
                <a:lnTo>
                  <a:pt x="66582" y="501747"/>
                </a:lnTo>
                <a:lnTo>
                  <a:pt x="54030" y="500050"/>
                </a:lnTo>
                <a:lnTo>
                  <a:pt x="41663" y="498040"/>
                </a:lnTo>
                <a:lnTo>
                  <a:pt x="29480" y="495716"/>
                </a:lnTo>
                <a:lnTo>
                  <a:pt x="17483" y="493077"/>
                </a:lnTo>
                <a:lnTo>
                  <a:pt x="5672" y="490120"/>
                </a:lnTo>
                <a:lnTo>
                  <a:pt x="0" y="488569"/>
                </a:lnTo>
                <a:lnTo>
                  <a:pt x="18160" y="405511"/>
                </a:lnTo>
                <a:lnTo>
                  <a:pt x="31319" y="409850"/>
                </a:lnTo>
                <a:lnTo>
                  <a:pt x="44306" y="413679"/>
                </a:lnTo>
                <a:lnTo>
                  <a:pt x="57126" y="416998"/>
                </a:lnTo>
                <a:lnTo>
                  <a:pt x="69780" y="419811"/>
                </a:lnTo>
                <a:lnTo>
                  <a:pt x="82272" y="422118"/>
                </a:lnTo>
                <a:lnTo>
                  <a:pt x="94605" y="423922"/>
                </a:lnTo>
                <a:lnTo>
                  <a:pt x="106782" y="425225"/>
                </a:lnTo>
                <a:lnTo>
                  <a:pt x="118806" y="426028"/>
                </a:lnTo>
                <a:lnTo>
                  <a:pt x="130680" y="426335"/>
                </a:lnTo>
                <a:lnTo>
                  <a:pt x="132079" y="426338"/>
                </a:lnTo>
                <a:lnTo>
                  <a:pt x="148867" y="426091"/>
                </a:lnTo>
                <a:lnTo>
                  <a:pt x="164211" y="425347"/>
                </a:lnTo>
                <a:lnTo>
                  <a:pt x="178108" y="424107"/>
                </a:lnTo>
                <a:lnTo>
                  <a:pt x="190553" y="422372"/>
                </a:lnTo>
                <a:lnTo>
                  <a:pt x="201539" y="420140"/>
                </a:lnTo>
                <a:lnTo>
                  <a:pt x="211064" y="417413"/>
                </a:lnTo>
                <a:lnTo>
                  <a:pt x="217550" y="414909"/>
                </a:lnTo>
                <a:lnTo>
                  <a:pt x="229817" y="407464"/>
                </a:lnTo>
                <a:lnTo>
                  <a:pt x="238244" y="397738"/>
                </a:lnTo>
                <a:lnTo>
                  <a:pt x="242815" y="385702"/>
                </a:lnTo>
                <a:lnTo>
                  <a:pt x="243712" y="376174"/>
                </a:lnTo>
                <a:lnTo>
                  <a:pt x="242325" y="363310"/>
                </a:lnTo>
                <a:lnTo>
                  <a:pt x="238169" y="351429"/>
                </a:lnTo>
                <a:lnTo>
                  <a:pt x="231255" y="340531"/>
                </a:lnTo>
                <a:lnTo>
                  <a:pt x="221592" y="330617"/>
                </a:lnTo>
                <a:lnTo>
                  <a:pt x="212780" y="323878"/>
                </a:lnTo>
                <a:lnTo>
                  <a:pt x="204982" y="318852"/>
                </a:lnTo>
                <a:lnTo>
                  <a:pt x="195682" y="313469"/>
                </a:lnTo>
                <a:lnTo>
                  <a:pt x="184883" y="307728"/>
                </a:lnTo>
                <a:lnTo>
                  <a:pt x="172585" y="301626"/>
                </a:lnTo>
                <a:lnTo>
                  <a:pt x="158791" y="295163"/>
                </a:lnTo>
                <a:lnTo>
                  <a:pt x="143501" y="288336"/>
                </a:lnTo>
                <a:lnTo>
                  <a:pt x="133095" y="283845"/>
                </a:lnTo>
                <a:lnTo>
                  <a:pt x="119110" y="277583"/>
                </a:lnTo>
                <a:lnTo>
                  <a:pt x="106027" y="271175"/>
                </a:lnTo>
                <a:lnTo>
                  <a:pt x="93849" y="264623"/>
                </a:lnTo>
                <a:lnTo>
                  <a:pt x="82579" y="257929"/>
                </a:lnTo>
                <a:lnTo>
                  <a:pt x="72220" y="251097"/>
                </a:lnTo>
                <a:lnTo>
                  <a:pt x="62774" y="244129"/>
                </a:lnTo>
                <a:lnTo>
                  <a:pt x="54245" y="237028"/>
                </a:lnTo>
                <a:lnTo>
                  <a:pt x="46635" y="229797"/>
                </a:lnTo>
                <a:lnTo>
                  <a:pt x="37073" y="218980"/>
                </a:lnTo>
                <a:lnTo>
                  <a:pt x="29616" y="208526"/>
                </a:lnTo>
                <a:lnTo>
                  <a:pt x="23345" y="197495"/>
                </a:lnTo>
                <a:lnTo>
                  <a:pt x="18257" y="185889"/>
                </a:lnTo>
                <a:lnTo>
                  <a:pt x="14348" y="173712"/>
                </a:lnTo>
                <a:lnTo>
                  <a:pt x="11616" y="160968"/>
                </a:lnTo>
                <a:lnTo>
                  <a:pt x="10057" y="147659"/>
                </a:lnTo>
                <a:lnTo>
                  <a:pt x="9651" y="136144"/>
                </a:lnTo>
                <a:lnTo>
                  <a:pt x="10273" y="121830"/>
                </a:lnTo>
                <a:lnTo>
                  <a:pt x="12139" y="108257"/>
                </a:lnTo>
                <a:lnTo>
                  <a:pt x="15251" y="95420"/>
                </a:lnTo>
                <a:lnTo>
                  <a:pt x="19609" y="83319"/>
                </a:lnTo>
                <a:lnTo>
                  <a:pt x="25215" y="71950"/>
                </a:lnTo>
                <a:lnTo>
                  <a:pt x="32069" y="61312"/>
                </a:lnTo>
                <a:lnTo>
                  <a:pt x="40174" y="51402"/>
                </a:lnTo>
                <a:lnTo>
                  <a:pt x="49530" y="42217"/>
                </a:lnTo>
                <a:lnTo>
                  <a:pt x="57022" y="36067"/>
                </a:lnTo>
                <a:lnTo>
                  <a:pt x="65899" y="29876"/>
                </a:lnTo>
                <a:lnTo>
                  <a:pt x="75448" y="24265"/>
                </a:lnTo>
                <a:lnTo>
                  <a:pt x="85670" y="19236"/>
                </a:lnTo>
                <a:lnTo>
                  <a:pt x="96565" y="14789"/>
                </a:lnTo>
                <a:lnTo>
                  <a:pt x="108134" y="10924"/>
                </a:lnTo>
                <a:lnTo>
                  <a:pt x="120375" y="7643"/>
                </a:lnTo>
                <a:lnTo>
                  <a:pt x="133289" y="4945"/>
                </a:lnTo>
                <a:lnTo>
                  <a:pt x="146876" y="2832"/>
                </a:lnTo>
                <a:lnTo>
                  <a:pt x="161137" y="1303"/>
                </a:lnTo>
                <a:lnTo>
                  <a:pt x="176070" y="360"/>
                </a:lnTo>
                <a:lnTo>
                  <a:pt x="191676" y="3"/>
                </a:lnTo>
                <a:lnTo>
                  <a:pt x="19342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00091" y="1761998"/>
            <a:ext cx="120904" cy="118363"/>
          </a:xfrm>
          <a:custGeom>
            <a:avLst/>
            <a:gdLst/>
            <a:ahLst/>
            <a:cxnLst/>
            <a:rect l="l" t="t" r="r" b="b"/>
            <a:pathLst>
              <a:path w="120904" h="118363">
                <a:moveTo>
                  <a:pt x="65786" y="0"/>
                </a:moveTo>
                <a:lnTo>
                  <a:pt x="80089" y="1368"/>
                </a:lnTo>
                <a:lnTo>
                  <a:pt x="92351" y="5462"/>
                </a:lnTo>
                <a:lnTo>
                  <a:pt x="102572" y="12263"/>
                </a:lnTo>
                <a:lnTo>
                  <a:pt x="106553" y="16255"/>
                </a:lnTo>
                <a:lnTo>
                  <a:pt x="113984" y="26792"/>
                </a:lnTo>
                <a:lnTo>
                  <a:pt x="118744" y="38546"/>
                </a:lnTo>
                <a:lnTo>
                  <a:pt x="120810" y="51518"/>
                </a:lnTo>
                <a:lnTo>
                  <a:pt x="120904" y="55117"/>
                </a:lnTo>
                <a:lnTo>
                  <a:pt x="119679" y="68187"/>
                </a:lnTo>
                <a:lnTo>
                  <a:pt x="115996" y="80347"/>
                </a:lnTo>
                <a:lnTo>
                  <a:pt x="109840" y="91614"/>
                </a:lnTo>
                <a:lnTo>
                  <a:pt x="103632" y="99440"/>
                </a:lnTo>
                <a:lnTo>
                  <a:pt x="94316" y="107559"/>
                </a:lnTo>
                <a:lnTo>
                  <a:pt x="83365" y="113425"/>
                </a:lnTo>
                <a:lnTo>
                  <a:pt x="70789" y="117028"/>
                </a:lnTo>
                <a:lnTo>
                  <a:pt x="56601" y="118356"/>
                </a:lnTo>
                <a:lnTo>
                  <a:pt x="55372" y="118363"/>
                </a:lnTo>
                <a:lnTo>
                  <a:pt x="41285" y="116987"/>
                </a:lnTo>
                <a:lnTo>
                  <a:pt x="29073" y="112859"/>
                </a:lnTo>
                <a:lnTo>
                  <a:pt x="18754" y="105977"/>
                </a:lnTo>
                <a:lnTo>
                  <a:pt x="14732" y="101980"/>
                </a:lnTo>
                <a:lnTo>
                  <a:pt x="7137" y="91486"/>
                </a:lnTo>
                <a:lnTo>
                  <a:pt x="2283" y="79789"/>
                </a:lnTo>
                <a:lnTo>
                  <a:pt x="127" y="66867"/>
                </a:lnTo>
                <a:lnTo>
                  <a:pt x="0" y="62611"/>
                </a:lnTo>
                <a:lnTo>
                  <a:pt x="1242" y="49474"/>
                </a:lnTo>
                <a:lnTo>
                  <a:pt x="4981" y="37315"/>
                </a:lnTo>
                <a:lnTo>
                  <a:pt x="11231" y="26119"/>
                </a:lnTo>
                <a:lnTo>
                  <a:pt x="17272" y="18668"/>
                </a:lnTo>
                <a:lnTo>
                  <a:pt x="26563" y="10661"/>
                </a:lnTo>
                <a:lnTo>
                  <a:pt x="37502" y="4881"/>
                </a:lnTo>
                <a:lnTo>
                  <a:pt x="50102" y="1331"/>
                </a:lnTo>
                <a:lnTo>
                  <a:pt x="64372" y="9"/>
                </a:lnTo>
                <a:lnTo>
                  <a:pt x="65786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16783" y="1761998"/>
            <a:ext cx="120904" cy="118363"/>
          </a:xfrm>
          <a:custGeom>
            <a:avLst/>
            <a:gdLst/>
            <a:ahLst/>
            <a:cxnLst/>
            <a:rect l="l" t="t" r="r" b="b"/>
            <a:pathLst>
              <a:path w="120904" h="118363">
                <a:moveTo>
                  <a:pt x="65786" y="0"/>
                </a:moveTo>
                <a:lnTo>
                  <a:pt x="80089" y="1368"/>
                </a:lnTo>
                <a:lnTo>
                  <a:pt x="92351" y="5462"/>
                </a:lnTo>
                <a:lnTo>
                  <a:pt x="102572" y="12263"/>
                </a:lnTo>
                <a:lnTo>
                  <a:pt x="106553" y="16255"/>
                </a:lnTo>
                <a:lnTo>
                  <a:pt x="113984" y="26792"/>
                </a:lnTo>
                <a:lnTo>
                  <a:pt x="118744" y="38546"/>
                </a:lnTo>
                <a:lnTo>
                  <a:pt x="120810" y="51518"/>
                </a:lnTo>
                <a:lnTo>
                  <a:pt x="120904" y="55117"/>
                </a:lnTo>
                <a:lnTo>
                  <a:pt x="119679" y="68187"/>
                </a:lnTo>
                <a:lnTo>
                  <a:pt x="115996" y="80347"/>
                </a:lnTo>
                <a:lnTo>
                  <a:pt x="109840" y="91614"/>
                </a:lnTo>
                <a:lnTo>
                  <a:pt x="103631" y="99440"/>
                </a:lnTo>
                <a:lnTo>
                  <a:pt x="94316" y="107559"/>
                </a:lnTo>
                <a:lnTo>
                  <a:pt x="83365" y="113425"/>
                </a:lnTo>
                <a:lnTo>
                  <a:pt x="70789" y="117028"/>
                </a:lnTo>
                <a:lnTo>
                  <a:pt x="56601" y="118356"/>
                </a:lnTo>
                <a:lnTo>
                  <a:pt x="55371" y="118363"/>
                </a:lnTo>
                <a:lnTo>
                  <a:pt x="41285" y="116987"/>
                </a:lnTo>
                <a:lnTo>
                  <a:pt x="29073" y="112859"/>
                </a:lnTo>
                <a:lnTo>
                  <a:pt x="18754" y="105977"/>
                </a:lnTo>
                <a:lnTo>
                  <a:pt x="14731" y="101980"/>
                </a:lnTo>
                <a:lnTo>
                  <a:pt x="7137" y="91486"/>
                </a:lnTo>
                <a:lnTo>
                  <a:pt x="2283" y="79789"/>
                </a:lnTo>
                <a:lnTo>
                  <a:pt x="127" y="66867"/>
                </a:lnTo>
                <a:lnTo>
                  <a:pt x="0" y="62611"/>
                </a:lnTo>
                <a:lnTo>
                  <a:pt x="1242" y="49474"/>
                </a:lnTo>
                <a:lnTo>
                  <a:pt x="4981" y="37315"/>
                </a:lnTo>
                <a:lnTo>
                  <a:pt x="11231" y="26119"/>
                </a:lnTo>
                <a:lnTo>
                  <a:pt x="17272" y="18668"/>
                </a:lnTo>
                <a:lnTo>
                  <a:pt x="26563" y="10661"/>
                </a:lnTo>
                <a:lnTo>
                  <a:pt x="37502" y="4881"/>
                </a:lnTo>
                <a:lnTo>
                  <a:pt x="50102" y="1331"/>
                </a:lnTo>
                <a:lnTo>
                  <a:pt x="64372" y="9"/>
                </a:lnTo>
                <a:lnTo>
                  <a:pt x="6578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54525" y="1753870"/>
            <a:ext cx="107569" cy="529081"/>
          </a:xfrm>
          <a:custGeom>
            <a:avLst/>
            <a:gdLst/>
            <a:ahLst/>
            <a:cxnLst/>
            <a:rect l="l" t="t" r="r" b="b"/>
            <a:pathLst>
              <a:path w="107569" h="529081">
                <a:moveTo>
                  <a:pt x="107569" y="0"/>
                </a:moveTo>
                <a:lnTo>
                  <a:pt x="106512" y="21604"/>
                </a:lnTo>
                <a:lnTo>
                  <a:pt x="105564" y="44055"/>
                </a:lnTo>
                <a:lnTo>
                  <a:pt x="104725" y="67353"/>
                </a:lnTo>
                <a:lnTo>
                  <a:pt x="103996" y="91499"/>
                </a:lnTo>
                <a:lnTo>
                  <a:pt x="103379" y="116491"/>
                </a:lnTo>
                <a:lnTo>
                  <a:pt x="102873" y="142331"/>
                </a:lnTo>
                <a:lnTo>
                  <a:pt x="102479" y="169017"/>
                </a:lnTo>
                <a:lnTo>
                  <a:pt x="102199" y="196551"/>
                </a:lnTo>
                <a:lnTo>
                  <a:pt x="102032" y="224932"/>
                </a:lnTo>
                <a:lnTo>
                  <a:pt x="101980" y="252602"/>
                </a:lnTo>
                <a:lnTo>
                  <a:pt x="101995" y="267501"/>
                </a:lnTo>
                <a:lnTo>
                  <a:pt x="102109" y="296959"/>
                </a:lnTo>
                <a:lnTo>
                  <a:pt x="102336" y="325967"/>
                </a:lnTo>
                <a:lnTo>
                  <a:pt x="102675" y="354523"/>
                </a:lnTo>
                <a:lnTo>
                  <a:pt x="103126" y="382627"/>
                </a:lnTo>
                <a:lnTo>
                  <a:pt x="103688" y="410278"/>
                </a:lnTo>
                <a:lnTo>
                  <a:pt x="104360" y="437475"/>
                </a:lnTo>
                <a:lnTo>
                  <a:pt x="105142" y="464218"/>
                </a:lnTo>
                <a:lnTo>
                  <a:pt x="106032" y="490506"/>
                </a:lnTo>
                <a:lnTo>
                  <a:pt x="107029" y="516337"/>
                </a:lnTo>
                <a:lnTo>
                  <a:pt x="107569" y="529081"/>
                </a:lnTo>
                <a:lnTo>
                  <a:pt x="5969" y="529081"/>
                </a:lnTo>
                <a:lnTo>
                  <a:pt x="7051" y="503341"/>
                </a:lnTo>
                <a:lnTo>
                  <a:pt x="8013" y="477175"/>
                </a:lnTo>
                <a:lnTo>
                  <a:pt x="8856" y="450584"/>
                </a:lnTo>
                <a:lnTo>
                  <a:pt x="9581" y="423568"/>
                </a:lnTo>
                <a:lnTo>
                  <a:pt x="10191" y="396128"/>
                </a:lnTo>
                <a:lnTo>
                  <a:pt x="10687" y="368266"/>
                </a:lnTo>
                <a:lnTo>
                  <a:pt x="11070" y="339981"/>
                </a:lnTo>
                <a:lnTo>
                  <a:pt x="11341" y="311275"/>
                </a:lnTo>
                <a:lnTo>
                  <a:pt x="11503" y="282149"/>
                </a:lnTo>
                <a:lnTo>
                  <a:pt x="11557" y="252602"/>
                </a:lnTo>
                <a:lnTo>
                  <a:pt x="11526" y="237803"/>
                </a:lnTo>
                <a:lnTo>
                  <a:pt x="11284" y="208888"/>
                </a:lnTo>
                <a:lnTo>
                  <a:pt x="10798" y="180886"/>
                </a:lnTo>
                <a:lnTo>
                  <a:pt x="10069" y="153800"/>
                </a:lnTo>
                <a:lnTo>
                  <a:pt x="9094" y="127631"/>
                </a:lnTo>
                <a:lnTo>
                  <a:pt x="7874" y="102381"/>
                </a:lnTo>
                <a:lnTo>
                  <a:pt x="6408" y="78051"/>
                </a:lnTo>
                <a:lnTo>
                  <a:pt x="4694" y="54644"/>
                </a:lnTo>
                <a:lnTo>
                  <a:pt x="2732" y="32159"/>
                </a:lnTo>
                <a:lnTo>
                  <a:pt x="521" y="10601"/>
                </a:lnTo>
                <a:lnTo>
                  <a:pt x="0" y="5968"/>
                </a:lnTo>
                <a:lnTo>
                  <a:pt x="10756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21180" y="2651760"/>
            <a:ext cx="5400294" cy="764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45632" y="3032887"/>
            <a:ext cx="129158" cy="108712"/>
          </a:xfrm>
          <a:custGeom>
            <a:avLst/>
            <a:gdLst/>
            <a:ahLst/>
            <a:cxnLst/>
            <a:rect l="l" t="t" r="r" b="b"/>
            <a:pathLst>
              <a:path w="129158" h="108712">
                <a:moveTo>
                  <a:pt x="126872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8"/>
                </a:lnTo>
                <a:lnTo>
                  <a:pt x="1775" y="78737"/>
                </a:lnTo>
                <a:lnTo>
                  <a:pt x="7097" y="90299"/>
                </a:lnTo>
                <a:lnTo>
                  <a:pt x="15962" y="99065"/>
                </a:lnTo>
                <a:lnTo>
                  <a:pt x="28365" y="105026"/>
                </a:lnTo>
                <a:lnTo>
                  <a:pt x="44303" y="108175"/>
                </a:lnTo>
                <a:lnTo>
                  <a:pt x="55879" y="108712"/>
                </a:lnTo>
                <a:lnTo>
                  <a:pt x="70028" y="108103"/>
                </a:lnTo>
                <a:lnTo>
                  <a:pt x="83383" y="106280"/>
                </a:lnTo>
                <a:lnTo>
                  <a:pt x="95946" y="103246"/>
                </a:lnTo>
                <a:lnTo>
                  <a:pt x="107722" y="99005"/>
                </a:lnTo>
                <a:lnTo>
                  <a:pt x="118714" y="93559"/>
                </a:lnTo>
                <a:lnTo>
                  <a:pt x="128925" y="86913"/>
                </a:lnTo>
                <a:lnTo>
                  <a:pt x="129158" y="86740"/>
                </a:lnTo>
                <a:lnTo>
                  <a:pt x="128538" y="72313"/>
                </a:lnTo>
                <a:lnTo>
                  <a:pt x="128016" y="58476"/>
                </a:lnTo>
                <a:lnTo>
                  <a:pt x="127592" y="45231"/>
                </a:lnTo>
                <a:lnTo>
                  <a:pt x="127265" y="32580"/>
                </a:lnTo>
                <a:lnTo>
                  <a:pt x="127037" y="20527"/>
                </a:lnTo>
                <a:lnTo>
                  <a:pt x="126906" y="9074"/>
                </a:lnTo>
                <a:lnTo>
                  <a:pt x="12687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53000" y="2900426"/>
            <a:ext cx="163322" cy="240029"/>
          </a:xfrm>
          <a:custGeom>
            <a:avLst/>
            <a:gdLst/>
            <a:ahLst/>
            <a:cxnLst/>
            <a:rect l="l" t="t" r="r" b="b"/>
            <a:pathLst>
              <a:path w="163322" h="240029">
                <a:moveTo>
                  <a:pt x="75184" y="0"/>
                </a:moveTo>
                <a:lnTo>
                  <a:pt x="59735" y="740"/>
                </a:lnTo>
                <a:lnTo>
                  <a:pt x="45652" y="2960"/>
                </a:lnTo>
                <a:lnTo>
                  <a:pt x="32930" y="6661"/>
                </a:lnTo>
                <a:lnTo>
                  <a:pt x="21568" y="11843"/>
                </a:lnTo>
                <a:lnTo>
                  <a:pt x="11562" y="18505"/>
                </a:lnTo>
                <a:lnTo>
                  <a:pt x="2909" y="26647"/>
                </a:lnTo>
                <a:lnTo>
                  <a:pt x="0" y="30099"/>
                </a:lnTo>
                <a:lnTo>
                  <a:pt x="708" y="43877"/>
                </a:lnTo>
                <a:lnTo>
                  <a:pt x="1369" y="57502"/>
                </a:lnTo>
                <a:lnTo>
                  <a:pt x="1984" y="70973"/>
                </a:lnTo>
                <a:lnTo>
                  <a:pt x="2550" y="84290"/>
                </a:lnTo>
                <a:lnTo>
                  <a:pt x="3069" y="97454"/>
                </a:lnTo>
                <a:lnTo>
                  <a:pt x="3540" y="110463"/>
                </a:lnTo>
                <a:lnTo>
                  <a:pt x="3963" y="123319"/>
                </a:lnTo>
                <a:lnTo>
                  <a:pt x="4338" y="136021"/>
                </a:lnTo>
                <a:lnTo>
                  <a:pt x="4664" y="148569"/>
                </a:lnTo>
                <a:lnTo>
                  <a:pt x="4941" y="160964"/>
                </a:lnTo>
                <a:lnTo>
                  <a:pt x="5169" y="173204"/>
                </a:lnTo>
                <a:lnTo>
                  <a:pt x="5348" y="185291"/>
                </a:lnTo>
                <a:lnTo>
                  <a:pt x="5478" y="197224"/>
                </a:lnTo>
                <a:lnTo>
                  <a:pt x="5557" y="209003"/>
                </a:lnTo>
                <a:lnTo>
                  <a:pt x="5587" y="220629"/>
                </a:lnTo>
                <a:lnTo>
                  <a:pt x="5587" y="221741"/>
                </a:lnTo>
                <a:lnTo>
                  <a:pt x="15545" y="228346"/>
                </a:lnTo>
                <a:lnTo>
                  <a:pt x="26608" y="233476"/>
                </a:lnTo>
                <a:lnTo>
                  <a:pt x="38776" y="237134"/>
                </a:lnTo>
                <a:lnTo>
                  <a:pt x="52048" y="239318"/>
                </a:lnTo>
                <a:lnTo>
                  <a:pt x="66166" y="240029"/>
                </a:lnTo>
                <a:lnTo>
                  <a:pt x="80884" y="239153"/>
                </a:lnTo>
                <a:lnTo>
                  <a:pt x="94376" y="236522"/>
                </a:lnTo>
                <a:lnTo>
                  <a:pt x="106640" y="232134"/>
                </a:lnTo>
                <a:lnTo>
                  <a:pt x="117672" y="225986"/>
                </a:lnTo>
                <a:lnTo>
                  <a:pt x="127471" y="218074"/>
                </a:lnTo>
                <a:lnTo>
                  <a:pt x="136033" y="208397"/>
                </a:lnTo>
                <a:lnTo>
                  <a:pt x="145696" y="192918"/>
                </a:lnTo>
                <a:lnTo>
                  <a:pt x="150905" y="181914"/>
                </a:lnTo>
                <a:lnTo>
                  <a:pt x="155201" y="170312"/>
                </a:lnTo>
                <a:lnTo>
                  <a:pt x="158586" y="158114"/>
                </a:lnTo>
                <a:lnTo>
                  <a:pt x="161062" y="145319"/>
                </a:lnTo>
                <a:lnTo>
                  <a:pt x="162632" y="131927"/>
                </a:lnTo>
                <a:lnTo>
                  <a:pt x="163296" y="117939"/>
                </a:lnTo>
                <a:lnTo>
                  <a:pt x="163322" y="114553"/>
                </a:lnTo>
                <a:lnTo>
                  <a:pt x="162789" y="100679"/>
                </a:lnTo>
                <a:lnTo>
                  <a:pt x="161189" y="87400"/>
                </a:lnTo>
                <a:lnTo>
                  <a:pt x="158516" y="74718"/>
                </a:lnTo>
                <a:lnTo>
                  <a:pt x="154765" y="62636"/>
                </a:lnTo>
                <a:lnTo>
                  <a:pt x="149930" y="51157"/>
                </a:lnTo>
                <a:lnTo>
                  <a:pt x="144006" y="40284"/>
                </a:lnTo>
                <a:lnTo>
                  <a:pt x="131141" y="23136"/>
                </a:lnTo>
                <a:lnTo>
                  <a:pt x="121387" y="14416"/>
                </a:lnTo>
                <a:lnTo>
                  <a:pt x="110556" y="7749"/>
                </a:lnTo>
                <a:lnTo>
                  <a:pt x="98640" y="3135"/>
                </a:lnTo>
                <a:lnTo>
                  <a:pt x="85631" y="573"/>
                </a:lnTo>
                <a:lnTo>
                  <a:pt x="7518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32048" y="2896362"/>
            <a:ext cx="180086" cy="247014"/>
          </a:xfrm>
          <a:custGeom>
            <a:avLst/>
            <a:gdLst/>
            <a:ahLst/>
            <a:cxnLst/>
            <a:rect l="l" t="t" r="r" b="b"/>
            <a:pathLst>
              <a:path w="180086" h="247014">
                <a:moveTo>
                  <a:pt x="88900" y="0"/>
                </a:moveTo>
                <a:lnTo>
                  <a:pt x="75559" y="1046"/>
                </a:lnTo>
                <a:lnTo>
                  <a:pt x="63112" y="4184"/>
                </a:lnTo>
                <a:lnTo>
                  <a:pt x="51565" y="9408"/>
                </a:lnTo>
                <a:lnTo>
                  <a:pt x="40927" y="16714"/>
                </a:lnTo>
                <a:lnTo>
                  <a:pt x="31206" y="26099"/>
                </a:lnTo>
                <a:lnTo>
                  <a:pt x="24764" y="34162"/>
                </a:lnTo>
                <a:lnTo>
                  <a:pt x="18208" y="44285"/>
                </a:lnTo>
                <a:lnTo>
                  <a:pt x="12658" y="55101"/>
                </a:lnTo>
                <a:lnTo>
                  <a:pt x="8114" y="66610"/>
                </a:lnTo>
                <a:lnTo>
                  <a:pt x="4577" y="78808"/>
                </a:lnTo>
                <a:lnTo>
                  <a:pt x="2045" y="91694"/>
                </a:lnTo>
                <a:lnTo>
                  <a:pt x="519" y="105266"/>
                </a:lnTo>
                <a:lnTo>
                  <a:pt x="0" y="119521"/>
                </a:lnTo>
                <a:lnTo>
                  <a:pt x="0" y="119761"/>
                </a:lnTo>
                <a:lnTo>
                  <a:pt x="458" y="133995"/>
                </a:lnTo>
                <a:lnTo>
                  <a:pt x="1833" y="147606"/>
                </a:lnTo>
                <a:lnTo>
                  <a:pt x="4127" y="160592"/>
                </a:lnTo>
                <a:lnTo>
                  <a:pt x="7343" y="172955"/>
                </a:lnTo>
                <a:lnTo>
                  <a:pt x="11481" y="184693"/>
                </a:lnTo>
                <a:lnTo>
                  <a:pt x="16544" y="195807"/>
                </a:lnTo>
                <a:lnTo>
                  <a:pt x="22534" y="206297"/>
                </a:lnTo>
                <a:lnTo>
                  <a:pt x="34242" y="221725"/>
                </a:lnTo>
                <a:lnTo>
                  <a:pt x="44077" y="230935"/>
                </a:lnTo>
                <a:lnTo>
                  <a:pt x="54777" y="238068"/>
                </a:lnTo>
                <a:lnTo>
                  <a:pt x="66343" y="243125"/>
                </a:lnTo>
                <a:lnTo>
                  <a:pt x="78773" y="246106"/>
                </a:lnTo>
                <a:lnTo>
                  <a:pt x="91186" y="247014"/>
                </a:lnTo>
                <a:lnTo>
                  <a:pt x="104516" y="245968"/>
                </a:lnTo>
                <a:lnTo>
                  <a:pt x="116943" y="242830"/>
                </a:lnTo>
                <a:lnTo>
                  <a:pt x="128470" y="237606"/>
                </a:lnTo>
                <a:lnTo>
                  <a:pt x="139102" y="230300"/>
                </a:lnTo>
                <a:lnTo>
                  <a:pt x="148842" y="220915"/>
                </a:lnTo>
                <a:lnTo>
                  <a:pt x="155321" y="212851"/>
                </a:lnTo>
                <a:lnTo>
                  <a:pt x="161877" y="202729"/>
                </a:lnTo>
                <a:lnTo>
                  <a:pt x="167427" y="191913"/>
                </a:lnTo>
                <a:lnTo>
                  <a:pt x="171971" y="180404"/>
                </a:lnTo>
                <a:lnTo>
                  <a:pt x="175508" y="168206"/>
                </a:lnTo>
                <a:lnTo>
                  <a:pt x="178040" y="155320"/>
                </a:lnTo>
                <a:lnTo>
                  <a:pt x="179566" y="141748"/>
                </a:lnTo>
                <a:lnTo>
                  <a:pt x="180085" y="127493"/>
                </a:lnTo>
                <a:lnTo>
                  <a:pt x="180086" y="127253"/>
                </a:lnTo>
                <a:lnTo>
                  <a:pt x="179621" y="113019"/>
                </a:lnTo>
                <a:lnTo>
                  <a:pt x="178232" y="99408"/>
                </a:lnTo>
                <a:lnTo>
                  <a:pt x="175921" y="86422"/>
                </a:lnTo>
                <a:lnTo>
                  <a:pt x="172691" y="74059"/>
                </a:lnTo>
                <a:lnTo>
                  <a:pt x="168548" y="62321"/>
                </a:lnTo>
                <a:lnTo>
                  <a:pt x="163493" y="51207"/>
                </a:lnTo>
                <a:lnTo>
                  <a:pt x="157532" y="40717"/>
                </a:lnTo>
                <a:lnTo>
                  <a:pt x="145843" y="25289"/>
                </a:lnTo>
                <a:lnTo>
                  <a:pt x="136008" y="16079"/>
                </a:lnTo>
                <a:lnTo>
                  <a:pt x="125308" y="8946"/>
                </a:lnTo>
                <a:lnTo>
                  <a:pt x="113742" y="3889"/>
                </a:lnTo>
                <a:lnTo>
                  <a:pt x="101312" y="908"/>
                </a:lnTo>
                <a:lnTo>
                  <a:pt x="8890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63948" y="2836417"/>
            <a:ext cx="107441" cy="360934"/>
          </a:xfrm>
          <a:custGeom>
            <a:avLst/>
            <a:gdLst/>
            <a:ahLst/>
            <a:cxnLst/>
            <a:rect l="l" t="t" r="r" b="b"/>
            <a:pathLst>
              <a:path w="107441" h="360934">
                <a:moveTo>
                  <a:pt x="107061" y="0"/>
                </a:moveTo>
                <a:lnTo>
                  <a:pt x="105834" y="20670"/>
                </a:lnTo>
                <a:lnTo>
                  <a:pt x="104784" y="42857"/>
                </a:lnTo>
                <a:lnTo>
                  <a:pt x="103912" y="66557"/>
                </a:lnTo>
                <a:lnTo>
                  <a:pt x="103543" y="78974"/>
                </a:lnTo>
                <a:lnTo>
                  <a:pt x="103219" y="91767"/>
                </a:lnTo>
                <a:lnTo>
                  <a:pt x="102941" y="104937"/>
                </a:lnTo>
                <a:lnTo>
                  <a:pt x="102708" y="118482"/>
                </a:lnTo>
                <a:lnTo>
                  <a:pt x="102522" y="132402"/>
                </a:lnTo>
                <a:lnTo>
                  <a:pt x="102382" y="146698"/>
                </a:lnTo>
                <a:lnTo>
                  <a:pt x="102288" y="161368"/>
                </a:lnTo>
                <a:lnTo>
                  <a:pt x="102240" y="176411"/>
                </a:lnTo>
                <a:lnTo>
                  <a:pt x="102235" y="184150"/>
                </a:lnTo>
                <a:lnTo>
                  <a:pt x="102262" y="197809"/>
                </a:lnTo>
                <a:lnTo>
                  <a:pt x="102344" y="211319"/>
                </a:lnTo>
                <a:lnTo>
                  <a:pt x="102481" y="224680"/>
                </a:lnTo>
                <a:lnTo>
                  <a:pt x="102672" y="237892"/>
                </a:lnTo>
                <a:lnTo>
                  <a:pt x="102916" y="250954"/>
                </a:lnTo>
                <a:lnTo>
                  <a:pt x="103214" y="263867"/>
                </a:lnTo>
                <a:lnTo>
                  <a:pt x="103566" y="276630"/>
                </a:lnTo>
                <a:lnTo>
                  <a:pt x="103971" y="289245"/>
                </a:lnTo>
                <a:lnTo>
                  <a:pt x="104428" y="301710"/>
                </a:lnTo>
                <a:lnTo>
                  <a:pt x="104938" y="314025"/>
                </a:lnTo>
                <a:lnTo>
                  <a:pt x="105500" y="326192"/>
                </a:lnTo>
                <a:lnTo>
                  <a:pt x="106114" y="338209"/>
                </a:lnTo>
                <a:lnTo>
                  <a:pt x="107441" y="360934"/>
                </a:lnTo>
                <a:lnTo>
                  <a:pt x="7365" y="360934"/>
                </a:lnTo>
                <a:lnTo>
                  <a:pt x="8740" y="338356"/>
                </a:lnTo>
                <a:lnTo>
                  <a:pt x="9909" y="314836"/>
                </a:lnTo>
                <a:lnTo>
                  <a:pt x="10415" y="302722"/>
                </a:lnTo>
                <a:lnTo>
                  <a:pt x="10868" y="290372"/>
                </a:lnTo>
                <a:lnTo>
                  <a:pt x="11269" y="277787"/>
                </a:lnTo>
                <a:lnTo>
                  <a:pt x="11616" y="264966"/>
                </a:lnTo>
                <a:lnTo>
                  <a:pt x="11911" y="251909"/>
                </a:lnTo>
                <a:lnTo>
                  <a:pt x="12151" y="238616"/>
                </a:lnTo>
                <a:lnTo>
                  <a:pt x="12338" y="225088"/>
                </a:lnTo>
                <a:lnTo>
                  <a:pt x="12471" y="211324"/>
                </a:lnTo>
                <a:lnTo>
                  <a:pt x="12549" y="197324"/>
                </a:lnTo>
                <a:lnTo>
                  <a:pt x="12573" y="184150"/>
                </a:lnTo>
                <a:lnTo>
                  <a:pt x="12505" y="169831"/>
                </a:lnTo>
                <a:lnTo>
                  <a:pt x="12304" y="155773"/>
                </a:lnTo>
                <a:lnTo>
                  <a:pt x="11968" y="141976"/>
                </a:lnTo>
                <a:lnTo>
                  <a:pt x="11498" y="128439"/>
                </a:lnTo>
                <a:lnTo>
                  <a:pt x="10894" y="115162"/>
                </a:lnTo>
                <a:lnTo>
                  <a:pt x="10156" y="102146"/>
                </a:lnTo>
                <a:lnTo>
                  <a:pt x="9283" y="89390"/>
                </a:lnTo>
                <a:lnTo>
                  <a:pt x="8276" y="76894"/>
                </a:lnTo>
                <a:lnTo>
                  <a:pt x="7135" y="64659"/>
                </a:lnTo>
                <a:lnTo>
                  <a:pt x="5860" y="52684"/>
                </a:lnTo>
                <a:lnTo>
                  <a:pt x="4450" y="40969"/>
                </a:lnTo>
                <a:lnTo>
                  <a:pt x="1228" y="18321"/>
                </a:lnTo>
                <a:lnTo>
                  <a:pt x="0" y="10795"/>
                </a:lnTo>
                <a:lnTo>
                  <a:pt x="10706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24252" y="2836417"/>
            <a:ext cx="107442" cy="360934"/>
          </a:xfrm>
          <a:custGeom>
            <a:avLst/>
            <a:gdLst/>
            <a:ahLst/>
            <a:cxnLst/>
            <a:rect l="l" t="t" r="r" b="b"/>
            <a:pathLst>
              <a:path w="107442" h="360934">
                <a:moveTo>
                  <a:pt x="107061" y="0"/>
                </a:moveTo>
                <a:lnTo>
                  <a:pt x="105834" y="20670"/>
                </a:lnTo>
                <a:lnTo>
                  <a:pt x="104784" y="42857"/>
                </a:lnTo>
                <a:lnTo>
                  <a:pt x="103912" y="66557"/>
                </a:lnTo>
                <a:lnTo>
                  <a:pt x="103543" y="78974"/>
                </a:lnTo>
                <a:lnTo>
                  <a:pt x="103219" y="91767"/>
                </a:lnTo>
                <a:lnTo>
                  <a:pt x="102941" y="104937"/>
                </a:lnTo>
                <a:lnTo>
                  <a:pt x="102708" y="118482"/>
                </a:lnTo>
                <a:lnTo>
                  <a:pt x="102522" y="132402"/>
                </a:lnTo>
                <a:lnTo>
                  <a:pt x="102382" y="146698"/>
                </a:lnTo>
                <a:lnTo>
                  <a:pt x="102288" y="161368"/>
                </a:lnTo>
                <a:lnTo>
                  <a:pt x="102240" y="176411"/>
                </a:lnTo>
                <a:lnTo>
                  <a:pt x="102235" y="184150"/>
                </a:lnTo>
                <a:lnTo>
                  <a:pt x="102262" y="197809"/>
                </a:lnTo>
                <a:lnTo>
                  <a:pt x="102344" y="211319"/>
                </a:lnTo>
                <a:lnTo>
                  <a:pt x="102481" y="224680"/>
                </a:lnTo>
                <a:lnTo>
                  <a:pt x="102672" y="237892"/>
                </a:lnTo>
                <a:lnTo>
                  <a:pt x="102916" y="250954"/>
                </a:lnTo>
                <a:lnTo>
                  <a:pt x="103214" y="263867"/>
                </a:lnTo>
                <a:lnTo>
                  <a:pt x="103566" y="276630"/>
                </a:lnTo>
                <a:lnTo>
                  <a:pt x="103971" y="289245"/>
                </a:lnTo>
                <a:lnTo>
                  <a:pt x="104428" y="301710"/>
                </a:lnTo>
                <a:lnTo>
                  <a:pt x="104938" y="314025"/>
                </a:lnTo>
                <a:lnTo>
                  <a:pt x="105500" y="326192"/>
                </a:lnTo>
                <a:lnTo>
                  <a:pt x="106114" y="338209"/>
                </a:lnTo>
                <a:lnTo>
                  <a:pt x="107442" y="360934"/>
                </a:lnTo>
                <a:lnTo>
                  <a:pt x="7366" y="360934"/>
                </a:lnTo>
                <a:lnTo>
                  <a:pt x="8740" y="338356"/>
                </a:lnTo>
                <a:lnTo>
                  <a:pt x="9909" y="314836"/>
                </a:lnTo>
                <a:lnTo>
                  <a:pt x="10415" y="302722"/>
                </a:lnTo>
                <a:lnTo>
                  <a:pt x="10868" y="290372"/>
                </a:lnTo>
                <a:lnTo>
                  <a:pt x="11269" y="277787"/>
                </a:lnTo>
                <a:lnTo>
                  <a:pt x="11616" y="264966"/>
                </a:lnTo>
                <a:lnTo>
                  <a:pt x="11911" y="251909"/>
                </a:lnTo>
                <a:lnTo>
                  <a:pt x="12151" y="238616"/>
                </a:lnTo>
                <a:lnTo>
                  <a:pt x="12338" y="225088"/>
                </a:lnTo>
                <a:lnTo>
                  <a:pt x="12471" y="211324"/>
                </a:lnTo>
                <a:lnTo>
                  <a:pt x="12549" y="197324"/>
                </a:lnTo>
                <a:lnTo>
                  <a:pt x="12573" y="184150"/>
                </a:lnTo>
                <a:lnTo>
                  <a:pt x="12505" y="169831"/>
                </a:lnTo>
                <a:lnTo>
                  <a:pt x="12304" y="155773"/>
                </a:lnTo>
                <a:lnTo>
                  <a:pt x="11968" y="141976"/>
                </a:lnTo>
                <a:lnTo>
                  <a:pt x="11498" y="128439"/>
                </a:lnTo>
                <a:lnTo>
                  <a:pt x="10894" y="115162"/>
                </a:lnTo>
                <a:lnTo>
                  <a:pt x="10156" y="102146"/>
                </a:lnTo>
                <a:lnTo>
                  <a:pt x="9283" y="89390"/>
                </a:lnTo>
                <a:lnTo>
                  <a:pt x="8276" y="76894"/>
                </a:lnTo>
                <a:lnTo>
                  <a:pt x="7135" y="64659"/>
                </a:lnTo>
                <a:lnTo>
                  <a:pt x="5860" y="52684"/>
                </a:lnTo>
                <a:lnTo>
                  <a:pt x="4450" y="40969"/>
                </a:lnTo>
                <a:lnTo>
                  <a:pt x="1228" y="18321"/>
                </a:lnTo>
                <a:lnTo>
                  <a:pt x="0" y="10795"/>
                </a:lnTo>
                <a:lnTo>
                  <a:pt x="10706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57112" y="2831591"/>
            <a:ext cx="316991" cy="375031"/>
          </a:xfrm>
          <a:custGeom>
            <a:avLst/>
            <a:gdLst/>
            <a:ahLst/>
            <a:cxnLst/>
            <a:rect l="l" t="t" r="r" b="b"/>
            <a:pathLst>
              <a:path w="316991" h="375031">
                <a:moveTo>
                  <a:pt x="167004" y="0"/>
                </a:moveTo>
                <a:lnTo>
                  <a:pt x="182466" y="391"/>
                </a:lnTo>
                <a:lnTo>
                  <a:pt x="197070" y="1566"/>
                </a:lnTo>
                <a:lnTo>
                  <a:pt x="210818" y="3527"/>
                </a:lnTo>
                <a:lnTo>
                  <a:pt x="223710" y="6274"/>
                </a:lnTo>
                <a:lnTo>
                  <a:pt x="235744" y="9808"/>
                </a:lnTo>
                <a:lnTo>
                  <a:pt x="246922" y="14132"/>
                </a:lnTo>
                <a:lnTo>
                  <a:pt x="257244" y="19245"/>
                </a:lnTo>
                <a:lnTo>
                  <a:pt x="266708" y="25150"/>
                </a:lnTo>
                <a:lnTo>
                  <a:pt x="279332" y="35725"/>
                </a:lnTo>
                <a:lnTo>
                  <a:pt x="286578" y="44364"/>
                </a:lnTo>
                <a:lnTo>
                  <a:pt x="292756" y="54237"/>
                </a:lnTo>
                <a:lnTo>
                  <a:pt x="297866" y="65342"/>
                </a:lnTo>
                <a:lnTo>
                  <a:pt x="301912" y="77678"/>
                </a:lnTo>
                <a:lnTo>
                  <a:pt x="304894" y="91244"/>
                </a:lnTo>
                <a:lnTo>
                  <a:pt x="306812" y="106038"/>
                </a:lnTo>
                <a:lnTo>
                  <a:pt x="307670" y="122059"/>
                </a:lnTo>
                <a:lnTo>
                  <a:pt x="307721" y="127254"/>
                </a:lnTo>
                <a:lnTo>
                  <a:pt x="307646" y="135512"/>
                </a:lnTo>
                <a:lnTo>
                  <a:pt x="307428" y="146334"/>
                </a:lnTo>
                <a:lnTo>
                  <a:pt x="307076" y="159703"/>
                </a:lnTo>
                <a:lnTo>
                  <a:pt x="306597" y="175600"/>
                </a:lnTo>
                <a:lnTo>
                  <a:pt x="306324" y="184150"/>
                </a:lnTo>
                <a:lnTo>
                  <a:pt x="305840" y="201737"/>
                </a:lnTo>
                <a:lnTo>
                  <a:pt x="305457" y="216404"/>
                </a:lnTo>
                <a:lnTo>
                  <a:pt x="305191" y="228142"/>
                </a:lnTo>
                <a:lnTo>
                  <a:pt x="305063" y="236940"/>
                </a:lnTo>
                <a:lnTo>
                  <a:pt x="305053" y="239268"/>
                </a:lnTo>
                <a:lnTo>
                  <a:pt x="305172" y="254420"/>
                </a:lnTo>
                <a:lnTo>
                  <a:pt x="305529" y="269013"/>
                </a:lnTo>
                <a:lnTo>
                  <a:pt x="306125" y="283047"/>
                </a:lnTo>
                <a:lnTo>
                  <a:pt x="306961" y="296522"/>
                </a:lnTo>
                <a:lnTo>
                  <a:pt x="308037" y="309438"/>
                </a:lnTo>
                <a:lnTo>
                  <a:pt x="309355" y="321795"/>
                </a:lnTo>
                <a:lnTo>
                  <a:pt x="310915" y="333592"/>
                </a:lnTo>
                <a:lnTo>
                  <a:pt x="312717" y="344831"/>
                </a:lnTo>
                <a:lnTo>
                  <a:pt x="314763" y="355510"/>
                </a:lnTo>
                <a:lnTo>
                  <a:pt x="316991" y="365379"/>
                </a:lnTo>
                <a:lnTo>
                  <a:pt x="229235" y="368427"/>
                </a:lnTo>
                <a:lnTo>
                  <a:pt x="225110" y="355200"/>
                </a:lnTo>
                <a:lnTo>
                  <a:pt x="223352" y="343230"/>
                </a:lnTo>
                <a:lnTo>
                  <a:pt x="223265" y="340106"/>
                </a:lnTo>
                <a:lnTo>
                  <a:pt x="218439" y="340106"/>
                </a:lnTo>
                <a:lnTo>
                  <a:pt x="209128" y="347323"/>
                </a:lnTo>
                <a:lnTo>
                  <a:pt x="199131" y="353709"/>
                </a:lnTo>
                <a:lnTo>
                  <a:pt x="188447" y="359261"/>
                </a:lnTo>
                <a:lnTo>
                  <a:pt x="177075" y="363979"/>
                </a:lnTo>
                <a:lnTo>
                  <a:pt x="165014" y="367863"/>
                </a:lnTo>
                <a:lnTo>
                  <a:pt x="152263" y="370909"/>
                </a:lnTo>
                <a:lnTo>
                  <a:pt x="138821" y="373119"/>
                </a:lnTo>
                <a:lnTo>
                  <a:pt x="124687" y="374491"/>
                </a:lnTo>
                <a:lnTo>
                  <a:pt x="109859" y="375023"/>
                </a:lnTo>
                <a:lnTo>
                  <a:pt x="107823" y="375031"/>
                </a:lnTo>
                <a:lnTo>
                  <a:pt x="93688" y="374399"/>
                </a:lnTo>
                <a:lnTo>
                  <a:pt x="80332" y="372505"/>
                </a:lnTo>
                <a:lnTo>
                  <a:pt x="67751" y="369352"/>
                </a:lnTo>
                <a:lnTo>
                  <a:pt x="55943" y="364943"/>
                </a:lnTo>
                <a:lnTo>
                  <a:pt x="44904" y="359280"/>
                </a:lnTo>
                <a:lnTo>
                  <a:pt x="34633" y="352368"/>
                </a:lnTo>
                <a:lnTo>
                  <a:pt x="21207" y="340029"/>
                </a:lnTo>
                <a:lnTo>
                  <a:pt x="13453" y="329850"/>
                </a:lnTo>
                <a:lnTo>
                  <a:pt x="7462" y="318709"/>
                </a:lnTo>
                <a:lnTo>
                  <a:pt x="3229" y="306602"/>
                </a:lnTo>
                <a:lnTo>
                  <a:pt x="746" y="293527"/>
                </a:lnTo>
                <a:lnTo>
                  <a:pt x="0" y="280543"/>
                </a:lnTo>
                <a:lnTo>
                  <a:pt x="708" y="267053"/>
                </a:lnTo>
                <a:lnTo>
                  <a:pt x="2833" y="254175"/>
                </a:lnTo>
                <a:lnTo>
                  <a:pt x="6376" y="241909"/>
                </a:lnTo>
                <a:lnTo>
                  <a:pt x="11340" y="230254"/>
                </a:lnTo>
                <a:lnTo>
                  <a:pt x="17724" y="219210"/>
                </a:lnTo>
                <a:lnTo>
                  <a:pt x="25532" y="208779"/>
                </a:lnTo>
                <a:lnTo>
                  <a:pt x="34763" y="198959"/>
                </a:lnTo>
                <a:lnTo>
                  <a:pt x="45419" y="189750"/>
                </a:lnTo>
                <a:lnTo>
                  <a:pt x="55207" y="182800"/>
                </a:lnTo>
                <a:lnTo>
                  <a:pt x="63447" y="178015"/>
                </a:lnTo>
                <a:lnTo>
                  <a:pt x="72473" y="173602"/>
                </a:lnTo>
                <a:lnTo>
                  <a:pt x="82284" y="169561"/>
                </a:lnTo>
                <a:lnTo>
                  <a:pt x="92881" y="165892"/>
                </a:lnTo>
                <a:lnTo>
                  <a:pt x="104263" y="162594"/>
                </a:lnTo>
                <a:lnTo>
                  <a:pt x="116431" y="159666"/>
                </a:lnTo>
                <a:lnTo>
                  <a:pt x="129384" y="157108"/>
                </a:lnTo>
                <a:lnTo>
                  <a:pt x="143122" y="154919"/>
                </a:lnTo>
                <a:lnTo>
                  <a:pt x="157646" y="153098"/>
                </a:lnTo>
                <a:lnTo>
                  <a:pt x="172956" y="151646"/>
                </a:lnTo>
                <a:lnTo>
                  <a:pt x="189051" y="150560"/>
                </a:lnTo>
                <a:lnTo>
                  <a:pt x="205931" y="149842"/>
                </a:lnTo>
                <a:lnTo>
                  <a:pt x="215391" y="149606"/>
                </a:lnTo>
                <a:lnTo>
                  <a:pt x="215900" y="145161"/>
                </a:lnTo>
                <a:lnTo>
                  <a:pt x="216153" y="140843"/>
                </a:lnTo>
                <a:lnTo>
                  <a:pt x="216153" y="136906"/>
                </a:lnTo>
                <a:lnTo>
                  <a:pt x="215169" y="120185"/>
                </a:lnTo>
                <a:lnTo>
                  <a:pt x="212220" y="106250"/>
                </a:lnTo>
                <a:lnTo>
                  <a:pt x="207315" y="95100"/>
                </a:lnTo>
                <a:lnTo>
                  <a:pt x="200464" y="86735"/>
                </a:lnTo>
                <a:lnTo>
                  <a:pt x="189030" y="79804"/>
                </a:lnTo>
                <a:lnTo>
                  <a:pt x="179226" y="76477"/>
                </a:lnTo>
                <a:lnTo>
                  <a:pt x="167428" y="73957"/>
                </a:lnTo>
                <a:lnTo>
                  <a:pt x="153629" y="72236"/>
                </a:lnTo>
                <a:lnTo>
                  <a:pt x="137820" y="71305"/>
                </a:lnTo>
                <a:lnTo>
                  <a:pt x="125729" y="71120"/>
                </a:lnTo>
                <a:lnTo>
                  <a:pt x="112874" y="71315"/>
                </a:lnTo>
                <a:lnTo>
                  <a:pt x="100088" y="71901"/>
                </a:lnTo>
                <a:lnTo>
                  <a:pt x="87372" y="72879"/>
                </a:lnTo>
                <a:lnTo>
                  <a:pt x="74727" y="74247"/>
                </a:lnTo>
                <a:lnTo>
                  <a:pt x="62151" y="76006"/>
                </a:lnTo>
                <a:lnTo>
                  <a:pt x="49646" y="78156"/>
                </a:lnTo>
                <a:lnTo>
                  <a:pt x="37211" y="80697"/>
                </a:lnTo>
                <a:lnTo>
                  <a:pt x="24847" y="83629"/>
                </a:lnTo>
                <a:lnTo>
                  <a:pt x="16001" y="85979"/>
                </a:lnTo>
                <a:lnTo>
                  <a:pt x="24129" y="17525"/>
                </a:lnTo>
                <a:lnTo>
                  <a:pt x="33394" y="14569"/>
                </a:lnTo>
                <a:lnTo>
                  <a:pt x="43306" y="11886"/>
                </a:lnTo>
                <a:lnTo>
                  <a:pt x="53863" y="9476"/>
                </a:lnTo>
                <a:lnTo>
                  <a:pt x="65068" y="7338"/>
                </a:lnTo>
                <a:lnTo>
                  <a:pt x="76919" y="5473"/>
                </a:lnTo>
                <a:lnTo>
                  <a:pt x="89416" y="3881"/>
                </a:lnTo>
                <a:lnTo>
                  <a:pt x="102560" y="2562"/>
                </a:lnTo>
                <a:lnTo>
                  <a:pt x="116351" y="1516"/>
                </a:lnTo>
                <a:lnTo>
                  <a:pt x="130788" y="743"/>
                </a:lnTo>
                <a:lnTo>
                  <a:pt x="145871" y="242"/>
                </a:lnTo>
                <a:lnTo>
                  <a:pt x="161601" y="15"/>
                </a:lnTo>
                <a:lnTo>
                  <a:pt x="167004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58640" y="2831591"/>
            <a:ext cx="258572" cy="365760"/>
          </a:xfrm>
          <a:custGeom>
            <a:avLst/>
            <a:gdLst/>
            <a:ahLst/>
            <a:cxnLst/>
            <a:rect l="l" t="t" r="r" b="b"/>
            <a:pathLst>
              <a:path w="258572" h="365760">
                <a:moveTo>
                  <a:pt x="198247" y="0"/>
                </a:moveTo>
                <a:lnTo>
                  <a:pt x="209604" y="519"/>
                </a:lnTo>
                <a:lnTo>
                  <a:pt x="221520" y="2083"/>
                </a:lnTo>
                <a:lnTo>
                  <a:pt x="234000" y="4698"/>
                </a:lnTo>
                <a:lnTo>
                  <a:pt x="247051" y="8371"/>
                </a:lnTo>
                <a:lnTo>
                  <a:pt x="258572" y="12319"/>
                </a:lnTo>
                <a:lnTo>
                  <a:pt x="236982" y="99313"/>
                </a:lnTo>
                <a:lnTo>
                  <a:pt x="224648" y="94921"/>
                </a:lnTo>
                <a:lnTo>
                  <a:pt x="212260" y="91606"/>
                </a:lnTo>
                <a:lnTo>
                  <a:pt x="199800" y="89384"/>
                </a:lnTo>
                <a:lnTo>
                  <a:pt x="187251" y="88272"/>
                </a:lnTo>
                <a:lnTo>
                  <a:pt x="181101" y="88137"/>
                </a:lnTo>
                <a:lnTo>
                  <a:pt x="165982" y="89178"/>
                </a:lnTo>
                <a:lnTo>
                  <a:pt x="152441" y="92299"/>
                </a:lnTo>
                <a:lnTo>
                  <a:pt x="140476" y="97501"/>
                </a:lnTo>
                <a:lnTo>
                  <a:pt x="130085" y="104784"/>
                </a:lnTo>
                <a:lnTo>
                  <a:pt x="121265" y="114148"/>
                </a:lnTo>
                <a:lnTo>
                  <a:pt x="114015" y="125593"/>
                </a:lnTo>
                <a:lnTo>
                  <a:pt x="108965" y="137287"/>
                </a:lnTo>
                <a:lnTo>
                  <a:pt x="108973" y="153573"/>
                </a:lnTo>
                <a:lnTo>
                  <a:pt x="108994" y="169438"/>
                </a:lnTo>
                <a:lnTo>
                  <a:pt x="109029" y="184881"/>
                </a:lnTo>
                <a:lnTo>
                  <a:pt x="109079" y="199903"/>
                </a:lnTo>
                <a:lnTo>
                  <a:pt x="109142" y="214502"/>
                </a:lnTo>
                <a:lnTo>
                  <a:pt x="109220" y="228679"/>
                </a:lnTo>
                <a:lnTo>
                  <a:pt x="109312" y="242435"/>
                </a:lnTo>
                <a:lnTo>
                  <a:pt x="109418" y="255768"/>
                </a:lnTo>
                <a:lnTo>
                  <a:pt x="109538" y="268678"/>
                </a:lnTo>
                <a:lnTo>
                  <a:pt x="109672" y="281166"/>
                </a:lnTo>
                <a:lnTo>
                  <a:pt x="109820" y="293231"/>
                </a:lnTo>
                <a:lnTo>
                  <a:pt x="109983" y="304874"/>
                </a:lnTo>
                <a:lnTo>
                  <a:pt x="110159" y="316093"/>
                </a:lnTo>
                <a:lnTo>
                  <a:pt x="110350" y="326889"/>
                </a:lnTo>
                <a:lnTo>
                  <a:pt x="110555" y="337262"/>
                </a:lnTo>
                <a:lnTo>
                  <a:pt x="110774" y="347212"/>
                </a:lnTo>
                <a:lnTo>
                  <a:pt x="111007" y="356738"/>
                </a:lnTo>
                <a:lnTo>
                  <a:pt x="111251" y="365760"/>
                </a:lnTo>
                <a:lnTo>
                  <a:pt x="12192" y="365760"/>
                </a:lnTo>
                <a:lnTo>
                  <a:pt x="13057" y="350420"/>
                </a:lnTo>
                <a:lnTo>
                  <a:pt x="13857" y="335476"/>
                </a:lnTo>
                <a:lnTo>
                  <a:pt x="14592" y="320928"/>
                </a:lnTo>
                <a:lnTo>
                  <a:pt x="15263" y="306774"/>
                </a:lnTo>
                <a:lnTo>
                  <a:pt x="15870" y="293016"/>
                </a:lnTo>
                <a:lnTo>
                  <a:pt x="16413" y="279651"/>
                </a:lnTo>
                <a:lnTo>
                  <a:pt x="16893" y="266682"/>
                </a:lnTo>
                <a:lnTo>
                  <a:pt x="17311" y="254106"/>
                </a:lnTo>
                <a:lnTo>
                  <a:pt x="17667" y="241924"/>
                </a:lnTo>
                <a:lnTo>
                  <a:pt x="17962" y="230136"/>
                </a:lnTo>
                <a:lnTo>
                  <a:pt x="18369" y="207739"/>
                </a:lnTo>
                <a:lnTo>
                  <a:pt x="18536" y="186913"/>
                </a:lnTo>
                <a:lnTo>
                  <a:pt x="18542" y="182753"/>
                </a:lnTo>
                <a:lnTo>
                  <a:pt x="18436" y="169484"/>
                </a:lnTo>
                <a:lnTo>
                  <a:pt x="18120" y="156319"/>
                </a:lnTo>
                <a:lnTo>
                  <a:pt x="17593" y="143258"/>
                </a:lnTo>
                <a:lnTo>
                  <a:pt x="16856" y="130302"/>
                </a:lnTo>
                <a:lnTo>
                  <a:pt x="15910" y="117450"/>
                </a:lnTo>
                <a:lnTo>
                  <a:pt x="14754" y="104703"/>
                </a:lnTo>
                <a:lnTo>
                  <a:pt x="13389" y="92062"/>
                </a:lnTo>
                <a:lnTo>
                  <a:pt x="11815" y="79526"/>
                </a:lnTo>
                <a:lnTo>
                  <a:pt x="10033" y="67096"/>
                </a:lnTo>
                <a:lnTo>
                  <a:pt x="8042" y="54772"/>
                </a:lnTo>
                <a:lnTo>
                  <a:pt x="5844" y="42556"/>
                </a:lnTo>
                <a:lnTo>
                  <a:pt x="3438" y="30446"/>
                </a:lnTo>
                <a:lnTo>
                  <a:pt x="825" y="18443"/>
                </a:lnTo>
                <a:lnTo>
                  <a:pt x="0" y="14859"/>
                </a:lnTo>
                <a:lnTo>
                  <a:pt x="94869" y="4445"/>
                </a:lnTo>
                <a:lnTo>
                  <a:pt x="97744" y="23596"/>
                </a:lnTo>
                <a:lnTo>
                  <a:pt x="99768" y="38082"/>
                </a:lnTo>
                <a:lnTo>
                  <a:pt x="100925" y="47904"/>
                </a:lnTo>
                <a:lnTo>
                  <a:pt x="101219" y="52450"/>
                </a:lnTo>
                <a:lnTo>
                  <a:pt x="107061" y="52450"/>
                </a:lnTo>
                <a:lnTo>
                  <a:pt x="115668" y="40562"/>
                </a:lnTo>
                <a:lnTo>
                  <a:pt x="124932" y="30197"/>
                </a:lnTo>
                <a:lnTo>
                  <a:pt x="134854" y="21356"/>
                </a:lnTo>
                <a:lnTo>
                  <a:pt x="145435" y="14040"/>
                </a:lnTo>
                <a:lnTo>
                  <a:pt x="156677" y="8252"/>
                </a:lnTo>
                <a:lnTo>
                  <a:pt x="168581" y="3991"/>
                </a:lnTo>
                <a:lnTo>
                  <a:pt x="181148" y="1261"/>
                </a:lnTo>
                <a:lnTo>
                  <a:pt x="194380" y="61"/>
                </a:lnTo>
                <a:lnTo>
                  <a:pt x="1982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43428" y="2831591"/>
            <a:ext cx="258572" cy="365760"/>
          </a:xfrm>
          <a:custGeom>
            <a:avLst/>
            <a:gdLst/>
            <a:ahLst/>
            <a:cxnLst/>
            <a:rect l="l" t="t" r="r" b="b"/>
            <a:pathLst>
              <a:path w="258572" h="365760">
                <a:moveTo>
                  <a:pt x="198247" y="0"/>
                </a:moveTo>
                <a:lnTo>
                  <a:pt x="209604" y="519"/>
                </a:lnTo>
                <a:lnTo>
                  <a:pt x="221520" y="2083"/>
                </a:lnTo>
                <a:lnTo>
                  <a:pt x="234000" y="4698"/>
                </a:lnTo>
                <a:lnTo>
                  <a:pt x="247051" y="8371"/>
                </a:lnTo>
                <a:lnTo>
                  <a:pt x="258572" y="12319"/>
                </a:lnTo>
                <a:lnTo>
                  <a:pt x="236982" y="99313"/>
                </a:lnTo>
                <a:lnTo>
                  <a:pt x="224648" y="94921"/>
                </a:lnTo>
                <a:lnTo>
                  <a:pt x="212260" y="91606"/>
                </a:lnTo>
                <a:lnTo>
                  <a:pt x="199800" y="89384"/>
                </a:lnTo>
                <a:lnTo>
                  <a:pt x="187251" y="88272"/>
                </a:lnTo>
                <a:lnTo>
                  <a:pt x="181102" y="88137"/>
                </a:lnTo>
                <a:lnTo>
                  <a:pt x="165982" y="89178"/>
                </a:lnTo>
                <a:lnTo>
                  <a:pt x="152441" y="92299"/>
                </a:lnTo>
                <a:lnTo>
                  <a:pt x="140476" y="97501"/>
                </a:lnTo>
                <a:lnTo>
                  <a:pt x="130085" y="104784"/>
                </a:lnTo>
                <a:lnTo>
                  <a:pt x="121265" y="114148"/>
                </a:lnTo>
                <a:lnTo>
                  <a:pt x="114015" y="125593"/>
                </a:lnTo>
                <a:lnTo>
                  <a:pt x="108966" y="137287"/>
                </a:lnTo>
                <a:lnTo>
                  <a:pt x="108973" y="153573"/>
                </a:lnTo>
                <a:lnTo>
                  <a:pt x="108994" y="169438"/>
                </a:lnTo>
                <a:lnTo>
                  <a:pt x="109029" y="184881"/>
                </a:lnTo>
                <a:lnTo>
                  <a:pt x="109079" y="199903"/>
                </a:lnTo>
                <a:lnTo>
                  <a:pt x="109142" y="214502"/>
                </a:lnTo>
                <a:lnTo>
                  <a:pt x="109220" y="228679"/>
                </a:lnTo>
                <a:lnTo>
                  <a:pt x="109312" y="242435"/>
                </a:lnTo>
                <a:lnTo>
                  <a:pt x="109418" y="255768"/>
                </a:lnTo>
                <a:lnTo>
                  <a:pt x="109538" y="268678"/>
                </a:lnTo>
                <a:lnTo>
                  <a:pt x="109672" y="281166"/>
                </a:lnTo>
                <a:lnTo>
                  <a:pt x="109820" y="293231"/>
                </a:lnTo>
                <a:lnTo>
                  <a:pt x="109983" y="304874"/>
                </a:lnTo>
                <a:lnTo>
                  <a:pt x="110159" y="316093"/>
                </a:lnTo>
                <a:lnTo>
                  <a:pt x="110350" y="326889"/>
                </a:lnTo>
                <a:lnTo>
                  <a:pt x="110555" y="337262"/>
                </a:lnTo>
                <a:lnTo>
                  <a:pt x="110774" y="347212"/>
                </a:lnTo>
                <a:lnTo>
                  <a:pt x="111007" y="356738"/>
                </a:lnTo>
                <a:lnTo>
                  <a:pt x="111252" y="365760"/>
                </a:lnTo>
                <a:lnTo>
                  <a:pt x="12192" y="365760"/>
                </a:lnTo>
                <a:lnTo>
                  <a:pt x="13057" y="350420"/>
                </a:lnTo>
                <a:lnTo>
                  <a:pt x="13857" y="335476"/>
                </a:lnTo>
                <a:lnTo>
                  <a:pt x="14592" y="320928"/>
                </a:lnTo>
                <a:lnTo>
                  <a:pt x="15263" y="306774"/>
                </a:lnTo>
                <a:lnTo>
                  <a:pt x="15870" y="293016"/>
                </a:lnTo>
                <a:lnTo>
                  <a:pt x="16413" y="279651"/>
                </a:lnTo>
                <a:lnTo>
                  <a:pt x="16893" y="266682"/>
                </a:lnTo>
                <a:lnTo>
                  <a:pt x="17311" y="254106"/>
                </a:lnTo>
                <a:lnTo>
                  <a:pt x="17667" y="241924"/>
                </a:lnTo>
                <a:lnTo>
                  <a:pt x="17962" y="230136"/>
                </a:lnTo>
                <a:lnTo>
                  <a:pt x="18369" y="207739"/>
                </a:lnTo>
                <a:lnTo>
                  <a:pt x="18536" y="186913"/>
                </a:lnTo>
                <a:lnTo>
                  <a:pt x="18542" y="182753"/>
                </a:lnTo>
                <a:lnTo>
                  <a:pt x="18436" y="169484"/>
                </a:lnTo>
                <a:lnTo>
                  <a:pt x="18120" y="156319"/>
                </a:lnTo>
                <a:lnTo>
                  <a:pt x="17593" y="143258"/>
                </a:lnTo>
                <a:lnTo>
                  <a:pt x="16856" y="130302"/>
                </a:lnTo>
                <a:lnTo>
                  <a:pt x="15910" y="117450"/>
                </a:lnTo>
                <a:lnTo>
                  <a:pt x="14754" y="104703"/>
                </a:lnTo>
                <a:lnTo>
                  <a:pt x="13389" y="92062"/>
                </a:lnTo>
                <a:lnTo>
                  <a:pt x="11815" y="79526"/>
                </a:lnTo>
                <a:lnTo>
                  <a:pt x="10033" y="67096"/>
                </a:lnTo>
                <a:lnTo>
                  <a:pt x="8042" y="54772"/>
                </a:lnTo>
                <a:lnTo>
                  <a:pt x="5844" y="42556"/>
                </a:lnTo>
                <a:lnTo>
                  <a:pt x="3438" y="30446"/>
                </a:lnTo>
                <a:lnTo>
                  <a:pt x="825" y="18443"/>
                </a:lnTo>
                <a:lnTo>
                  <a:pt x="0" y="14859"/>
                </a:lnTo>
                <a:lnTo>
                  <a:pt x="94869" y="4445"/>
                </a:lnTo>
                <a:lnTo>
                  <a:pt x="97744" y="23596"/>
                </a:lnTo>
                <a:lnTo>
                  <a:pt x="99768" y="38082"/>
                </a:lnTo>
                <a:lnTo>
                  <a:pt x="100925" y="47904"/>
                </a:lnTo>
                <a:lnTo>
                  <a:pt x="101219" y="52450"/>
                </a:lnTo>
                <a:lnTo>
                  <a:pt x="107061" y="52450"/>
                </a:lnTo>
                <a:lnTo>
                  <a:pt x="115668" y="40562"/>
                </a:lnTo>
                <a:lnTo>
                  <a:pt x="124932" y="30197"/>
                </a:lnTo>
                <a:lnTo>
                  <a:pt x="134854" y="21356"/>
                </a:lnTo>
                <a:lnTo>
                  <a:pt x="145435" y="14040"/>
                </a:lnTo>
                <a:lnTo>
                  <a:pt x="156677" y="8252"/>
                </a:lnTo>
                <a:lnTo>
                  <a:pt x="168581" y="3991"/>
                </a:lnTo>
                <a:lnTo>
                  <a:pt x="181148" y="1261"/>
                </a:lnTo>
                <a:lnTo>
                  <a:pt x="194380" y="61"/>
                </a:lnTo>
                <a:lnTo>
                  <a:pt x="19824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06336" y="2831211"/>
            <a:ext cx="297307" cy="376936"/>
          </a:xfrm>
          <a:custGeom>
            <a:avLst/>
            <a:gdLst/>
            <a:ahLst/>
            <a:cxnLst/>
            <a:rect l="l" t="t" r="r" b="b"/>
            <a:pathLst>
              <a:path w="297307" h="376936">
                <a:moveTo>
                  <a:pt x="201676" y="0"/>
                </a:moveTo>
                <a:lnTo>
                  <a:pt x="215567" y="253"/>
                </a:lnTo>
                <a:lnTo>
                  <a:pt x="228986" y="1011"/>
                </a:lnTo>
                <a:lnTo>
                  <a:pt x="241932" y="2266"/>
                </a:lnTo>
                <a:lnTo>
                  <a:pt x="254405" y="4014"/>
                </a:lnTo>
                <a:lnTo>
                  <a:pt x="266404" y="6249"/>
                </a:lnTo>
                <a:lnTo>
                  <a:pt x="277931" y="8965"/>
                </a:lnTo>
                <a:lnTo>
                  <a:pt x="283210" y="10413"/>
                </a:lnTo>
                <a:lnTo>
                  <a:pt x="270510" y="86360"/>
                </a:lnTo>
                <a:lnTo>
                  <a:pt x="259111" y="82136"/>
                </a:lnTo>
                <a:lnTo>
                  <a:pt x="247288" y="78663"/>
                </a:lnTo>
                <a:lnTo>
                  <a:pt x="235038" y="75939"/>
                </a:lnTo>
                <a:lnTo>
                  <a:pt x="222363" y="73966"/>
                </a:lnTo>
                <a:lnTo>
                  <a:pt x="209263" y="72742"/>
                </a:lnTo>
                <a:lnTo>
                  <a:pt x="195736" y="72269"/>
                </a:lnTo>
                <a:lnTo>
                  <a:pt x="193929" y="72262"/>
                </a:lnTo>
                <a:lnTo>
                  <a:pt x="179720" y="73104"/>
                </a:lnTo>
                <a:lnTo>
                  <a:pt x="166539" y="75630"/>
                </a:lnTo>
                <a:lnTo>
                  <a:pt x="154377" y="79845"/>
                </a:lnTo>
                <a:lnTo>
                  <a:pt x="143229" y="85751"/>
                </a:lnTo>
                <a:lnTo>
                  <a:pt x="133088" y="93352"/>
                </a:lnTo>
                <a:lnTo>
                  <a:pt x="123947" y="102651"/>
                </a:lnTo>
                <a:lnTo>
                  <a:pt x="115402" y="114150"/>
                </a:lnTo>
                <a:lnTo>
                  <a:pt x="109236" y="124987"/>
                </a:lnTo>
                <a:lnTo>
                  <a:pt x="104308" y="136523"/>
                </a:lnTo>
                <a:lnTo>
                  <a:pt x="100616" y="148752"/>
                </a:lnTo>
                <a:lnTo>
                  <a:pt x="98157" y="161674"/>
                </a:lnTo>
                <a:lnTo>
                  <a:pt x="96928" y="175285"/>
                </a:lnTo>
                <a:lnTo>
                  <a:pt x="96774" y="182372"/>
                </a:lnTo>
                <a:lnTo>
                  <a:pt x="97375" y="196166"/>
                </a:lnTo>
                <a:lnTo>
                  <a:pt x="99178" y="209365"/>
                </a:lnTo>
                <a:lnTo>
                  <a:pt x="102184" y="221966"/>
                </a:lnTo>
                <a:lnTo>
                  <a:pt x="106393" y="233967"/>
                </a:lnTo>
                <a:lnTo>
                  <a:pt x="111803" y="245366"/>
                </a:lnTo>
                <a:lnTo>
                  <a:pt x="118417" y="256161"/>
                </a:lnTo>
                <a:lnTo>
                  <a:pt x="126232" y="266350"/>
                </a:lnTo>
                <a:lnTo>
                  <a:pt x="136425" y="276738"/>
                </a:lnTo>
                <a:lnTo>
                  <a:pt x="146155" y="284244"/>
                </a:lnTo>
                <a:lnTo>
                  <a:pt x="156823" y="290487"/>
                </a:lnTo>
                <a:lnTo>
                  <a:pt x="168427" y="295464"/>
                </a:lnTo>
                <a:lnTo>
                  <a:pt x="180964" y="299173"/>
                </a:lnTo>
                <a:lnTo>
                  <a:pt x="194434" y="301614"/>
                </a:lnTo>
                <a:lnTo>
                  <a:pt x="208835" y="302783"/>
                </a:lnTo>
                <a:lnTo>
                  <a:pt x="215138" y="302894"/>
                </a:lnTo>
                <a:lnTo>
                  <a:pt x="225541" y="302551"/>
                </a:lnTo>
                <a:lnTo>
                  <a:pt x="236700" y="301520"/>
                </a:lnTo>
                <a:lnTo>
                  <a:pt x="248611" y="299801"/>
                </a:lnTo>
                <a:lnTo>
                  <a:pt x="261272" y="297395"/>
                </a:lnTo>
                <a:lnTo>
                  <a:pt x="274680" y="294301"/>
                </a:lnTo>
                <a:lnTo>
                  <a:pt x="288833" y="290521"/>
                </a:lnTo>
                <a:lnTo>
                  <a:pt x="297307" y="288036"/>
                </a:lnTo>
                <a:lnTo>
                  <a:pt x="290957" y="359028"/>
                </a:lnTo>
                <a:lnTo>
                  <a:pt x="270774" y="367432"/>
                </a:lnTo>
                <a:lnTo>
                  <a:pt x="247052" y="373196"/>
                </a:lnTo>
                <a:lnTo>
                  <a:pt x="233864" y="375088"/>
                </a:lnTo>
                <a:lnTo>
                  <a:pt x="219792" y="376320"/>
                </a:lnTo>
                <a:lnTo>
                  <a:pt x="204834" y="376891"/>
                </a:lnTo>
                <a:lnTo>
                  <a:pt x="199136" y="376936"/>
                </a:lnTo>
                <a:lnTo>
                  <a:pt x="183892" y="376584"/>
                </a:lnTo>
                <a:lnTo>
                  <a:pt x="169228" y="375530"/>
                </a:lnTo>
                <a:lnTo>
                  <a:pt x="155144" y="373774"/>
                </a:lnTo>
                <a:lnTo>
                  <a:pt x="141640" y="371316"/>
                </a:lnTo>
                <a:lnTo>
                  <a:pt x="128718" y="368156"/>
                </a:lnTo>
                <a:lnTo>
                  <a:pt x="116379" y="364296"/>
                </a:lnTo>
                <a:lnTo>
                  <a:pt x="104622" y="359735"/>
                </a:lnTo>
                <a:lnTo>
                  <a:pt x="82863" y="348513"/>
                </a:lnTo>
                <a:lnTo>
                  <a:pt x="63445" y="334493"/>
                </a:lnTo>
                <a:lnTo>
                  <a:pt x="51562" y="323341"/>
                </a:lnTo>
                <a:lnTo>
                  <a:pt x="42543" y="313358"/>
                </a:lnTo>
                <a:lnTo>
                  <a:pt x="34392" y="303010"/>
                </a:lnTo>
                <a:lnTo>
                  <a:pt x="27109" y="292298"/>
                </a:lnTo>
                <a:lnTo>
                  <a:pt x="20693" y="281222"/>
                </a:lnTo>
                <a:lnTo>
                  <a:pt x="15143" y="269782"/>
                </a:lnTo>
                <a:lnTo>
                  <a:pt x="10458" y="257978"/>
                </a:lnTo>
                <a:lnTo>
                  <a:pt x="6639" y="245809"/>
                </a:lnTo>
                <a:lnTo>
                  <a:pt x="3684" y="233277"/>
                </a:lnTo>
                <a:lnTo>
                  <a:pt x="1594" y="220381"/>
                </a:lnTo>
                <a:lnTo>
                  <a:pt x="367" y="207120"/>
                </a:lnTo>
                <a:lnTo>
                  <a:pt x="0" y="194563"/>
                </a:lnTo>
                <a:lnTo>
                  <a:pt x="406" y="181177"/>
                </a:lnTo>
                <a:lnTo>
                  <a:pt x="1624" y="168089"/>
                </a:lnTo>
                <a:lnTo>
                  <a:pt x="3653" y="155299"/>
                </a:lnTo>
                <a:lnTo>
                  <a:pt x="6493" y="142808"/>
                </a:lnTo>
                <a:lnTo>
                  <a:pt x="10144" y="130616"/>
                </a:lnTo>
                <a:lnTo>
                  <a:pt x="14604" y="118725"/>
                </a:lnTo>
                <a:lnTo>
                  <a:pt x="19874" y="107134"/>
                </a:lnTo>
                <a:lnTo>
                  <a:pt x="25953" y="95844"/>
                </a:lnTo>
                <a:lnTo>
                  <a:pt x="32840" y="84855"/>
                </a:lnTo>
                <a:lnTo>
                  <a:pt x="40535" y="74169"/>
                </a:lnTo>
                <a:lnTo>
                  <a:pt x="49038" y="63784"/>
                </a:lnTo>
                <a:lnTo>
                  <a:pt x="62854" y="49341"/>
                </a:lnTo>
                <a:lnTo>
                  <a:pt x="82147" y="33675"/>
                </a:lnTo>
                <a:lnTo>
                  <a:pt x="103483" y="20992"/>
                </a:lnTo>
                <a:lnTo>
                  <a:pt x="114916" y="15769"/>
                </a:lnTo>
                <a:lnTo>
                  <a:pt x="126858" y="11292"/>
                </a:lnTo>
                <a:lnTo>
                  <a:pt x="139310" y="7561"/>
                </a:lnTo>
                <a:lnTo>
                  <a:pt x="152270" y="4575"/>
                </a:lnTo>
                <a:lnTo>
                  <a:pt x="165738" y="2336"/>
                </a:lnTo>
                <a:lnTo>
                  <a:pt x="179715" y="842"/>
                </a:lnTo>
                <a:lnTo>
                  <a:pt x="194198" y="94"/>
                </a:lnTo>
                <a:lnTo>
                  <a:pt x="201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45431" y="2831211"/>
            <a:ext cx="369824" cy="536193"/>
          </a:xfrm>
          <a:custGeom>
            <a:avLst/>
            <a:gdLst/>
            <a:ahLst/>
            <a:cxnLst/>
            <a:rect l="l" t="t" r="r" b="b"/>
            <a:pathLst>
              <a:path w="369824" h="536193">
                <a:moveTo>
                  <a:pt x="215138" y="0"/>
                </a:moveTo>
                <a:lnTo>
                  <a:pt x="229429" y="537"/>
                </a:lnTo>
                <a:lnTo>
                  <a:pt x="243092" y="2151"/>
                </a:lnTo>
                <a:lnTo>
                  <a:pt x="256130" y="4841"/>
                </a:lnTo>
                <a:lnTo>
                  <a:pt x="268544" y="8608"/>
                </a:lnTo>
                <a:lnTo>
                  <a:pt x="280335" y="13454"/>
                </a:lnTo>
                <a:lnTo>
                  <a:pt x="291506" y="19379"/>
                </a:lnTo>
                <a:lnTo>
                  <a:pt x="302056" y="26383"/>
                </a:lnTo>
                <a:lnTo>
                  <a:pt x="311990" y="34469"/>
                </a:lnTo>
                <a:lnTo>
                  <a:pt x="321307" y="43636"/>
                </a:lnTo>
                <a:lnTo>
                  <a:pt x="335951" y="61845"/>
                </a:lnTo>
                <a:lnTo>
                  <a:pt x="342928" y="72509"/>
                </a:lnTo>
                <a:lnTo>
                  <a:pt x="349099" y="83554"/>
                </a:lnTo>
                <a:lnTo>
                  <a:pt x="354466" y="94977"/>
                </a:lnTo>
                <a:lnTo>
                  <a:pt x="359029" y="106780"/>
                </a:lnTo>
                <a:lnTo>
                  <a:pt x="362789" y="118960"/>
                </a:lnTo>
                <a:lnTo>
                  <a:pt x="365746" y="131517"/>
                </a:lnTo>
                <a:lnTo>
                  <a:pt x="367901" y="144450"/>
                </a:lnTo>
                <a:lnTo>
                  <a:pt x="369255" y="157759"/>
                </a:lnTo>
                <a:lnTo>
                  <a:pt x="369809" y="171444"/>
                </a:lnTo>
                <a:lnTo>
                  <a:pt x="369824" y="174116"/>
                </a:lnTo>
                <a:lnTo>
                  <a:pt x="369489" y="187738"/>
                </a:lnTo>
                <a:lnTo>
                  <a:pt x="368485" y="201072"/>
                </a:lnTo>
                <a:lnTo>
                  <a:pt x="366811" y="214118"/>
                </a:lnTo>
                <a:lnTo>
                  <a:pt x="364468" y="226876"/>
                </a:lnTo>
                <a:lnTo>
                  <a:pt x="361455" y="239347"/>
                </a:lnTo>
                <a:lnTo>
                  <a:pt x="357773" y="251530"/>
                </a:lnTo>
                <a:lnTo>
                  <a:pt x="353421" y="263425"/>
                </a:lnTo>
                <a:lnTo>
                  <a:pt x="348400" y="275033"/>
                </a:lnTo>
                <a:lnTo>
                  <a:pt x="342710" y="286353"/>
                </a:lnTo>
                <a:lnTo>
                  <a:pt x="336350" y="297385"/>
                </a:lnTo>
                <a:lnTo>
                  <a:pt x="329320" y="308129"/>
                </a:lnTo>
                <a:lnTo>
                  <a:pt x="315088" y="326429"/>
                </a:lnTo>
                <a:lnTo>
                  <a:pt x="305895" y="336003"/>
                </a:lnTo>
                <a:lnTo>
                  <a:pt x="296146" y="344569"/>
                </a:lnTo>
                <a:lnTo>
                  <a:pt x="285840" y="352130"/>
                </a:lnTo>
                <a:lnTo>
                  <a:pt x="274977" y="358686"/>
                </a:lnTo>
                <a:lnTo>
                  <a:pt x="263557" y="364236"/>
                </a:lnTo>
                <a:lnTo>
                  <a:pt x="251579" y="368782"/>
                </a:lnTo>
                <a:lnTo>
                  <a:pt x="239045" y="372325"/>
                </a:lnTo>
                <a:lnTo>
                  <a:pt x="225953" y="374864"/>
                </a:lnTo>
                <a:lnTo>
                  <a:pt x="212305" y="376400"/>
                </a:lnTo>
                <a:lnTo>
                  <a:pt x="198099" y="376935"/>
                </a:lnTo>
                <a:lnTo>
                  <a:pt x="197612" y="376936"/>
                </a:lnTo>
                <a:lnTo>
                  <a:pt x="180771" y="376383"/>
                </a:lnTo>
                <a:lnTo>
                  <a:pt x="165579" y="374725"/>
                </a:lnTo>
                <a:lnTo>
                  <a:pt x="152027" y="371957"/>
                </a:lnTo>
                <a:lnTo>
                  <a:pt x="129817" y="363086"/>
                </a:lnTo>
                <a:lnTo>
                  <a:pt x="115697" y="351663"/>
                </a:lnTo>
                <a:lnTo>
                  <a:pt x="111252" y="351663"/>
                </a:lnTo>
                <a:lnTo>
                  <a:pt x="111264" y="364208"/>
                </a:lnTo>
                <a:lnTo>
                  <a:pt x="111302" y="376778"/>
                </a:lnTo>
                <a:lnTo>
                  <a:pt x="111365" y="389372"/>
                </a:lnTo>
                <a:lnTo>
                  <a:pt x="111454" y="401990"/>
                </a:lnTo>
                <a:lnTo>
                  <a:pt x="111567" y="414631"/>
                </a:lnTo>
                <a:lnTo>
                  <a:pt x="111706" y="427295"/>
                </a:lnTo>
                <a:lnTo>
                  <a:pt x="111870" y="439981"/>
                </a:lnTo>
                <a:lnTo>
                  <a:pt x="112060" y="452689"/>
                </a:lnTo>
                <a:lnTo>
                  <a:pt x="112275" y="465419"/>
                </a:lnTo>
                <a:lnTo>
                  <a:pt x="112514" y="478169"/>
                </a:lnTo>
                <a:lnTo>
                  <a:pt x="112780" y="490939"/>
                </a:lnTo>
                <a:lnTo>
                  <a:pt x="113070" y="503730"/>
                </a:lnTo>
                <a:lnTo>
                  <a:pt x="113386" y="516539"/>
                </a:lnTo>
                <a:lnTo>
                  <a:pt x="113727" y="529368"/>
                </a:lnTo>
                <a:lnTo>
                  <a:pt x="113919" y="536193"/>
                </a:lnTo>
                <a:lnTo>
                  <a:pt x="12700" y="536193"/>
                </a:lnTo>
                <a:lnTo>
                  <a:pt x="14005" y="513822"/>
                </a:lnTo>
                <a:lnTo>
                  <a:pt x="15172" y="490762"/>
                </a:lnTo>
                <a:lnTo>
                  <a:pt x="16199" y="467010"/>
                </a:lnTo>
                <a:lnTo>
                  <a:pt x="17087" y="442565"/>
                </a:lnTo>
                <a:lnTo>
                  <a:pt x="17834" y="417426"/>
                </a:lnTo>
                <a:lnTo>
                  <a:pt x="18439" y="391590"/>
                </a:lnTo>
                <a:lnTo>
                  <a:pt x="18901" y="365057"/>
                </a:lnTo>
                <a:lnTo>
                  <a:pt x="19220" y="337824"/>
                </a:lnTo>
                <a:lnTo>
                  <a:pt x="19394" y="309890"/>
                </a:lnTo>
                <a:lnTo>
                  <a:pt x="19431" y="289813"/>
                </a:lnTo>
                <a:lnTo>
                  <a:pt x="19382" y="272025"/>
                </a:lnTo>
                <a:lnTo>
                  <a:pt x="18993" y="237727"/>
                </a:lnTo>
                <a:lnTo>
                  <a:pt x="18216" y="205138"/>
                </a:lnTo>
                <a:lnTo>
                  <a:pt x="17050" y="174258"/>
                </a:lnTo>
                <a:lnTo>
                  <a:pt x="15496" y="145087"/>
                </a:lnTo>
                <a:lnTo>
                  <a:pt x="13553" y="117626"/>
                </a:lnTo>
                <a:lnTo>
                  <a:pt x="11221" y="91877"/>
                </a:lnTo>
                <a:lnTo>
                  <a:pt x="8501" y="67839"/>
                </a:lnTo>
                <a:lnTo>
                  <a:pt x="5392" y="45514"/>
                </a:lnTo>
                <a:lnTo>
                  <a:pt x="1894" y="24903"/>
                </a:lnTo>
                <a:lnTo>
                  <a:pt x="0" y="15239"/>
                </a:lnTo>
                <a:lnTo>
                  <a:pt x="95250" y="4825"/>
                </a:lnTo>
                <a:lnTo>
                  <a:pt x="100838" y="36829"/>
                </a:lnTo>
                <a:lnTo>
                  <a:pt x="106807" y="36829"/>
                </a:lnTo>
                <a:lnTo>
                  <a:pt x="115997" y="29119"/>
                </a:lnTo>
                <a:lnTo>
                  <a:pt x="125893" y="22310"/>
                </a:lnTo>
                <a:lnTo>
                  <a:pt x="136495" y="16404"/>
                </a:lnTo>
                <a:lnTo>
                  <a:pt x="147804" y="11403"/>
                </a:lnTo>
                <a:lnTo>
                  <a:pt x="159821" y="7308"/>
                </a:lnTo>
                <a:lnTo>
                  <a:pt x="172547" y="4118"/>
                </a:lnTo>
                <a:lnTo>
                  <a:pt x="185984" y="1837"/>
                </a:lnTo>
                <a:lnTo>
                  <a:pt x="200132" y="463"/>
                </a:lnTo>
                <a:lnTo>
                  <a:pt x="214993" y="0"/>
                </a:lnTo>
                <a:lnTo>
                  <a:pt x="2151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00909" y="2831211"/>
            <a:ext cx="297307" cy="376936"/>
          </a:xfrm>
          <a:custGeom>
            <a:avLst/>
            <a:gdLst/>
            <a:ahLst/>
            <a:cxnLst/>
            <a:rect l="l" t="t" r="r" b="b"/>
            <a:pathLst>
              <a:path w="297307" h="376936">
                <a:moveTo>
                  <a:pt x="201676" y="0"/>
                </a:moveTo>
                <a:lnTo>
                  <a:pt x="215567" y="253"/>
                </a:lnTo>
                <a:lnTo>
                  <a:pt x="228986" y="1011"/>
                </a:lnTo>
                <a:lnTo>
                  <a:pt x="241932" y="2266"/>
                </a:lnTo>
                <a:lnTo>
                  <a:pt x="254405" y="4014"/>
                </a:lnTo>
                <a:lnTo>
                  <a:pt x="266404" y="6249"/>
                </a:lnTo>
                <a:lnTo>
                  <a:pt x="277931" y="8965"/>
                </a:lnTo>
                <a:lnTo>
                  <a:pt x="283210" y="10413"/>
                </a:lnTo>
                <a:lnTo>
                  <a:pt x="270510" y="86360"/>
                </a:lnTo>
                <a:lnTo>
                  <a:pt x="259111" y="82136"/>
                </a:lnTo>
                <a:lnTo>
                  <a:pt x="247288" y="78663"/>
                </a:lnTo>
                <a:lnTo>
                  <a:pt x="235038" y="75939"/>
                </a:lnTo>
                <a:lnTo>
                  <a:pt x="222363" y="73966"/>
                </a:lnTo>
                <a:lnTo>
                  <a:pt x="209263" y="72742"/>
                </a:lnTo>
                <a:lnTo>
                  <a:pt x="195736" y="72269"/>
                </a:lnTo>
                <a:lnTo>
                  <a:pt x="193929" y="72262"/>
                </a:lnTo>
                <a:lnTo>
                  <a:pt x="179720" y="73104"/>
                </a:lnTo>
                <a:lnTo>
                  <a:pt x="166539" y="75630"/>
                </a:lnTo>
                <a:lnTo>
                  <a:pt x="154377" y="79845"/>
                </a:lnTo>
                <a:lnTo>
                  <a:pt x="143229" y="85751"/>
                </a:lnTo>
                <a:lnTo>
                  <a:pt x="133088" y="93352"/>
                </a:lnTo>
                <a:lnTo>
                  <a:pt x="123947" y="102651"/>
                </a:lnTo>
                <a:lnTo>
                  <a:pt x="115402" y="114150"/>
                </a:lnTo>
                <a:lnTo>
                  <a:pt x="109236" y="124987"/>
                </a:lnTo>
                <a:lnTo>
                  <a:pt x="104308" y="136523"/>
                </a:lnTo>
                <a:lnTo>
                  <a:pt x="100616" y="148752"/>
                </a:lnTo>
                <a:lnTo>
                  <a:pt x="98157" y="161674"/>
                </a:lnTo>
                <a:lnTo>
                  <a:pt x="96928" y="175285"/>
                </a:lnTo>
                <a:lnTo>
                  <a:pt x="96774" y="182372"/>
                </a:lnTo>
                <a:lnTo>
                  <a:pt x="97375" y="196166"/>
                </a:lnTo>
                <a:lnTo>
                  <a:pt x="99178" y="209365"/>
                </a:lnTo>
                <a:lnTo>
                  <a:pt x="102184" y="221966"/>
                </a:lnTo>
                <a:lnTo>
                  <a:pt x="106393" y="233967"/>
                </a:lnTo>
                <a:lnTo>
                  <a:pt x="111803" y="245366"/>
                </a:lnTo>
                <a:lnTo>
                  <a:pt x="118417" y="256161"/>
                </a:lnTo>
                <a:lnTo>
                  <a:pt x="126232" y="266350"/>
                </a:lnTo>
                <a:lnTo>
                  <a:pt x="136425" y="276738"/>
                </a:lnTo>
                <a:lnTo>
                  <a:pt x="146155" y="284244"/>
                </a:lnTo>
                <a:lnTo>
                  <a:pt x="156823" y="290487"/>
                </a:lnTo>
                <a:lnTo>
                  <a:pt x="168427" y="295464"/>
                </a:lnTo>
                <a:lnTo>
                  <a:pt x="180964" y="299173"/>
                </a:lnTo>
                <a:lnTo>
                  <a:pt x="194434" y="301614"/>
                </a:lnTo>
                <a:lnTo>
                  <a:pt x="208835" y="302783"/>
                </a:lnTo>
                <a:lnTo>
                  <a:pt x="215138" y="302894"/>
                </a:lnTo>
                <a:lnTo>
                  <a:pt x="225541" y="302551"/>
                </a:lnTo>
                <a:lnTo>
                  <a:pt x="236700" y="301520"/>
                </a:lnTo>
                <a:lnTo>
                  <a:pt x="248611" y="299801"/>
                </a:lnTo>
                <a:lnTo>
                  <a:pt x="261272" y="297395"/>
                </a:lnTo>
                <a:lnTo>
                  <a:pt x="274680" y="294301"/>
                </a:lnTo>
                <a:lnTo>
                  <a:pt x="288833" y="290521"/>
                </a:lnTo>
                <a:lnTo>
                  <a:pt x="297307" y="288036"/>
                </a:lnTo>
                <a:lnTo>
                  <a:pt x="290957" y="359028"/>
                </a:lnTo>
                <a:lnTo>
                  <a:pt x="270774" y="367432"/>
                </a:lnTo>
                <a:lnTo>
                  <a:pt x="247052" y="373196"/>
                </a:lnTo>
                <a:lnTo>
                  <a:pt x="233864" y="375088"/>
                </a:lnTo>
                <a:lnTo>
                  <a:pt x="219792" y="376320"/>
                </a:lnTo>
                <a:lnTo>
                  <a:pt x="204834" y="376891"/>
                </a:lnTo>
                <a:lnTo>
                  <a:pt x="199136" y="376936"/>
                </a:lnTo>
                <a:lnTo>
                  <a:pt x="183892" y="376584"/>
                </a:lnTo>
                <a:lnTo>
                  <a:pt x="169228" y="375530"/>
                </a:lnTo>
                <a:lnTo>
                  <a:pt x="155144" y="373774"/>
                </a:lnTo>
                <a:lnTo>
                  <a:pt x="141640" y="371316"/>
                </a:lnTo>
                <a:lnTo>
                  <a:pt x="128718" y="368156"/>
                </a:lnTo>
                <a:lnTo>
                  <a:pt x="116379" y="364296"/>
                </a:lnTo>
                <a:lnTo>
                  <a:pt x="104622" y="359735"/>
                </a:lnTo>
                <a:lnTo>
                  <a:pt x="82863" y="348513"/>
                </a:lnTo>
                <a:lnTo>
                  <a:pt x="63445" y="334493"/>
                </a:lnTo>
                <a:lnTo>
                  <a:pt x="51562" y="323341"/>
                </a:lnTo>
                <a:lnTo>
                  <a:pt x="42543" y="313358"/>
                </a:lnTo>
                <a:lnTo>
                  <a:pt x="34392" y="303010"/>
                </a:lnTo>
                <a:lnTo>
                  <a:pt x="27109" y="292298"/>
                </a:lnTo>
                <a:lnTo>
                  <a:pt x="20693" y="281222"/>
                </a:lnTo>
                <a:lnTo>
                  <a:pt x="15143" y="269782"/>
                </a:lnTo>
                <a:lnTo>
                  <a:pt x="10458" y="257978"/>
                </a:lnTo>
                <a:lnTo>
                  <a:pt x="6639" y="245809"/>
                </a:lnTo>
                <a:lnTo>
                  <a:pt x="3684" y="233277"/>
                </a:lnTo>
                <a:lnTo>
                  <a:pt x="1594" y="220381"/>
                </a:lnTo>
                <a:lnTo>
                  <a:pt x="367" y="207120"/>
                </a:lnTo>
                <a:lnTo>
                  <a:pt x="0" y="194563"/>
                </a:lnTo>
                <a:lnTo>
                  <a:pt x="406" y="181177"/>
                </a:lnTo>
                <a:lnTo>
                  <a:pt x="1624" y="168089"/>
                </a:lnTo>
                <a:lnTo>
                  <a:pt x="3653" y="155299"/>
                </a:lnTo>
                <a:lnTo>
                  <a:pt x="6493" y="142808"/>
                </a:lnTo>
                <a:lnTo>
                  <a:pt x="10144" y="130616"/>
                </a:lnTo>
                <a:lnTo>
                  <a:pt x="14604" y="118725"/>
                </a:lnTo>
                <a:lnTo>
                  <a:pt x="19874" y="107134"/>
                </a:lnTo>
                <a:lnTo>
                  <a:pt x="25953" y="95844"/>
                </a:lnTo>
                <a:lnTo>
                  <a:pt x="32840" y="84855"/>
                </a:lnTo>
                <a:lnTo>
                  <a:pt x="40535" y="74169"/>
                </a:lnTo>
                <a:lnTo>
                  <a:pt x="49038" y="63784"/>
                </a:lnTo>
                <a:lnTo>
                  <a:pt x="62854" y="49341"/>
                </a:lnTo>
                <a:lnTo>
                  <a:pt x="82147" y="33675"/>
                </a:lnTo>
                <a:lnTo>
                  <a:pt x="103483" y="20992"/>
                </a:lnTo>
                <a:lnTo>
                  <a:pt x="114916" y="15769"/>
                </a:lnTo>
                <a:lnTo>
                  <a:pt x="126858" y="11292"/>
                </a:lnTo>
                <a:lnTo>
                  <a:pt x="139310" y="7561"/>
                </a:lnTo>
                <a:lnTo>
                  <a:pt x="152270" y="4575"/>
                </a:lnTo>
                <a:lnTo>
                  <a:pt x="165738" y="2336"/>
                </a:lnTo>
                <a:lnTo>
                  <a:pt x="179715" y="842"/>
                </a:lnTo>
                <a:lnTo>
                  <a:pt x="194198" y="94"/>
                </a:lnTo>
                <a:lnTo>
                  <a:pt x="2016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58184" y="2830449"/>
            <a:ext cx="270510" cy="376936"/>
          </a:xfrm>
          <a:custGeom>
            <a:avLst/>
            <a:gdLst/>
            <a:ahLst/>
            <a:cxnLst/>
            <a:rect l="l" t="t" r="r" b="b"/>
            <a:pathLst>
              <a:path w="270510" h="376936">
                <a:moveTo>
                  <a:pt x="152273" y="0"/>
                </a:moveTo>
                <a:lnTo>
                  <a:pt x="167906" y="175"/>
                </a:lnTo>
                <a:lnTo>
                  <a:pt x="182707" y="700"/>
                </a:lnTo>
                <a:lnTo>
                  <a:pt x="196673" y="1571"/>
                </a:lnTo>
                <a:lnTo>
                  <a:pt x="209802" y="2787"/>
                </a:lnTo>
                <a:lnTo>
                  <a:pt x="222091" y="4343"/>
                </a:lnTo>
                <a:lnTo>
                  <a:pt x="233536" y="6238"/>
                </a:lnTo>
                <a:lnTo>
                  <a:pt x="244136" y="8468"/>
                </a:lnTo>
                <a:lnTo>
                  <a:pt x="253887" y="11030"/>
                </a:lnTo>
                <a:lnTo>
                  <a:pt x="255650" y="11556"/>
                </a:lnTo>
                <a:lnTo>
                  <a:pt x="243077" y="85216"/>
                </a:lnTo>
                <a:lnTo>
                  <a:pt x="231365" y="81017"/>
                </a:lnTo>
                <a:lnTo>
                  <a:pt x="219406" y="77438"/>
                </a:lnTo>
                <a:lnTo>
                  <a:pt x="207196" y="74480"/>
                </a:lnTo>
                <a:lnTo>
                  <a:pt x="194736" y="72143"/>
                </a:lnTo>
                <a:lnTo>
                  <a:pt x="182022" y="70426"/>
                </a:lnTo>
                <a:lnTo>
                  <a:pt x="169053" y="69330"/>
                </a:lnTo>
                <a:lnTo>
                  <a:pt x="155827" y="68855"/>
                </a:lnTo>
                <a:lnTo>
                  <a:pt x="152273" y="68834"/>
                </a:lnTo>
                <a:lnTo>
                  <a:pt x="131807" y="69931"/>
                </a:lnTo>
                <a:lnTo>
                  <a:pt x="115639" y="73225"/>
                </a:lnTo>
                <a:lnTo>
                  <a:pt x="103764" y="78723"/>
                </a:lnTo>
                <a:lnTo>
                  <a:pt x="96175" y="86429"/>
                </a:lnTo>
                <a:lnTo>
                  <a:pt x="92869" y="96348"/>
                </a:lnTo>
                <a:lnTo>
                  <a:pt x="92710" y="99440"/>
                </a:lnTo>
                <a:lnTo>
                  <a:pt x="95297" y="112321"/>
                </a:lnTo>
                <a:lnTo>
                  <a:pt x="103108" y="122633"/>
                </a:lnTo>
                <a:lnTo>
                  <a:pt x="112336" y="128951"/>
                </a:lnTo>
                <a:lnTo>
                  <a:pt x="121903" y="133934"/>
                </a:lnTo>
                <a:lnTo>
                  <a:pt x="134102" y="139409"/>
                </a:lnTo>
                <a:lnTo>
                  <a:pt x="148925" y="145376"/>
                </a:lnTo>
                <a:lnTo>
                  <a:pt x="157099" y="148462"/>
                </a:lnTo>
                <a:lnTo>
                  <a:pt x="171986" y="154173"/>
                </a:lnTo>
                <a:lnTo>
                  <a:pt x="185662" y="159919"/>
                </a:lnTo>
                <a:lnTo>
                  <a:pt x="198127" y="165705"/>
                </a:lnTo>
                <a:lnTo>
                  <a:pt x="209380" y="171537"/>
                </a:lnTo>
                <a:lnTo>
                  <a:pt x="219422" y="177418"/>
                </a:lnTo>
                <a:lnTo>
                  <a:pt x="228252" y="183354"/>
                </a:lnTo>
                <a:lnTo>
                  <a:pt x="235585" y="189102"/>
                </a:lnTo>
                <a:lnTo>
                  <a:pt x="245394" y="198493"/>
                </a:lnTo>
                <a:lnTo>
                  <a:pt x="253581" y="208652"/>
                </a:lnTo>
                <a:lnTo>
                  <a:pt x="260152" y="219582"/>
                </a:lnTo>
                <a:lnTo>
                  <a:pt x="265113" y="231281"/>
                </a:lnTo>
                <a:lnTo>
                  <a:pt x="268468" y="243749"/>
                </a:lnTo>
                <a:lnTo>
                  <a:pt x="270223" y="256987"/>
                </a:lnTo>
                <a:lnTo>
                  <a:pt x="270510" y="265302"/>
                </a:lnTo>
                <a:lnTo>
                  <a:pt x="269840" y="279076"/>
                </a:lnTo>
                <a:lnTo>
                  <a:pt x="267830" y="291944"/>
                </a:lnTo>
                <a:lnTo>
                  <a:pt x="264479" y="303905"/>
                </a:lnTo>
                <a:lnTo>
                  <a:pt x="259789" y="314959"/>
                </a:lnTo>
                <a:lnTo>
                  <a:pt x="253758" y="325106"/>
                </a:lnTo>
                <a:lnTo>
                  <a:pt x="246386" y="334347"/>
                </a:lnTo>
                <a:lnTo>
                  <a:pt x="237673" y="342682"/>
                </a:lnTo>
                <a:lnTo>
                  <a:pt x="227619" y="350109"/>
                </a:lnTo>
                <a:lnTo>
                  <a:pt x="216223" y="356630"/>
                </a:lnTo>
                <a:lnTo>
                  <a:pt x="203486" y="362245"/>
                </a:lnTo>
                <a:lnTo>
                  <a:pt x="189408" y="366953"/>
                </a:lnTo>
                <a:lnTo>
                  <a:pt x="173987" y="370754"/>
                </a:lnTo>
                <a:lnTo>
                  <a:pt x="157224" y="373648"/>
                </a:lnTo>
                <a:lnTo>
                  <a:pt x="139118" y="375637"/>
                </a:lnTo>
                <a:lnTo>
                  <a:pt x="119670" y="376718"/>
                </a:lnTo>
                <a:lnTo>
                  <a:pt x="105410" y="376936"/>
                </a:lnTo>
                <a:lnTo>
                  <a:pt x="91190" y="376750"/>
                </a:lnTo>
                <a:lnTo>
                  <a:pt x="77414" y="376195"/>
                </a:lnTo>
                <a:lnTo>
                  <a:pt x="64080" y="375268"/>
                </a:lnTo>
                <a:lnTo>
                  <a:pt x="51185" y="373972"/>
                </a:lnTo>
                <a:lnTo>
                  <a:pt x="38726" y="372304"/>
                </a:lnTo>
                <a:lnTo>
                  <a:pt x="26701" y="370267"/>
                </a:lnTo>
                <a:lnTo>
                  <a:pt x="15107" y="367859"/>
                </a:lnTo>
                <a:lnTo>
                  <a:pt x="3941" y="365080"/>
                </a:lnTo>
                <a:lnTo>
                  <a:pt x="0" y="363981"/>
                </a:lnTo>
                <a:lnTo>
                  <a:pt x="12700" y="290575"/>
                </a:lnTo>
                <a:lnTo>
                  <a:pt x="25224" y="294790"/>
                </a:lnTo>
                <a:lnTo>
                  <a:pt x="37737" y="298396"/>
                </a:lnTo>
                <a:lnTo>
                  <a:pt x="50240" y="301393"/>
                </a:lnTo>
                <a:lnTo>
                  <a:pt x="62735" y="303780"/>
                </a:lnTo>
                <a:lnTo>
                  <a:pt x="75223" y="305558"/>
                </a:lnTo>
                <a:lnTo>
                  <a:pt x="87707" y="306727"/>
                </a:lnTo>
                <a:lnTo>
                  <a:pt x="100188" y="307286"/>
                </a:lnTo>
                <a:lnTo>
                  <a:pt x="105410" y="307339"/>
                </a:lnTo>
                <a:lnTo>
                  <a:pt x="122461" y="307037"/>
                </a:lnTo>
                <a:lnTo>
                  <a:pt x="137250" y="306127"/>
                </a:lnTo>
                <a:lnTo>
                  <a:pt x="149765" y="304602"/>
                </a:lnTo>
                <a:lnTo>
                  <a:pt x="159991" y="302455"/>
                </a:lnTo>
                <a:lnTo>
                  <a:pt x="167258" y="299974"/>
                </a:lnTo>
                <a:lnTo>
                  <a:pt x="178721" y="292004"/>
                </a:lnTo>
                <a:lnTo>
                  <a:pt x="184172" y="280516"/>
                </a:lnTo>
                <a:lnTo>
                  <a:pt x="184657" y="274954"/>
                </a:lnTo>
                <a:lnTo>
                  <a:pt x="183128" y="266548"/>
                </a:lnTo>
                <a:lnTo>
                  <a:pt x="178538" y="258257"/>
                </a:lnTo>
                <a:lnTo>
                  <a:pt x="170885" y="250083"/>
                </a:lnTo>
                <a:lnTo>
                  <a:pt x="160165" y="242030"/>
                </a:lnTo>
                <a:lnTo>
                  <a:pt x="146375" y="234100"/>
                </a:lnTo>
                <a:lnTo>
                  <a:pt x="129514" y="226297"/>
                </a:lnTo>
                <a:lnTo>
                  <a:pt x="122046" y="223265"/>
                </a:lnTo>
                <a:lnTo>
                  <a:pt x="107243" y="217220"/>
                </a:lnTo>
                <a:lnTo>
                  <a:pt x="93618" y="211202"/>
                </a:lnTo>
                <a:lnTo>
                  <a:pt x="81170" y="205211"/>
                </a:lnTo>
                <a:lnTo>
                  <a:pt x="69900" y="199243"/>
                </a:lnTo>
                <a:lnTo>
                  <a:pt x="59807" y="193297"/>
                </a:lnTo>
                <a:lnTo>
                  <a:pt x="50892" y="187371"/>
                </a:lnTo>
                <a:lnTo>
                  <a:pt x="43155" y="181462"/>
                </a:lnTo>
                <a:lnTo>
                  <a:pt x="32306" y="171167"/>
                </a:lnTo>
                <a:lnTo>
                  <a:pt x="23959" y="160799"/>
                </a:lnTo>
                <a:lnTo>
                  <a:pt x="17381" y="149752"/>
                </a:lnTo>
                <a:lnTo>
                  <a:pt x="12575" y="138030"/>
                </a:lnTo>
                <a:lnTo>
                  <a:pt x="9544" y="125641"/>
                </a:lnTo>
                <a:lnTo>
                  <a:pt x="8291" y="112591"/>
                </a:lnTo>
                <a:lnTo>
                  <a:pt x="8254" y="109854"/>
                </a:lnTo>
                <a:lnTo>
                  <a:pt x="9029" y="95922"/>
                </a:lnTo>
                <a:lnTo>
                  <a:pt x="11349" y="82804"/>
                </a:lnTo>
                <a:lnTo>
                  <a:pt x="15214" y="70500"/>
                </a:lnTo>
                <a:lnTo>
                  <a:pt x="20620" y="59011"/>
                </a:lnTo>
                <a:lnTo>
                  <a:pt x="27567" y="48336"/>
                </a:lnTo>
                <a:lnTo>
                  <a:pt x="36050" y="38475"/>
                </a:lnTo>
                <a:lnTo>
                  <a:pt x="45085" y="30225"/>
                </a:lnTo>
                <a:lnTo>
                  <a:pt x="53911" y="23713"/>
                </a:lnTo>
                <a:lnTo>
                  <a:pt x="63616" y="17993"/>
                </a:lnTo>
                <a:lnTo>
                  <a:pt x="74199" y="13063"/>
                </a:lnTo>
                <a:lnTo>
                  <a:pt x="85657" y="8923"/>
                </a:lnTo>
                <a:lnTo>
                  <a:pt x="97989" y="5570"/>
                </a:lnTo>
                <a:lnTo>
                  <a:pt x="111190" y="3005"/>
                </a:lnTo>
                <a:lnTo>
                  <a:pt x="125260" y="1226"/>
                </a:lnTo>
                <a:lnTo>
                  <a:pt x="140196" y="231"/>
                </a:lnTo>
                <a:lnTo>
                  <a:pt x="15227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34892" y="2827528"/>
            <a:ext cx="374269" cy="384301"/>
          </a:xfrm>
          <a:custGeom>
            <a:avLst/>
            <a:gdLst/>
            <a:ahLst/>
            <a:cxnLst/>
            <a:rect l="l" t="t" r="r" b="b"/>
            <a:pathLst>
              <a:path w="374269" h="384301">
                <a:moveTo>
                  <a:pt x="194183" y="0"/>
                </a:moveTo>
                <a:lnTo>
                  <a:pt x="207833" y="421"/>
                </a:lnTo>
                <a:lnTo>
                  <a:pt x="221118" y="1686"/>
                </a:lnTo>
                <a:lnTo>
                  <a:pt x="234036" y="3796"/>
                </a:lnTo>
                <a:lnTo>
                  <a:pt x="246587" y="6750"/>
                </a:lnTo>
                <a:lnTo>
                  <a:pt x="270587" y="15196"/>
                </a:lnTo>
                <a:lnTo>
                  <a:pt x="293111" y="27029"/>
                </a:lnTo>
                <a:lnTo>
                  <a:pt x="303818" y="34218"/>
                </a:lnTo>
                <a:lnTo>
                  <a:pt x="314155" y="42254"/>
                </a:lnTo>
                <a:lnTo>
                  <a:pt x="330104" y="57242"/>
                </a:lnTo>
                <a:lnTo>
                  <a:pt x="345299" y="76473"/>
                </a:lnTo>
                <a:lnTo>
                  <a:pt x="357302" y="98068"/>
                </a:lnTo>
                <a:lnTo>
                  <a:pt x="366113" y="122030"/>
                </a:lnTo>
                <a:lnTo>
                  <a:pt x="369322" y="134897"/>
                </a:lnTo>
                <a:lnTo>
                  <a:pt x="371733" y="148356"/>
                </a:lnTo>
                <a:lnTo>
                  <a:pt x="373345" y="162406"/>
                </a:lnTo>
                <a:lnTo>
                  <a:pt x="374160" y="177047"/>
                </a:lnTo>
                <a:lnTo>
                  <a:pt x="374269" y="184912"/>
                </a:lnTo>
                <a:lnTo>
                  <a:pt x="373894" y="199762"/>
                </a:lnTo>
                <a:lnTo>
                  <a:pt x="372772" y="214083"/>
                </a:lnTo>
                <a:lnTo>
                  <a:pt x="370900" y="227872"/>
                </a:lnTo>
                <a:lnTo>
                  <a:pt x="368279" y="241130"/>
                </a:lnTo>
                <a:lnTo>
                  <a:pt x="364908" y="253856"/>
                </a:lnTo>
                <a:lnTo>
                  <a:pt x="360786" y="266049"/>
                </a:lnTo>
                <a:lnTo>
                  <a:pt x="350292" y="288839"/>
                </a:lnTo>
                <a:lnTo>
                  <a:pt x="336791" y="309495"/>
                </a:lnTo>
                <a:lnTo>
                  <a:pt x="320282" y="328014"/>
                </a:lnTo>
                <a:lnTo>
                  <a:pt x="306421" y="340298"/>
                </a:lnTo>
                <a:lnTo>
                  <a:pt x="295913" y="348317"/>
                </a:lnTo>
                <a:lnTo>
                  <a:pt x="285089" y="355527"/>
                </a:lnTo>
                <a:lnTo>
                  <a:pt x="273950" y="361929"/>
                </a:lnTo>
                <a:lnTo>
                  <a:pt x="250729" y="372314"/>
                </a:lnTo>
                <a:lnTo>
                  <a:pt x="226258" y="379481"/>
                </a:lnTo>
                <a:lnTo>
                  <a:pt x="213557" y="381859"/>
                </a:lnTo>
                <a:lnTo>
                  <a:pt x="200546" y="383436"/>
                </a:lnTo>
                <a:lnTo>
                  <a:pt x="187226" y="384213"/>
                </a:lnTo>
                <a:lnTo>
                  <a:pt x="180848" y="384301"/>
                </a:lnTo>
                <a:lnTo>
                  <a:pt x="167163" y="383885"/>
                </a:lnTo>
                <a:lnTo>
                  <a:pt x="153848" y="382636"/>
                </a:lnTo>
                <a:lnTo>
                  <a:pt x="140903" y="380554"/>
                </a:lnTo>
                <a:lnTo>
                  <a:pt x="128328" y="377637"/>
                </a:lnTo>
                <a:lnTo>
                  <a:pt x="104288" y="369299"/>
                </a:lnTo>
                <a:lnTo>
                  <a:pt x="81727" y="357618"/>
                </a:lnTo>
                <a:lnTo>
                  <a:pt x="71002" y="350521"/>
                </a:lnTo>
                <a:lnTo>
                  <a:pt x="60646" y="342587"/>
                </a:lnTo>
                <a:lnTo>
                  <a:pt x="44349" y="327468"/>
                </a:lnTo>
                <a:lnTo>
                  <a:pt x="29039" y="308279"/>
                </a:lnTo>
                <a:lnTo>
                  <a:pt x="16955" y="286704"/>
                </a:lnTo>
                <a:lnTo>
                  <a:pt x="8099" y="262744"/>
                </a:lnTo>
                <a:lnTo>
                  <a:pt x="4883" y="249870"/>
                </a:lnTo>
                <a:lnTo>
                  <a:pt x="2476" y="236399"/>
                </a:lnTo>
                <a:lnTo>
                  <a:pt x="878" y="222332"/>
                </a:lnTo>
                <a:lnTo>
                  <a:pt x="90" y="207669"/>
                </a:lnTo>
                <a:lnTo>
                  <a:pt x="0" y="200533"/>
                </a:lnTo>
                <a:lnTo>
                  <a:pt x="372" y="185699"/>
                </a:lnTo>
                <a:lnTo>
                  <a:pt x="1490" y="171390"/>
                </a:lnTo>
                <a:lnTo>
                  <a:pt x="3354" y="157606"/>
                </a:lnTo>
                <a:lnTo>
                  <a:pt x="5965" y="144349"/>
                </a:lnTo>
                <a:lnTo>
                  <a:pt x="9322" y="131617"/>
                </a:lnTo>
                <a:lnTo>
                  <a:pt x="13426" y="119412"/>
                </a:lnTo>
                <a:lnTo>
                  <a:pt x="23877" y="96582"/>
                </a:lnTo>
                <a:lnTo>
                  <a:pt x="37321" y="75863"/>
                </a:lnTo>
                <a:lnTo>
                  <a:pt x="53761" y="57258"/>
                </a:lnTo>
                <a:lnTo>
                  <a:pt x="68284" y="44377"/>
                </a:lnTo>
                <a:lnTo>
                  <a:pt x="78830" y="36341"/>
                </a:lnTo>
                <a:lnTo>
                  <a:pt x="89675" y="29106"/>
                </a:lnTo>
                <a:lnTo>
                  <a:pt x="100822" y="22672"/>
                </a:lnTo>
                <a:lnTo>
                  <a:pt x="124018" y="12209"/>
                </a:lnTo>
                <a:lnTo>
                  <a:pt x="148422" y="4956"/>
                </a:lnTo>
                <a:lnTo>
                  <a:pt x="161079" y="2534"/>
                </a:lnTo>
                <a:lnTo>
                  <a:pt x="174039" y="917"/>
                </a:lnTo>
                <a:lnTo>
                  <a:pt x="187304" y="104"/>
                </a:lnTo>
                <a:lnTo>
                  <a:pt x="194183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55869" y="2780665"/>
            <a:ext cx="161416" cy="165481"/>
          </a:xfrm>
          <a:custGeom>
            <a:avLst/>
            <a:gdLst/>
            <a:ahLst/>
            <a:cxnLst/>
            <a:rect l="l" t="t" r="r" b="b"/>
            <a:pathLst>
              <a:path w="161416" h="165481">
                <a:moveTo>
                  <a:pt x="55752" y="0"/>
                </a:moveTo>
                <a:lnTo>
                  <a:pt x="43662" y="276"/>
                </a:lnTo>
                <a:lnTo>
                  <a:pt x="31237" y="1119"/>
                </a:lnTo>
                <a:lnTo>
                  <a:pt x="18496" y="2546"/>
                </a:lnTo>
                <a:lnTo>
                  <a:pt x="5455" y="4573"/>
                </a:lnTo>
                <a:lnTo>
                  <a:pt x="0" y="5587"/>
                </a:lnTo>
                <a:lnTo>
                  <a:pt x="613" y="16914"/>
                </a:lnTo>
                <a:lnTo>
                  <a:pt x="1178" y="28477"/>
                </a:lnTo>
                <a:lnTo>
                  <a:pt x="1693" y="40278"/>
                </a:lnTo>
                <a:lnTo>
                  <a:pt x="2159" y="52316"/>
                </a:lnTo>
                <a:lnTo>
                  <a:pt x="2575" y="64592"/>
                </a:lnTo>
                <a:lnTo>
                  <a:pt x="2941" y="77104"/>
                </a:lnTo>
                <a:lnTo>
                  <a:pt x="3256" y="89854"/>
                </a:lnTo>
                <a:lnTo>
                  <a:pt x="3520" y="102841"/>
                </a:lnTo>
                <a:lnTo>
                  <a:pt x="3732" y="116066"/>
                </a:lnTo>
                <a:lnTo>
                  <a:pt x="3892" y="129528"/>
                </a:lnTo>
                <a:lnTo>
                  <a:pt x="4000" y="143227"/>
                </a:lnTo>
                <a:lnTo>
                  <a:pt x="4056" y="157163"/>
                </a:lnTo>
                <a:lnTo>
                  <a:pt x="4063" y="164846"/>
                </a:lnTo>
                <a:lnTo>
                  <a:pt x="10286" y="165354"/>
                </a:lnTo>
                <a:lnTo>
                  <a:pt x="17398" y="165481"/>
                </a:lnTo>
                <a:lnTo>
                  <a:pt x="25653" y="165481"/>
                </a:lnTo>
                <a:lnTo>
                  <a:pt x="46281" y="164945"/>
                </a:lnTo>
                <a:lnTo>
                  <a:pt x="65209" y="163337"/>
                </a:lnTo>
                <a:lnTo>
                  <a:pt x="82436" y="160656"/>
                </a:lnTo>
                <a:lnTo>
                  <a:pt x="97965" y="156903"/>
                </a:lnTo>
                <a:lnTo>
                  <a:pt x="111794" y="152076"/>
                </a:lnTo>
                <a:lnTo>
                  <a:pt x="123925" y="146176"/>
                </a:lnTo>
                <a:lnTo>
                  <a:pt x="134358" y="139201"/>
                </a:lnTo>
                <a:lnTo>
                  <a:pt x="143092" y="131153"/>
                </a:lnTo>
                <a:lnTo>
                  <a:pt x="150130" y="122029"/>
                </a:lnTo>
                <a:lnTo>
                  <a:pt x="155470" y="111831"/>
                </a:lnTo>
                <a:lnTo>
                  <a:pt x="159113" y="100557"/>
                </a:lnTo>
                <a:lnTo>
                  <a:pt x="161060" y="88207"/>
                </a:lnTo>
                <a:lnTo>
                  <a:pt x="161416" y="79629"/>
                </a:lnTo>
                <a:lnTo>
                  <a:pt x="160444" y="65075"/>
                </a:lnTo>
                <a:lnTo>
                  <a:pt x="157526" y="51990"/>
                </a:lnTo>
                <a:lnTo>
                  <a:pt x="152662" y="40371"/>
                </a:lnTo>
                <a:lnTo>
                  <a:pt x="145851" y="30220"/>
                </a:lnTo>
                <a:lnTo>
                  <a:pt x="137093" y="21536"/>
                </a:lnTo>
                <a:lnTo>
                  <a:pt x="126387" y="14320"/>
                </a:lnTo>
                <a:lnTo>
                  <a:pt x="113732" y="8571"/>
                </a:lnTo>
                <a:lnTo>
                  <a:pt x="99127" y="4289"/>
                </a:lnTo>
                <a:lnTo>
                  <a:pt x="82572" y="1475"/>
                </a:lnTo>
                <a:lnTo>
                  <a:pt x="64067" y="128"/>
                </a:lnTo>
                <a:lnTo>
                  <a:pt x="5575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23127" y="2735579"/>
            <a:ext cx="243586" cy="469646"/>
          </a:xfrm>
          <a:custGeom>
            <a:avLst/>
            <a:gdLst/>
            <a:ahLst/>
            <a:cxnLst/>
            <a:rect l="l" t="t" r="r" b="b"/>
            <a:pathLst>
              <a:path w="243586" h="469646">
                <a:moveTo>
                  <a:pt x="146938" y="0"/>
                </a:moveTo>
                <a:lnTo>
                  <a:pt x="145748" y="15983"/>
                </a:lnTo>
                <a:lnTo>
                  <a:pt x="144706" y="31146"/>
                </a:lnTo>
                <a:lnTo>
                  <a:pt x="143808" y="45488"/>
                </a:lnTo>
                <a:lnTo>
                  <a:pt x="143053" y="59010"/>
                </a:lnTo>
                <a:lnTo>
                  <a:pt x="142439" y="71712"/>
                </a:lnTo>
                <a:lnTo>
                  <a:pt x="141964" y="83593"/>
                </a:lnTo>
                <a:lnTo>
                  <a:pt x="141625" y="94654"/>
                </a:lnTo>
                <a:lnTo>
                  <a:pt x="141422" y="104894"/>
                </a:lnTo>
                <a:lnTo>
                  <a:pt x="141351" y="114314"/>
                </a:lnTo>
                <a:lnTo>
                  <a:pt x="141350" y="114681"/>
                </a:lnTo>
                <a:lnTo>
                  <a:pt x="150418" y="114624"/>
                </a:lnTo>
                <a:lnTo>
                  <a:pt x="160627" y="114455"/>
                </a:lnTo>
                <a:lnTo>
                  <a:pt x="171976" y="114173"/>
                </a:lnTo>
                <a:lnTo>
                  <a:pt x="184468" y="113779"/>
                </a:lnTo>
                <a:lnTo>
                  <a:pt x="198100" y="113271"/>
                </a:lnTo>
                <a:lnTo>
                  <a:pt x="212874" y="112652"/>
                </a:lnTo>
                <a:lnTo>
                  <a:pt x="228789" y="111919"/>
                </a:lnTo>
                <a:lnTo>
                  <a:pt x="234696" y="111633"/>
                </a:lnTo>
                <a:lnTo>
                  <a:pt x="231775" y="185674"/>
                </a:lnTo>
                <a:lnTo>
                  <a:pt x="216556" y="185092"/>
                </a:lnTo>
                <a:lnTo>
                  <a:pt x="202149" y="184609"/>
                </a:lnTo>
                <a:lnTo>
                  <a:pt x="188551" y="184219"/>
                </a:lnTo>
                <a:lnTo>
                  <a:pt x="175762" y="183919"/>
                </a:lnTo>
                <a:lnTo>
                  <a:pt x="163778" y="183705"/>
                </a:lnTo>
                <a:lnTo>
                  <a:pt x="152597" y="183572"/>
                </a:lnTo>
                <a:lnTo>
                  <a:pt x="142218" y="183517"/>
                </a:lnTo>
                <a:lnTo>
                  <a:pt x="139826" y="183515"/>
                </a:lnTo>
                <a:lnTo>
                  <a:pt x="139651" y="195672"/>
                </a:lnTo>
                <a:lnTo>
                  <a:pt x="139499" y="207986"/>
                </a:lnTo>
                <a:lnTo>
                  <a:pt x="139370" y="220455"/>
                </a:lnTo>
                <a:lnTo>
                  <a:pt x="139263" y="233075"/>
                </a:lnTo>
                <a:lnTo>
                  <a:pt x="139179" y="245843"/>
                </a:lnTo>
                <a:lnTo>
                  <a:pt x="139118" y="258758"/>
                </a:lnTo>
                <a:lnTo>
                  <a:pt x="139080" y="271815"/>
                </a:lnTo>
                <a:lnTo>
                  <a:pt x="139065" y="285013"/>
                </a:lnTo>
                <a:lnTo>
                  <a:pt x="139064" y="287274"/>
                </a:lnTo>
                <a:lnTo>
                  <a:pt x="139332" y="305151"/>
                </a:lnTo>
                <a:lnTo>
                  <a:pt x="140135" y="321275"/>
                </a:lnTo>
                <a:lnTo>
                  <a:pt x="141475" y="335646"/>
                </a:lnTo>
                <a:lnTo>
                  <a:pt x="143356" y="348263"/>
                </a:lnTo>
                <a:lnTo>
                  <a:pt x="145779" y="359128"/>
                </a:lnTo>
                <a:lnTo>
                  <a:pt x="148746" y="368239"/>
                </a:lnTo>
                <a:lnTo>
                  <a:pt x="152260" y="375598"/>
                </a:lnTo>
                <a:lnTo>
                  <a:pt x="160213" y="385635"/>
                </a:lnTo>
                <a:lnTo>
                  <a:pt x="170323" y="392575"/>
                </a:lnTo>
                <a:lnTo>
                  <a:pt x="182859" y="396865"/>
                </a:lnTo>
                <a:lnTo>
                  <a:pt x="197819" y="398507"/>
                </a:lnTo>
                <a:lnTo>
                  <a:pt x="199771" y="398525"/>
                </a:lnTo>
                <a:lnTo>
                  <a:pt x="211716" y="397996"/>
                </a:lnTo>
                <a:lnTo>
                  <a:pt x="224162" y="396418"/>
                </a:lnTo>
                <a:lnTo>
                  <a:pt x="237111" y="393810"/>
                </a:lnTo>
                <a:lnTo>
                  <a:pt x="243586" y="392175"/>
                </a:lnTo>
                <a:lnTo>
                  <a:pt x="237362" y="458470"/>
                </a:lnTo>
                <a:lnTo>
                  <a:pt x="226904" y="462300"/>
                </a:lnTo>
                <a:lnTo>
                  <a:pt x="215472" y="465341"/>
                </a:lnTo>
                <a:lnTo>
                  <a:pt x="203067" y="467582"/>
                </a:lnTo>
                <a:lnTo>
                  <a:pt x="189689" y="469013"/>
                </a:lnTo>
                <a:lnTo>
                  <a:pt x="175337" y="469623"/>
                </a:lnTo>
                <a:lnTo>
                  <a:pt x="171831" y="469646"/>
                </a:lnTo>
                <a:lnTo>
                  <a:pt x="156500" y="469078"/>
                </a:lnTo>
                <a:lnTo>
                  <a:pt x="142188" y="467377"/>
                </a:lnTo>
                <a:lnTo>
                  <a:pt x="128899" y="464542"/>
                </a:lnTo>
                <a:lnTo>
                  <a:pt x="116635" y="460572"/>
                </a:lnTo>
                <a:lnTo>
                  <a:pt x="105402" y="455468"/>
                </a:lnTo>
                <a:lnTo>
                  <a:pt x="95200" y="449230"/>
                </a:lnTo>
                <a:lnTo>
                  <a:pt x="86036" y="441858"/>
                </a:lnTo>
                <a:lnTo>
                  <a:pt x="75350" y="429884"/>
                </a:lnTo>
                <a:lnTo>
                  <a:pt x="70259" y="421728"/>
                </a:lnTo>
                <a:lnTo>
                  <a:pt x="65752" y="412411"/>
                </a:lnTo>
                <a:lnTo>
                  <a:pt x="61830" y="401933"/>
                </a:lnTo>
                <a:lnTo>
                  <a:pt x="58491" y="390295"/>
                </a:lnTo>
                <a:lnTo>
                  <a:pt x="55736" y="377495"/>
                </a:lnTo>
                <a:lnTo>
                  <a:pt x="53566" y="363534"/>
                </a:lnTo>
                <a:lnTo>
                  <a:pt x="51980" y="348413"/>
                </a:lnTo>
                <a:lnTo>
                  <a:pt x="50977" y="332130"/>
                </a:lnTo>
                <a:lnTo>
                  <a:pt x="50559" y="314687"/>
                </a:lnTo>
                <a:lnTo>
                  <a:pt x="50546" y="310769"/>
                </a:lnTo>
                <a:lnTo>
                  <a:pt x="50553" y="299404"/>
                </a:lnTo>
                <a:lnTo>
                  <a:pt x="50576" y="287743"/>
                </a:lnTo>
                <a:lnTo>
                  <a:pt x="50614" y="275786"/>
                </a:lnTo>
                <a:lnTo>
                  <a:pt x="50667" y="263533"/>
                </a:lnTo>
                <a:lnTo>
                  <a:pt x="50735" y="250984"/>
                </a:lnTo>
                <a:lnTo>
                  <a:pt x="50819" y="238140"/>
                </a:lnTo>
                <a:lnTo>
                  <a:pt x="50917" y="224999"/>
                </a:lnTo>
                <a:lnTo>
                  <a:pt x="51031" y="211562"/>
                </a:lnTo>
                <a:lnTo>
                  <a:pt x="51160" y="197829"/>
                </a:lnTo>
                <a:lnTo>
                  <a:pt x="51304" y="183801"/>
                </a:lnTo>
                <a:lnTo>
                  <a:pt x="51308" y="183515"/>
                </a:lnTo>
                <a:lnTo>
                  <a:pt x="41071" y="183635"/>
                </a:lnTo>
                <a:lnTo>
                  <a:pt x="29216" y="184011"/>
                </a:lnTo>
                <a:lnTo>
                  <a:pt x="15752" y="184667"/>
                </a:lnTo>
                <a:lnTo>
                  <a:pt x="692" y="185625"/>
                </a:lnTo>
                <a:lnTo>
                  <a:pt x="0" y="185674"/>
                </a:lnTo>
                <a:lnTo>
                  <a:pt x="2539" y="112395"/>
                </a:lnTo>
                <a:lnTo>
                  <a:pt x="15948" y="113355"/>
                </a:lnTo>
                <a:lnTo>
                  <a:pt x="28913" y="114055"/>
                </a:lnTo>
                <a:lnTo>
                  <a:pt x="41425" y="114495"/>
                </a:lnTo>
                <a:lnTo>
                  <a:pt x="53472" y="114676"/>
                </a:lnTo>
                <a:lnTo>
                  <a:pt x="55752" y="114681"/>
                </a:lnTo>
                <a:lnTo>
                  <a:pt x="55880" y="108882"/>
                </a:lnTo>
                <a:lnTo>
                  <a:pt x="56073" y="101169"/>
                </a:lnTo>
                <a:lnTo>
                  <a:pt x="56333" y="91539"/>
                </a:lnTo>
                <a:lnTo>
                  <a:pt x="56656" y="79989"/>
                </a:lnTo>
                <a:lnTo>
                  <a:pt x="57043" y="66516"/>
                </a:lnTo>
                <a:lnTo>
                  <a:pt x="57490" y="51118"/>
                </a:lnTo>
                <a:lnTo>
                  <a:pt x="57998" y="33791"/>
                </a:lnTo>
                <a:lnTo>
                  <a:pt x="58564" y="14533"/>
                </a:lnTo>
                <a:lnTo>
                  <a:pt x="58674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72763" y="2735579"/>
            <a:ext cx="243586" cy="469646"/>
          </a:xfrm>
          <a:custGeom>
            <a:avLst/>
            <a:gdLst/>
            <a:ahLst/>
            <a:cxnLst/>
            <a:rect l="l" t="t" r="r" b="b"/>
            <a:pathLst>
              <a:path w="243586" h="469646">
                <a:moveTo>
                  <a:pt x="146938" y="0"/>
                </a:moveTo>
                <a:lnTo>
                  <a:pt x="145748" y="15983"/>
                </a:lnTo>
                <a:lnTo>
                  <a:pt x="144706" y="31146"/>
                </a:lnTo>
                <a:lnTo>
                  <a:pt x="143808" y="45488"/>
                </a:lnTo>
                <a:lnTo>
                  <a:pt x="143053" y="59010"/>
                </a:lnTo>
                <a:lnTo>
                  <a:pt x="142439" y="71712"/>
                </a:lnTo>
                <a:lnTo>
                  <a:pt x="141964" y="83593"/>
                </a:lnTo>
                <a:lnTo>
                  <a:pt x="141625" y="94654"/>
                </a:lnTo>
                <a:lnTo>
                  <a:pt x="141422" y="104894"/>
                </a:lnTo>
                <a:lnTo>
                  <a:pt x="141351" y="114314"/>
                </a:lnTo>
                <a:lnTo>
                  <a:pt x="141350" y="114681"/>
                </a:lnTo>
                <a:lnTo>
                  <a:pt x="150418" y="114624"/>
                </a:lnTo>
                <a:lnTo>
                  <a:pt x="160627" y="114455"/>
                </a:lnTo>
                <a:lnTo>
                  <a:pt x="171976" y="114173"/>
                </a:lnTo>
                <a:lnTo>
                  <a:pt x="184468" y="113779"/>
                </a:lnTo>
                <a:lnTo>
                  <a:pt x="198100" y="113271"/>
                </a:lnTo>
                <a:lnTo>
                  <a:pt x="212874" y="112652"/>
                </a:lnTo>
                <a:lnTo>
                  <a:pt x="228789" y="111919"/>
                </a:lnTo>
                <a:lnTo>
                  <a:pt x="234696" y="111633"/>
                </a:lnTo>
                <a:lnTo>
                  <a:pt x="231775" y="185674"/>
                </a:lnTo>
                <a:lnTo>
                  <a:pt x="216556" y="185092"/>
                </a:lnTo>
                <a:lnTo>
                  <a:pt x="202149" y="184609"/>
                </a:lnTo>
                <a:lnTo>
                  <a:pt x="188551" y="184219"/>
                </a:lnTo>
                <a:lnTo>
                  <a:pt x="175762" y="183919"/>
                </a:lnTo>
                <a:lnTo>
                  <a:pt x="163778" y="183705"/>
                </a:lnTo>
                <a:lnTo>
                  <a:pt x="152597" y="183572"/>
                </a:lnTo>
                <a:lnTo>
                  <a:pt x="142218" y="183517"/>
                </a:lnTo>
                <a:lnTo>
                  <a:pt x="139826" y="183515"/>
                </a:lnTo>
                <a:lnTo>
                  <a:pt x="139651" y="195672"/>
                </a:lnTo>
                <a:lnTo>
                  <a:pt x="139499" y="207986"/>
                </a:lnTo>
                <a:lnTo>
                  <a:pt x="139370" y="220455"/>
                </a:lnTo>
                <a:lnTo>
                  <a:pt x="139263" y="233075"/>
                </a:lnTo>
                <a:lnTo>
                  <a:pt x="139179" y="245843"/>
                </a:lnTo>
                <a:lnTo>
                  <a:pt x="139118" y="258758"/>
                </a:lnTo>
                <a:lnTo>
                  <a:pt x="139080" y="271815"/>
                </a:lnTo>
                <a:lnTo>
                  <a:pt x="139065" y="285013"/>
                </a:lnTo>
                <a:lnTo>
                  <a:pt x="139064" y="287274"/>
                </a:lnTo>
                <a:lnTo>
                  <a:pt x="139332" y="305151"/>
                </a:lnTo>
                <a:lnTo>
                  <a:pt x="140135" y="321275"/>
                </a:lnTo>
                <a:lnTo>
                  <a:pt x="141475" y="335646"/>
                </a:lnTo>
                <a:lnTo>
                  <a:pt x="143356" y="348263"/>
                </a:lnTo>
                <a:lnTo>
                  <a:pt x="145779" y="359128"/>
                </a:lnTo>
                <a:lnTo>
                  <a:pt x="148746" y="368239"/>
                </a:lnTo>
                <a:lnTo>
                  <a:pt x="152260" y="375598"/>
                </a:lnTo>
                <a:lnTo>
                  <a:pt x="160213" y="385635"/>
                </a:lnTo>
                <a:lnTo>
                  <a:pt x="170323" y="392575"/>
                </a:lnTo>
                <a:lnTo>
                  <a:pt x="182859" y="396865"/>
                </a:lnTo>
                <a:lnTo>
                  <a:pt x="197819" y="398507"/>
                </a:lnTo>
                <a:lnTo>
                  <a:pt x="199771" y="398525"/>
                </a:lnTo>
                <a:lnTo>
                  <a:pt x="211716" y="397996"/>
                </a:lnTo>
                <a:lnTo>
                  <a:pt x="224162" y="396418"/>
                </a:lnTo>
                <a:lnTo>
                  <a:pt x="237111" y="393810"/>
                </a:lnTo>
                <a:lnTo>
                  <a:pt x="243586" y="392175"/>
                </a:lnTo>
                <a:lnTo>
                  <a:pt x="237362" y="458470"/>
                </a:lnTo>
                <a:lnTo>
                  <a:pt x="226904" y="462300"/>
                </a:lnTo>
                <a:lnTo>
                  <a:pt x="215472" y="465341"/>
                </a:lnTo>
                <a:lnTo>
                  <a:pt x="203067" y="467582"/>
                </a:lnTo>
                <a:lnTo>
                  <a:pt x="189689" y="469013"/>
                </a:lnTo>
                <a:lnTo>
                  <a:pt x="175337" y="469623"/>
                </a:lnTo>
                <a:lnTo>
                  <a:pt x="171831" y="469646"/>
                </a:lnTo>
                <a:lnTo>
                  <a:pt x="156500" y="469078"/>
                </a:lnTo>
                <a:lnTo>
                  <a:pt x="142188" y="467377"/>
                </a:lnTo>
                <a:lnTo>
                  <a:pt x="128899" y="464542"/>
                </a:lnTo>
                <a:lnTo>
                  <a:pt x="116635" y="460572"/>
                </a:lnTo>
                <a:lnTo>
                  <a:pt x="105402" y="455468"/>
                </a:lnTo>
                <a:lnTo>
                  <a:pt x="95200" y="449230"/>
                </a:lnTo>
                <a:lnTo>
                  <a:pt x="86036" y="441858"/>
                </a:lnTo>
                <a:lnTo>
                  <a:pt x="75350" y="429884"/>
                </a:lnTo>
                <a:lnTo>
                  <a:pt x="70259" y="421728"/>
                </a:lnTo>
                <a:lnTo>
                  <a:pt x="65752" y="412411"/>
                </a:lnTo>
                <a:lnTo>
                  <a:pt x="61830" y="401933"/>
                </a:lnTo>
                <a:lnTo>
                  <a:pt x="58491" y="390295"/>
                </a:lnTo>
                <a:lnTo>
                  <a:pt x="55736" y="377495"/>
                </a:lnTo>
                <a:lnTo>
                  <a:pt x="53566" y="363534"/>
                </a:lnTo>
                <a:lnTo>
                  <a:pt x="51980" y="348413"/>
                </a:lnTo>
                <a:lnTo>
                  <a:pt x="50977" y="332130"/>
                </a:lnTo>
                <a:lnTo>
                  <a:pt x="50559" y="314687"/>
                </a:lnTo>
                <a:lnTo>
                  <a:pt x="50546" y="310769"/>
                </a:lnTo>
                <a:lnTo>
                  <a:pt x="50553" y="299404"/>
                </a:lnTo>
                <a:lnTo>
                  <a:pt x="50576" y="287743"/>
                </a:lnTo>
                <a:lnTo>
                  <a:pt x="50614" y="275786"/>
                </a:lnTo>
                <a:lnTo>
                  <a:pt x="50667" y="263533"/>
                </a:lnTo>
                <a:lnTo>
                  <a:pt x="50735" y="250984"/>
                </a:lnTo>
                <a:lnTo>
                  <a:pt x="50819" y="238140"/>
                </a:lnTo>
                <a:lnTo>
                  <a:pt x="50917" y="224999"/>
                </a:lnTo>
                <a:lnTo>
                  <a:pt x="51031" y="211562"/>
                </a:lnTo>
                <a:lnTo>
                  <a:pt x="51160" y="197829"/>
                </a:lnTo>
                <a:lnTo>
                  <a:pt x="51304" y="183801"/>
                </a:lnTo>
                <a:lnTo>
                  <a:pt x="51308" y="183515"/>
                </a:lnTo>
                <a:lnTo>
                  <a:pt x="41071" y="183635"/>
                </a:lnTo>
                <a:lnTo>
                  <a:pt x="29216" y="184011"/>
                </a:lnTo>
                <a:lnTo>
                  <a:pt x="15752" y="184667"/>
                </a:lnTo>
                <a:lnTo>
                  <a:pt x="692" y="185625"/>
                </a:lnTo>
                <a:lnTo>
                  <a:pt x="0" y="185674"/>
                </a:lnTo>
                <a:lnTo>
                  <a:pt x="2539" y="112395"/>
                </a:lnTo>
                <a:lnTo>
                  <a:pt x="15948" y="113355"/>
                </a:lnTo>
                <a:lnTo>
                  <a:pt x="28913" y="114055"/>
                </a:lnTo>
                <a:lnTo>
                  <a:pt x="41425" y="114495"/>
                </a:lnTo>
                <a:lnTo>
                  <a:pt x="53472" y="114676"/>
                </a:lnTo>
                <a:lnTo>
                  <a:pt x="55752" y="114681"/>
                </a:lnTo>
                <a:lnTo>
                  <a:pt x="55880" y="108882"/>
                </a:lnTo>
                <a:lnTo>
                  <a:pt x="56073" y="101169"/>
                </a:lnTo>
                <a:lnTo>
                  <a:pt x="56333" y="91539"/>
                </a:lnTo>
                <a:lnTo>
                  <a:pt x="56656" y="79989"/>
                </a:lnTo>
                <a:lnTo>
                  <a:pt x="57043" y="66516"/>
                </a:lnTo>
                <a:lnTo>
                  <a:pt x="57490" y="51118"/>
                </a:lnTo>
                <a:lnTo>
                  <a:pt x="57998" y="33791"/>
                </a:lnTo>
                <a:lnTo>
                  <a:pt x="58564" y="14533"/>
                </a:lnTo>
                <a:lnTo>
                  <a:pt x="58674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63217" y="2712974"/>
            <a:ext cx="575944" cy="484377"/>
          </a:xfrm>
          <a:custGeom>
            <a:avLst/>
            <a:gdLst/>
            <a:ahLst/>
            <a:cxnLst/>
            <a:rect l="l" t="t" r="r" b="b"/>
            <a:pathLst>
              <a:path w="575944" h="484377">
                <a:moveTo>
                  <a:pt x="53975" y="0"/>
                </a:moveTo>
                <a:lnTo>
                  <a:pt x="197993" y="0"/>
                </a:lnTo>
                <a:lnTo>
                  <a:pt x="198197" y="6025"/>
                </a:lnTo>
                <a:lnTo>
                  <a:pt x="198809" y="12958"/>
                </a:lnTo>
                <a:lnTo>
                  <a:pt x="199830" y="20799"/>
                </a:lnTo>
                <a:lnTo>
                  <a:pt x="201261" y="29547"/>
                </a:lnTo>
                <a:lnTo>
                  <a:pt x="203102" y="39202"/>
                </a:lnTo>
                <a:lnTo>
                  <a:pt x="205352" y="49763"/>
                </a:lnTo>
                <a:lnTo>
                  <a:pt x="208014" y="61229"/>
                </a:lnTo>
                <a:lnTo>
                  <a:pt x="211087" y="73601"/>
                </a:lnTo>
                <a:lnTo>
                  <a:pt x="214571" y="86878"/>
                </a:lnTo>
                <a:lnTo>
                  <a:pt x="218467" y="101059"/>
                </a:lnTo>
                <a:lnTo>
                  <a:pt x="222776" y="116144"/>
                </a:lnTo>
                <a:lnTo>
                  <a:pt x="227498" y="132132"/>
                </a:lnTo>
                <a:lnTo>
                  <a:pt x="232634" y="149023"/>
                </a:lnTo>
                <a:lnTo>
                  <a:pt x="238183" y="166817"/>
                </a:lnTo>
                <a:lnTo>
                  <a:pt x="243585" y="183768"/>
                </a:lnTo>
                <a:lnTo>
                  <a:pt x="249545" y="202554"/>
                </a:lnTo>
                <a:lnTo>
                  <a:pt x="255084" y="220398"/>
                </a:lnTo>
                <a:lnTo>
                  <a:pt x="260205" y="237303"/>
                </a:lnTo>
                <a:lnTo>
                  <a:pt x="264907" y="253267"/>
                </a:lnTo>
                <a:lnTo>
                  <a:pt x="269189" y="268291"/>
                </a:lnTo>
                <a:lnTo>
                  <a:pt x="273054" y="282376"/>
                </a:lnTo>
                <a:lnTo>
                  <a:pt x="276500" y="295522"/>
                </a:lnTo>
                <a:lnTo>
                  <a:pt x="279528" y="307728"/>
                </a:lnTo>
                <a:lnTo>
                  <a:pt x="282138" y="318995"/>
                </a:lnTo>
                <a:lnTo>
                  <a:pt x="284331" y="329324"/>
                </a:lnTo>
                <a:lnTo>
                  <a:pt x="286106" y="338715"/>
                </a:lnTo>
                <a:lnTo>
                  <a:pt x="287465" y="347167"/>
                </a:lnTo>
                <a:lnTo>
                  <a:pt x="288406" y="354681"/>
                </a:lnTo>
                <a:lnTo>
                  <a:pt x="288931" y="361257"/>
                </a:lnTo>
                <a:lnTo>
                  <a:pt x="289051" y="365633"/>
                </a:lnTo>
                <a:lnTo>
                  <a:pt x="294639" y="365633"/>
                </a:lnTo>
                <a:lnTo>
                  <a:pt x="295577" y="353029"/>
                </a:lnTo>
                <a:lnTo>
                  <a:pt x="296747" y="345357"/>
                </a:lnTo>
                <a:lnTo>
                  <a:pt x="298386" y="336769"/>
                </a:lnTo>
                <a:lnTo>
                  <a:pt x="300491" y="327267"/>
                </a:lnTo>
                <a:lnTo>
                  <a:pt x="303063" y="316851"/>
                </a:lnTo>
                <a:lnTo>
                  <a:pt x="306101" y="305519"/>
                </a:lnTo>
                <a:lnTo>
                  <a:pt x="309604" y="293271"/>
                </a:lnTo>
                <a:lnTo>
                  <a:pt x="313573" y="280108"/>
                </a:lnTo>
                <a:lnTo>
                  <a:pt x="318007" y="266029"/>
                </a:lnTo>
                <a:lnTo>
                  <a:pt x="322904" y="251034"/>
                </a:lnTo>
                <a:lnTo>
                  <a:pt x="328266" y="235123"/>
                </a:lnTo>
                <a:lnTo>
                  <a:pt x="334091" y="218295"/>
                </a:lnTo>
                <a:lnTo>
                  <a:pt x="340379" y="200551"/>
                </a:lnTo>
                <a:lnTo>
                  <a:pt x="346582" y="183387"/>
                </a:lnTo>
                <a:lnTo>
                  <a:pt x="353259" y="164896"/>
                </a:lnTo>
                <a:lnTo>
                  <a:pt x="359479" y="147298"/>
                </a:lnTo>
                <a:lnTo>
                  <a:pt x="365241" y="130594"/>
                </a:lnTo>
                <a:lnTo>
                  <a:pt x="370544" y="114784"/>
                </a:lnTo>
                <a:lnTo>
                  <a:pt x="375390" y="99870"/>
                </a:lnTo>
                <a:lnTo>
                  <a:pt x="379776" y="85851"/>
                </a:lnTo>
                <a:lnTo>
                  <a:pt x="383703" y="72727"/>
                </a:lnTo>
                <a:lnTo>
                  <a:pt x="387170" y="60500"/>
                </a:lnTo>
                <a:lnTo>
                  <a:pt x="390177" y="49170"/>
                </a:lnTo>
                <a:lnTo>
                  <a:pt x="392723" y="38736"/>
                </a:lnTo>
                <a:lnTo>
                  <a:pt x="394808" y="29201"/>
                </a:lnTo>
                <a:lnTo>
                  <a:pt x="396431" y="20563"/>
                </a:lnTo>
                <a:lnTo>
                  <a:pt x="397592" y="12824"/>
                </a:lnTo>
                <a:lnTo>
                  <a:pt x="398290" y="5984"/>
                </a:lnTo>
                <a:lnTo>
                  <a:pt x="398525" y="0"/>
                </a:lnTo>
                <a:lnTo>
                  <a:pt x="541401" y="0"/>
                </a:lnTo>
                <a:lnTo>
                  <a:pt x="541572" y="16600"/>
                </a:lnTo>
                <a:lnTo>
                  <a:pt x="542087" y="35615"/>
                </a:lnTo>
                <a:lnTo>
                  <a:pt x="542474" y="46029"/>
                </a:lnTo>
                <a:lnTo>
                  <a:pt x="542947" y="57047"/>
                </a:lnTo>
                <a:lnTo>
                  <a:pt x="543506" y="68668"/>
                </a:lnTo>
                <a:lnTo>
                  <a:pt x="544152" y="80893"/>
                </a:lnTo>
                <a:lnTo>
                  <a:pt x="544884" y="93723"/>
                </a:lnTo>
                <a:lnTo>
                  <a:pt x="545703" y="107156"/>
                </a:lnTo>
                <a:lnTo>
                  <a:pt x="546608" y="121193"/>
                </a:lnTo>
                <a:lnTo>
                  <a:pt x="547600" y="135834"/>
                </a:lnTo>
                <a:lnTo>
                  <a:pt x="548679" y="151078"/>
                </a:lnTo>
                <a:lnTo>
                  <a:pt x="549845" y="166927"/>
                </a:lnTo>
                <a:lnTo>
                  <a:pt x="551098" y="183380"/>
                </a:lnTo>
                <a:lnTo>
                  <a:pt x="552438" y="200436"/>
                </a:lnTo>
                <a:lnTo>
                  <a:pt x="553866" y="218096"/>
                </a:lnTo>
                <a:lnTo>
                  <a:pt x="555381" y="236360"/>
                </a:lnTo>
                <a:lnTo>
                  <a:pt x="556983" y="255229"/>
                </a:lnTo>
                <a:lnTo>
                  <a:pt x="558672" y="274700"/>
                </a:lnTo>
                <a:lnTo>
                  <a:pt x="560702" y="297896"/>
                </a:lnTo>
                <a:lnTo>
                  <a:pt x="562603" y="319737"/>
                </a:lnTo>
                <a:lnTo>
                  <a:pt x="564377" y="340223"/>
                </a:lnTo>
                <a:lnTo>
                  <a:pt x="566024" y="359354"/>
                </a:lnTo>
                <a:lnTo>
                  <a:pt x="567544" y="377131"/>
                </a:lnTo>
                <a:lnTo>
                  <a:pt x="568937" y="393554"/>
                </a:lnTo>
                <a:lnTo>
                  <a:pt x="570203" y="408623"/>
                </a:lnTo>
                <a:lnTo>
                  <a:pt x="571343" y="422338"/>
                </a:lnTo>
                <a:lnTo>
                  <a:pt x="572356" y="434700"/>
                </a:lnTo>
                <a:lnTo>
                  <a:pt x="573243" y="445708"/>
                </a:lnTo>
                <a:lnTo>
                  <a:pt x="574004" y="455362"/>
                </a:lnTo>
                <a:lnTo>
                  <a:pt x="574639" y="463664"/>
                </a:lnTo>
                <a:lnTo>
                  <a:pt x="575149" y="470612"/>
                </a:lnTo>
                <a:lnTo>
                  <a:pt x="575533" y="476208"/>
                </a:lnTo>
                <a:lnTo>
                  <a:pt x="575924" y="483341"/>
                </a:lnTo>
                <a:lnTo>
                  <a:pt x="575944" y="484377"/>
                </a:lnTo>
                <a:lnTo>
                  <a:pt x="467740" y="484377"/>
                </a:lnTo>
                <a:lnTo>
                  <a:pt x="467712" y="476546"/>
                </a:lnTo>
                <a:lnTo>
                  <a:pt x="467627" y="468100"/>
                </a:lnTo>
                <a:lnTo>
                  <a:pt x="467486" y="459039"/>
                </a:lnTo>
                <a:lnTo>
                  <a:pt x="467289" y="449363"/>
                </a:lnTo>
                <a:lnTo>
                  <a:pt x="467036" y="439073"/>
                </a:lnTo>
                <a:lnTo>
                  <a:pt x="466727" y="428167"/>
                </a:lnTo>
                <a:lnTo>
                  <a:pt x="466362" y="416648"/>
                </a:lnTo>
                <a:lnTo>
                  <a:pt x="465942" y="404513"/>
                </a:lnTo>
                <a:lnTo>
                  <a:pt x="465467" y="391764"/>
                </a:lnTo>
                <a:lnTo>
                  <a:pt x="464936" y="378400"/>
                </a:lnTo>
                <a:lnTo>
                  <a:pt x="464351" y="364421"/>
                </a:lnTo>
                <a:lnTo>
                  <a:pt x="463710" y="349827"/>
                </a:lnTo>
                <a:lnTo>
                  <a:pt x="463015" y="334619"/>
                </a:lnTo>
                <a:lnTo>
                  <a:pt x="462265" y="318796"/>
                </a:lnTo>
                <a:lnTo>
                  <a:pt x="461461" y="302359"/>
                </a:lnTo>
                <a:lnTo>
                  <a:pt x="460603" y="285306"/>
                </a:lnTo>
                <a:lnTo>
                  <a:pt x="459866" y="271017"/>
                </a:lnTo>
                <a:lnTo>
                  <a:pt x="458843" y="251200"/>
                </a:lnTo>
                <a:lnTo>
                  <a:pt x="457890" y="232417"/>
                </a:lnTo>
                <a:lnTo>
                  <a:pt x="457006" y="214669"/>
                </a:lnTo>
                <a:lnTo>
                  <a:pt x="456191" y="197957"/>
                </a:lnTo>
                <a:lnTo>
                  <a:pt x="455445" y="182281"/>
                </a:lnTo>
                <a:lnTo>
                  <a:pt x="454768" y="167640"/>
                </a:lnTo>
                <a:lnTo>
                  <a:pt x="454160" y="154036"/>
                </a:lnTo>
                <a:lnTo>
                  <a:pt x="453619" y="141468"/>
                </a:lnTo>
                <a:lnTo>
                  <a:pt x="453147" y="129937"/>
                </a:lnTo>
                <a:lnTo>
                  <a:pt x="452742" y="119443"/>
                </a:lnTo>
                <a:lnTo>
                  <a:pt x="452405" y="109986"/>
                </a:lnTo>
                <a:lnTo>
                  <a:pt x="452136" y="101566"/>
                </a:lnTo>
                <a:lnTo>
                  <a:pt x="451933" y="94184"/>
                </a:lnTo>
                <a:lnTo>
                  <a:pt x="451797" y="87839"/>
                </a:lnTo>
                <a:lnTo>
                  <a:pt x="451738" y="83692"/>
                </a:lnTo>
                <a:lnTo>
                  <a:pt x="446150" y="83692"/>
                </a:lnTo>
                <a:lnTo>
                  <a:pt x="442779" y="100437"/>
                </a:lnTo>
                <a:lnTo>
                  <a:pt x="440275" y="111361"/>
                </a:lnTo>
                <a:lnTo>
                  <a:pt x="437225" y="123982"/>
                </a:lnTo>
                <a:lnTo>
                  <a:pt x="433630" y="138299"/>
                </a:lnTo>
                <a:lnTo>
                  <a:pt x="429488" y="154308"/>
                </a:lnTo>
                <a:lnTo>
                  <a:pt x="426338" y="166242"/>
                </a:lnTo>
                <a:lnTo>
                  <a:pt x="424044" y="174681"/>
                </a:lnTo>
                <a:lnTo>
                  <a:pt x="421494" y="183641"/>
                </a:lnTo>
                <a:lnTo>
                  <a:pt x="418687" y="193121"/>
                </a:lnTo>
                <a:lnTo>
                  <a:pt x="415625" y="203123"/>
                </a:lnTo>
                <a:lnTo>
                  <a:pt x="412305" y="213646"/>
                </a:lnTo>
                <a:lnTo>
                  <a:pt x="408728" y="224692"/>
                </a:lnTo>
                <a:lnTo>
                  <a:pt x="404893" y="236259"/>
                </a:lnTo>
                <a:lnTo>
                  <a:pt x="400799" y="248348"/>
                </a:lnTo>
                <a:lnTo>
                  <a:pt x="396447" y="260960"/>
                </a:lnTo>
                <a:lnTo>
                  <a:pt x="391836" y="274095"/>
                </a:lnTo>
                <a:lnTo>
                  <a:pt x="386964" y="287752"/>
                </a:lnTo>
                <a:lnTo>
                  <a:pt x="381833" y="301933"/>
                </a:lnTo>
                <a:lnTo>
                  <a:pt x="376440" y="316637"/>
                </a:lnTo>
                <a:lnTo>
                  <a:pt x="370787" y="331865"/>
                </a:lnTo>
                <a:lnTo>
                  <a:pt x="366268" y="343915"/>
                </a:lnTo>
                <a:lnTo>
                  <a:pt x="359001" y="363462"/>
                </a:lnTo>
                <a:lnTo>
                  <a:pt x="352387" y="381608"/>
                </a:lnTo>
                <a:lnTo>
                  <a:pt x="346426" y="398351"/>
                </a:lnTo>
                <a:lnTo>
                  <a:pt x="341119" y="413693"/>
                </a:lnTo>
                <a:lnTo>
                  <a:pt x="336467" y="427631"/>
                </a:lnTo>
                <a:lnTo>
                  <a:pt x="332468" y="440167"/>
                </a:lnTo>
                <a:lnTo>
                  <a:pt x="329125" y="451299"/>
                </a:lnTo>
                <a:lnTo>
                  <a:pt x="326438" y="461026"/>
                </a:lnTo>
                <a:lnTo>
                  <a:pt x="324406" y="469349"/>
                </a:lnTo>
                <a:lnTo>
                  <a:pt x="323031" y="476267"/>
                </a:lnTo>
                <a:lnTo>
                  <a:pt x="322314" y="481779"/>
                </a:lnTo>
                <a:lnTo>
                  <a:pt x="322199" y="484377"/>
                </a:lnTo>
                <a:lnTo>
                  <a:pt x="240030" y="484377"/>
                </a:lnTo>
                <a:lnTo>
                  <a:pt x="238782" y="473424"/>
                </a:lnTo>
                <a:lnTo>
                  <a:pt x="237223" y="465865"/>
                </a:lnTo>
                <a:lnTo>
                  <a:pt x="235041" y="456919"/>
                </a:lnTo>
                <a:lnTo>
                  <a:pt x="232234" y="446585"/>
                </a:lnTo>
                <a:lnTo>
                  <a:pt x="228805" y="434864"/>
                </a:lnTo>
                <a:lnTo>
                  <a:pt x="224751" y="421755"/>
                </a:lnTo>
                <a:lnTo>
                  <a:pt x="220074" y="407258"/>
                </a:lnTo>
                <a:lnTo>
                  <a:pt x="214774" y="391374"/>
                </a:lnTo>
                <a:lnTo>
                  <a:pt x="208849" y="374102"/>
                </a:lnTo>
                <a:lnTo>
                  <a:pt x="202302" y="355442"/>
                </a:lnTo>
                <a:lnTo>
                  <a:pt x="197738" y="342646"/>
                </a:lnTo>
                <a:lnTo>
                  <a:pt x="191729" y="325828"/>
                </a:lnTo>
                <a:lnTo>
                  <a:pt x="186031" y="309760"/>
                </a:lnTo>
                <a:lnTo>
                  <a:pt x="180644" y="294442"/>
                </a:lnTo>
                <a:lnTo>
                  <a:pt x="175570" y="279874"/>
                </a:lnTo>
                <a:lnTo>
                  <a:pt x="170807" y="266056"/>
                </a:lnTo>
                <a:lnTo>
                  <a:pt x="166356" y="252988"/>
                </a:lnTo>
                <a:lnTo>
                  <a:pt x="162217" y="240672"/>
                </a:lnTo>
                <a:lnTo>
                  <a:pt x="158390" y="229106"/>
                </a:lnTo>
                <a:lnTo>
                  <a:pt x="154874" y="218293"/>
                </a:lnTo>
                <a:lnTo>
                  <a:pt x="151670" y="208231"/>
                </a:lnTo>
                <a:lnTo>
                  <a:pt x="148778" y="198921"/>
                </a:lnTo>
                <a:lnTo>
                  <a:pt x="146198" y="190363"/>
                </a:lnTo>
                <a:lnTo>
                  <a:pt x="143930" y="182558"/>
                </a:lnTo>
                <a:lnTo>
                  <a:pt x="139153" y="164933"/>
                </a:lnTo>
                <a:lnTo>
                  <a:pt x="135989" y="152475"/>
                </a:lnTo>
                <a:lnTo>
                  <a:pt x="133000" y="140043"/>
                </a:lnTo>
                <a:lnTo>
                  <a:pt x="130191" y="127638"/>
                </a:lnTo>
                <a:lnTo>
                  <a:pt x="127562" y="115260"/>
                </a:lnTo>
                <a:lnTo>
                  <a:pt x="125115" y="102908"/>
                </a:lnTo>
                <a:lnTo>
                  <a:pt x="122852" y="90583"/>
                </a:lnTo>
                <a:lnTo>
                  <a:pt x="121665" y="83692"/>
                </a:lnTo>
                <a:lnTo>
                  <a:pt x="116077" y="83692"/>
                </a:lnTo>
                <a:lnTo>
                  <a:pt x="115845" y="97244"/>
                </a:lnTo>
                <a:lnTo>
                  <a:pt x="115627" y="105312"/>
                </a:lnTo>
                <a:lnTo>
                  <a:pt x="115341" y="114240"/>
                </a:lnTo>
                <a:lnTo>
                  <a:pt x="114987" y="124031"/>
                </a:lnTo>
                <a:lnTo>
                  <a:pt x="114565" y="134682"/>
                </a:lnTo>
                <a:lnTo>
                  <a:pt x="114075" y="146196"/>
                </a:lnTo>
                <a:lnTo>
                  <a:pt x="113518" y="158572"/>
                </a:lnTo>
                <a:lnTo>
                  <a:pt x="112892" y="171810"/>
                </a:lnTo>
                <a:lnTo>
                  <a:pt x="112199" y="185910"/>
                </a:lnTo>
                <a:lnTo>
                  <a:pt x="111438" y="200873"/>
                </a:lnTo>
                <a:lnTo>
                  <a:pt x="110609" y="216699"/>
                </a:lnTo>
                <a:lnTo>
                  <a:pt x="109712" y="233389"/>
                </a:lnTo>
                <a:lnTo>
                  <a:pt x="108748" y="250941"/>
                </a:lnTo>
                <a:lnTo>
                  <a:pt x="107715" y="269357"/>
                </a:lnTo>
                <a:lnTo>
                  <a:pt x="106933" y="283083"/>
                </a:lnTo>
                <a:lnTo>
                  <a:pt x="105864" y="301950"/>
                </a:lnTo>
                <a:lnTo>
                  <a:pt x="104863" y="319986"/>
                </a:lnTo>
                <a:lnTo>
                  <a:pt x="103933" y="337189"/>
                </a:lnTo>
                <a:lnTo>
                  <a:pt x="103072" y="353561"/>
                </a:lnTo>
                <a:lnTo>
                  <a:pt x="102280" y="369100"/>
                </a:lnTo>
                <a:lnTo>
                  <a:pt x="101559" y="383808"/>
                </a:lnTo>
                <a:lnTo>
                  <a:pt x="100907" y="397685"/>
                </a:lnTo>
                <a:lnTo>
                  <a:pt x="100324" y="410730"/>
                </a:lnTo>
                <a:lnTo>
                  <a:pt x="99811" y="422945"/>
                </a:lnTo>
                <a:lnTo>
                  <a:pt x="99368" y="434328"/>
                </a:lnTo>
                <a:lnTo>
                  <a:pt x="98995" y="444881"/>
                </a:lnTo>
                <a:lnTo>
                  <a:pt x="98691" y="454604"/>
                </a:lnTo>
                <a:lnTo>
                  <a:pt x="98456" y="463496"/>
                </a:lnTo>
                <a:lnTo>
                  <a:pt x="98292" y="471558"/>
                </a:lnTo>
                <a:lnTo>
                  <a:pt x="98197" y="478791"/>
                </a:lnTo>
                <a:lnTo>
                  <a:pt x="98170" y="484377"/>
                </a:lnTo>
                <a:lnTo>
                  <a:pt x="0" y="484377"/>
                </a:lnTo>
                <a:lnTo>
                  <a:pt x="773" y="474821"/>
                </a:lnTo>
                <a:lnTo>
                  <a:pt x="2146" y="462055"/>
                </a:lnTo>
                <a:lnTo>
                  <a:pt x="3090" y="453754"/>
                </a:lnTo>
                <a:lnTo>
                  <a:pt x="4205" y="444174"/>
                </a:lnTo>
                <a:lnTo>
                  <a:pt x="5491" y="433315"/>
                </a:lnTo>
                <a:lnTo>
                  <a:pt x="6948" y="421178"/>
                </a:lnTo>
                <a:lnTo>
                  <a:pt x="8575" y="407761"/>
                </a:lnTo>
                <a:lnTo>
                  <a:pt x="10373" y="393066"/>
                </a:lnTo>
                <a:lnTo>
                  <a:pt x="12342" y="377092"/>
                </a:lnTo>
                <a:lnTo>
                  <a:pt x="14481" y="359839"/>
                </a:lnTo>
                <a:lnTo>
                  <a:pt x="16790" y="341307"/>
                </a:lnTo>
                <a:lnTo>
                  <a:pt x="19269" y="321496"/>
                </a:lnTo>
                <a:lnTo>
                  <a:pt x="21918" y="300407"/>
                </a:lnTo>
                <a:lnTo>
                  <a:pt x="24737" y="278038"/>
                </a:lnTo>
                <a:lnTo>
                  <a:pt x="26924" y="260730"/>
                </a:lnTo>
                <a:lnTo>
                  <a:pt x="29561" y="239899"/>
                </a:lnTo>
                <a:lnTo>
                  <a:pt x="32063" y="219888"/>
                </a:lnTo>
                <a:lnTo>
                  <a:pt x="34430" y="200695"/>
                </a:lnTo>
                <a:lnTo>
                  <a:pt x="36662" y="182323"/>
                </a:lnTo>
                <a:lnTo>
                  <a:pt x="38758" y="164770"/>
                </a:lnTo>
                <a:lnTo>
                  <a:pt x="40720" y="148038"/>
                </a:lnTo>
                <a:lnTo>
                  <a:pt x="42545" y="132125"/>
                </a:lnTo>
                <a:lnTo>
                  <a:pt x="44236" y="117034"/>
                </a:lnTo>
                <a:lnTo>
                  <a:pt x="45792" y="102762"/>
                </a:lnTo>
                <a:lnTo>
                  <a:pt x="47212" y="89312"/>
                </a:lnTo>
                <a:lnTo>
                  <a:pt x="48497" y="76683"/>
                </a:lnTo>
                <a:lnTo>
                  <a:pt x="49646" y="64875"/>
                </a:lnTo>
                <a:lnTo>
                  <a:pt x="50661" y="53889"/>
                </a:lnTo>
                <a:lnTo>
                  <a:pt x="51540" y="43724"/>
                </a:lnTo>
                <a:lnTo>
                  <a:pt x="52284" y="34381"/>
                </a:lnTo>
                <a:lnTo>
                  <a:pt x="52892" y="25860"/>
                </a:lnTo>
                <a:lnTo>
                  <a:pt x="53366" y="18161"/>
                </a:lnTo>
                <a:lnTo>
                  <a:pt x="53907" y="5231"/>
                </a:lnTo>
                <a:lnTo>
                  <a:pt x="539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59857" y="2710688"/>
            <a:ext cx="353440" cy="486663"/>
          </a:xfrm>
          <a:custGeom>
            <a:avLst/>
            <a:gdLst/>
            <a:ahLst/>
            <a:cxnLst/>
            <a:rect l="l" t="t" r="r" b="b"/>
            <a:pathLst>
              <a:path w="353440" h="486663">
                <a:moveTo>
                  <a:pt x="185292" y="0"/>
                </a:moveTo>
                <a:lnTo>
                  <a:pt x="199584" y="337"/>
                </a:lnTo>
                <a:lnTo>
                  <a:pt x="213409" y="1351"/>
                </a:lnTo>
                <a:lnTo>
                  <a:pt x="226770" y="3041"/>
                </a:lnTo>
                <a:lnTo>
                  <a:pt x="239666" y="5406"/>
                </a:lnTo>
                <a:lnTo>
                  <a:pt x="252099" y="8447"/>
                </a:lnTo>
                <a:lnTo>
                  <a:pt x="264069" y="12164"/>
                </a:lnTo>
                <a:lnTo>
                  <a:pt x="275578" y="16557"/>
                </a:lnTo>
                <a:lnTo>
                  <a:pt x="286626" y="21626"/>
                </a:lnTo>
                <a:lnTo>
                  <a:pt x="297214" y="27371"/>
                </a:lnTo>
                <a:lnTo>
                  <a:pt x="315402" y="39934"/>
                </a:lnTo>
                <a:lnTo>
                  <a:pt x="324800" y="48769"/>
                </a:lnTo>
                <a:lnTo>
                  <a:pt x="332866" y="58509"/>
                </a:lnTo>
                <a:lnTo>
                  <a:pt x="339602" y="69153"/>
                </a:lnTo>
                <a:lnTo>
                  <a:pt x="345006" y="80703"/>
                </a:lnTo>
                <a:lnTo>
                  <a:pt x="349079" y="93157"/>
                </a:lnTo>
                <a:lnTo>
                  <a:pt x="351821" y="106516"/>
                </a:lnTo>
                <a:lnTo>
                  <a:pt x="353232" y="120780"/>
                </a:lnTo>
                <a:lnTo>
                  <a:pt x="353440" y="129159"/>
                </a:lnTo>
                <a:lnTo>
                  <a:pt x="352948" y="144154"/>
                </a:lnTo>
                <a:lnTo>
                  <a:pt x="351472" y="158462"/>
                </a:lnTo>
                <a:lnTo>
                  <a:pt x="349010" y="172079"/>
                </a:lnTo>
                <a:lnTo>
                  <a:pt x="345562" y="185008"/>
                </a:lnTo>
                <a:lnTo>
                  <a:pt x="341129" y="197245"/>
                </a:lnTo>
                <a:lnTo>
                  <a:pt x="335709" y="208792"/>
                </a:lnTo>
                <a:lnTo>
                  <a:pt x="329302" y="219648"/>
                </a:lnTo>
                <a:lnTo>
                  <a:pt x="321907" y="229812"/>
                </a:lnTo>
                <a:lnTo>
                  <a:pt x="313525" y="239284"/>
                </a:lnTo>
                <a:lnTo>
                  <a:pt x="304153" y="248063"/>
                </a:lnTo>
                <a:lnTo>
                  <a:pt x="293793" y="256149"/>
                </a:lnTo>
                <a:lnTo>
                  <a:pt x="277206" y="266648"/>
                </a:lnTo>
                <a:lnTo>
                  <a:pt x="266670" y="272337"/>
                </a:lnTo>
                <a:lnTo>
                  <a:pt x="255792" y="277543"/>
                </a:lnTo>
                <a:lnTo>
                  <a:pt x="244570" y="282266"/>
                </a:lnTo>
                <a:lnTo>
                  <a:pt x="233006" y="286503"/>
                </a:lnTo>
                <a:lnTo>
                  <a:pt x="221099" y="290256"/>
                </a:lnTo>
                <a:lnTo>
                  <a:pt x="208848" y="293523"/>
                </a:lnTo>
                <a:lnTo>
                  <a:pt x="196253" y="296303"/>
                </a:lnTo>
                <a:lnTo>
                  <a:pt x="183314" y="298597"/>
                </a:lnTo>
                <a:lnTo>
                  <a:pt x="170030" y="300402"/>
                </a:lnTo>
                <a:lnTo>
                  <a:pt x="156401" y="301719"/>
                </a:lnTo>
                <a:lnTo>
                  <a:pt x="142427" y="302547"/>
                </a:lnTo>
                <a:lnTo>
                  <a:pt x="128107" y="302886"/>
                </a:lnTo>
                <a:lnTo>
                  <a:pt x="125348" y="302895"/>
                </a:lnTo>
                <a:lnTo>
                  <a:pt x="113664" y="302895"/>
                </a:lnTo>
                <a:lnTo>
                  <a:pt x="105409" y="302640"/>
                </a:lnTo>
                <a:lnTo>
                  <a:pt x="100456" y="302133"/>
                </a:lnTo>
                <a:lnTo>
                  <a:pt x="100476" y="311965"/>
                </a:lnTo>
                <a:lnTo>
                  <a:pt x="100536" y="322219"/>
                </a:lnTo>
                <a:lnTo>
                  <a:pt x="100634" y="332896"/>
                </a:lnTo>
                <a:lnTo>
                  <a:pt x="100771" y="343996"/>
                </a:lnTo>
                <a:lnTo>
                  <a:pt x="100947" y="355519"/>
                </a:lnTo>
                <a:lnTo>
                  <a:pt x="101162" y="367465"/>
                </a:lnTo>
                <a:lnTo>
                  <a:pt x="101415" y="379835"/>
                </a:lnTo>
                <a:lnTo>
                  <a:pt x="101705" y="392628"/>
                </a:lnTo>
                <a:lnTo>
                  <a:pt x="102034" y="405846"/>
                </a:lnTo>
                <a:lnTo>
                  <a:pt x="102399" y="419488"/>
                </a:lnTo>
                <a:lnTo>
                  <a:pt x="102802" y="433555"/>
                </a:lnTo>
                <a:lnTo>
                  <a:pt x="103242" y="448046"/>
                </a:lnTo>
                <a:lnTo>
                  <a:pt x="103719" y="462962"/>
                </a:lnTo>
                <a:lnTo>
                  <a:pt x="104232" y="478304"/>
                </a:lnTo>
                <a:lnTo>
                  <a:pt x="104520" y="486663"/>
                </a:lnTo>
                <a:lnTo>
                  <a:pt x="0" y="486663"/>
                </a:lnTo>
                <a:lnTo>
                  <a:pt x="908" y="464739"/>
                </a:lnTo>
                <a:lnTo>
                  <a:pt x="1724" y="442040"/>
                </a:lnTo>
                <a:lnTo>
                  <a:pt x="2447" y="418569"/>
                </a:lnTo>
                <a:lnTo>
                  <a:pt x="3075" y="394324"/>
                </a:lnTo>
                <a:lnTo>
                  <a:pt x="3609" y="369307"/>
                </a:lnTo>
                <a:lnTo>
                  <a:pt x="4047" y="343516"/>
                </a:lnTo>
                <a:lnTo>
                  <a:pt x="4388" y="316952"/>
                </a:lnTo>
                <a:lnTo>
                  <a:pt x="4632" y="289614"/>
                </a:lnTo>
                <a:lnTo>
                  <a:pt x="4778" y="261504"/>
                </a:lnTo>
                <a:lnTo>
                  <a:pt x="4825" y="233299"/>
                </a:lnTo>
                <a:lnTo>
                  <a:pt x="4811" y="218688"/>
                </a:lnTo>
                <a:lnTo>
                  <a:pt x="4691" y="190130"/>
                </a:lnTo>
                <a:lnTo>
                  <a:pt x="4454" y="162459"/>
                </a:lnTo>
                <a:lnTo>
                  <a:pt x="4100" y="135677"/>
                </a:lnTo>
                <a:lnTo>
                  <a:pt x="3629" y="109786"/>
                </a:lnTo>
                <a:lnTo>
                  <a:pt x="3043" y="84788"/>
                </a:lnTo>
                <a:lnTo>
                  <a:pt x="2343" y="60685"/>
                </a:lnTo>
                <a:lnTo>
                  <a:pt x="1530" y="37479"/>
                </a:lnTo>
                <a:lnTo>
                  <a:pt x="605" y="15173"/>
                </a:lnTo>
                <a:lnTo>
                  <a:pt x="0" y="2286"/>
                </a:lnTo>
                <a:lnTo>
                  <a:pt x="64769" y="2286"/>
                </a:lnTo>
                <a:lnTo>
                  <a:pt x="72835" y="2219"/>
                </a:lnTo>
                <a:lnTo>
                  <a:pt x="83838" y="2021"/>
                </a:lnTo>
                <a:lnTo>
                  <a:pt x="97769" y="1691"/>
                </a:lnTo>
                <a:lnTo>
                  <a:pt x="114618" y="1229"/>
                </a:lnTo>
                <a:lnTo>
                  <a:pt x="117601" y="1142"/>
                </a:lnTo>
                <a:lnTo>
                  <a:pt x="131880" y="754"/>
                </a:lnTo>
                <a:lnTo>
                  <a:pt x="145417" y="446"/>
                </a:lnTo>
                <a:lnTo>
                  <a:pt x="158223" y="218"/>
                </a:lnTo>
                <a:lnTo>
                  <a:pt x="170309" y="71"/>
                </a:lnTo>
                <a:lnTo>
                  <a:pt x="181685" y="4"/>
                </a:lnTo>
                <a:lnTo>
                  <a:pt x="18529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67631" y="2676398"/>
            <a:ext cx="120904" cy="118363"/>
          </a:xfrm>
          <a:custGeom>
            <a:avLst/>
            <a:gdLst/>
            <a:ahLst/>
            <a:cxnLst/>
            <a:rect l="l" t="t" r="r" b="b"/>
            <a:pathLst>
              <a:path w="120904" h="118363">
                <a:moveTo>
                  <a:pt x="65786" y="0"/>
                </a:moveTo>
                <a:lnTo>
                  <a:pt x="80089" y="1368"/>
                </a:lnTo>
                <a:lnTo>
                  <a:pt x="92351" y="5462"/>
                </a:lnTo>
                <a:lnTo>
                  <a:pt x="102572" y="12263"/>
                </a:lnTo>
                <a:lnTo>
                  <a:pt x="106553" y="16255"/>
                </a:lnTo>
                <a:lnTo>
                  <a:pt x="113984" y="26792"/>
                </a:lnTo>
                <a:lnTo>
                  <a:pt x="118744" y="38546"/>
                </a:lnTo>
                <a:lnTo>
                  <a:pt x="120810" y="51518"/>
                </a:lnTo>
                <a:lnTo>
                  <a:pt x="120904" y="55117"/>
                </a:lnTo>
                <a:lnTo>
                  <a:pt x="119679" y="68187"/>
                </a:lnTo>
                <a:lnTo>
                  <a:pt x="115996" y="80347"/>
                </a:lnTo>
                <a:lnTo>
                  <a:pt x="109840" y="91614"/>
                </a:lnTo>
                <a:lnTo>
                  <a:pt x="103632" y="99440"/>
                </a:lnTo>
                <a:lnTo>
                  <a:pt x="94316" y="107559"/>
                </a:lnTo>
                <a:lnTo>
                  <a:pt x="83365" y="113425"/>
                </a:lnTo>
                <a:lnTo>
                  <a:pt x="70789" y="117028"/>
                </a:lnTo>
                <a:lnTo>
                  <a:pt x="56601" y="118356"/>
                </a:lnTo>
                <a:lnTo>
                  <a:pt x="55372" y="118363"/>
                </a:lnTo>
                <a:lnTo>
                  <a:pt x="41285" y="116987"/>
                </a:lnTo>
                <a:lnTo>
                  <a:pt x="29073" y="112859"/>
                </a:lnTo>
                <a:lnTo>
                  <a:pt x="18754" y="105977"/>
                </a:lnTo>
                <a:lnTo>
                  <a:pt x="14732" y="101980"/>
                </a:lnTo>
                <a:lnTo>
                  <a:pt x="7137" y="91486"/>
                </a:lnTo>
                <a:lnTo>
                  <a:pt x="2283" y="79789"/>
                </a:lnTo>
                <a:lnTo>
                  <a:pt x="127" y="66867"/>
                </a:lnTo>
                <a:lnTo>
                  <a:pt x="0" y="62611"/>
                </a:lnTo>
                <a:lnTo>
                  <a:pt x="1242" y="49474"/>
                </a:lnTo>
                <a:lnTo>
                  <a:pt x="4981" y="37315"/>
                </a:lnTo>
                <a:lnTo>
                  <a:pt x="11231" y="26119"/>
                </a:lnTo>
                <a:lnTo>
                  <a:pt x="17272" y="18668"/>
                </a:lnTo>
                <a:lnTo>
                  <a:pt x="26563" y="10661"/>
                </a:lnTo>
                <a:lnTo>
                  <a:pt x="37502" y="4881"/>
                </a:lnTo>
                <a:lnTo>
                  <a:pt x="50102" y="1331"/>
                </a:lnTo>
                <a:lnTo>
                  <a:pt x="64372" y="9"/>
                </a:lnTo>
                <a:lnTo>
                  <a:pt x="65786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27935" y="2676398"/>
            <a:ext cx="120903" cy="118363"/>
          </a:xfrm>
          <a:custGeom>
            <a:avLst/>
            <a:gdLst/>
            <a:ahLst/>
            <a:cxnLst/>
            <a:rect l="l" t="t" r="r" b="b"/>
            <a:pathLst>
              <a:path w="120903" h="118363">
                <a:moveTo>
                  <a:pt x="65785" y="0"/>
                </a:moveTo>
                <a:lnTo>
                  <a:pt x="80089" y="1368"/>
                </a:lnTo>
                <a:lnTo>
                  <a:pt x="92351" y="5462"/>
                </a:lnTo>
                <a:lnTo>
                  <a:pt x="102572" y="12263"/>
                </a:lnTo>
                <a:lnTo>
                  <a:pt x="106552" y="16255"/>
                </a:lnTo>
                <a:lnTo>
                  <a:pt x="113984" y="26792"/>
                </a:lnTo>
                <a:lnTo>
                  <a:pt x="118744" y="38546"/>
                </a:lnTo>
                <a:lnTo>
                  <a:pt x="120810" y="51518"/>
                </a:lnTo>
                <a:lnTo>
                  <a:pt x="120903" y="55117"/>
                </a:lnTo>
                <a:lnTo>
                  <a:pt x="119679" y="68187"/>
                </a:lnTo>
                <a:lnTo>
                  <a:pt x="115996" y="80347"/>
                </a:lnTo>
                <a:lnTo>
                  <a:pt x="109840" y="91614"/>
                </a:lnTo>
                <a:lnTo>
                  <a:pt x="103631" y="99440"/>
                </a:lnTo>
                <a:lnTo>
                  <a:pt x="94316" y="107559"/>
                </a:lnTo>
                <a:lnTo>
                  <a:pt x="83365" y="113425"/>
                </a:lnTo>
                <a:lnTo>
                  <a:pt x="70789" y="117028"/>
                </a:lnTo>
                <a:lnTo>
                  <a:pt x="56601" y="118356"/>
                </a:lnTo>
                <a:lnTo>
                  <a:pt x="55371" y="118363"/>
                </a:lnTo>
                <a:lnTo>
                  <a:pt x="41285" y="116987"/>
                </a:lnTo>
                <a:lnTo>
                  <a:pt x="29073" y="112859"/>
                </a:lnTo>
                <a:lnTo>
                  <a:pt x="18754" y="105977"/>
                </a:lnTo>
                <a:lnTo>
                  <a:pt x="14731" y="101980"/>
                </a:lnTo>
                <a:lnTo>
                  <a:pt x="7137" y="91486"/>
                </a:lnTo>
                <a:lnTo>
                  <a:pt x="2283" y="79789"/>
                </a:lnTo>
                <a:lnTo>
                  <a:pt x="127" y="66867"/>
                </a:lnTo>
                <a:lnTo>
                  <a:pt x="0" y="62611"/>
                </a:lnTo>
                <a:lnTo>
                  <a:pt x="1242" y="49474"/>
                </a:lnTo>
                <a:lnTo>
                  <a:pt x="4981" y="37315"/>
                </a:lnTo>
                <a:lnTo>
                  <a:pt x="11231" y="26119"/>
                </a:lnTo>
                <a:lnTo>
                  <a:pt x="17271" y="18668"/>
                </a:lnTo>
                <a:lnTo>
                  <a:pt x="26563" y="10661"/>
                </a:lnTo>
                <a:lnTo>
                  <a:pt x="37502" y="4881"/>
                </a:lnTo>
                <a:lnTo>
                  <a:pt x="50102" y="1331"/>
                </a:lnTo>
                <a:lnTo>
                  <a:pt x="64372" y="9"/>
                </a:lnTo>
                <a:lnTo>
                  <a:pt x="6578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3301" y="2668270"/>
            <a:ext cx="344931" cy="529081"/>
          </a:xfrm>
          <a:custGeom>
            <a:avLst/>
            <a:gdLst/>
            <a:ahLst/>
            <a:cxnLst/>
            <a:rect l="l" t="t" r="r" b="b"/>
            <a:pathLst>
              <a:path w="344931" h="529081">
                <a:moveTo>
                  <a:pt x="105282" y="0"/>
                </a:moveTo>
                <a:lnTo>
                  <a:pt x="104629" y="14482"/>
                </a:lnTo>
                <a:lnTo>
                  <a:pt x="104016" y="28733"/>
                </a:lnTo>
                <a:lnTo>
                  <a:pt x="103442" y="42752"/>
                </a:lnTo>
                <a:lnTo>
                  <a:pt x="102909" y="56539"/>
                </a:lnTo>
                <a:lnTo>
                  <a:pt x="102416" y="70094"/>
                </a:lnTo>
                <a:lnTo>
                  <a:pt x="101963" y="83417"/>
                </a:lnTo>
                <a:lnTo>
                  <a:pt x="101551" y="96509"/>
                </a:lnTo>
                <a:lnTo>
                  <a:pt x="101179" y="109368"/>
                </a:lnTo>
                <a:lnTo>
                  <a:pt x="100849" y="121996"/>
                </a:lnTo>
                <a:lnTo>
                  <a:pt x="100560" y="134392"/>
                </a:lnTo>
                <a:lnTo>
                  <a:pt x="100312" y="146556"/>
                </a:lnTo>
                <a:lnTo>
                  <a:pt x="100106" y="158488"/>
                </a:lnTo>
                <a:lnTo>
                  <a:pt x="99941" y="170188"/>
                </a:lnTo>
                <a:lnTo>
                  <a:pt x="99818" y="181657"/>
                </a:lnTo>
                <a:lnTo>
                  <a:pt x="99737" y="192893"/>
                </a:lnTo>
                <a:lnTo>
                  <a:pt x="99698" y="203898"/>
                </a:lnTo>
                <a:lnTo>
                  <a:pt x="99695" y="208406"/>
                </a:lnTo>
                <a:lnTo>
                  <a:pt x="104521" y="208406"/>
                </a:lnTo>
                <a:lnTo>
                  <a:pt x="114984" y="199435"/>
                </a:lnTo>
                <a:lnTo>
                  <a:pt x="125758" y="191461"/>
                </a:lnTo>
                <a:lnTo>
                  <a:pt x="136842" y="184482"/>
                </a:lnTo>
                <a:lnTo>
                  <a:pt x="148236" y="178497"/>
                </a:lnTo>
                <a:lnTo>
                  <a:pt x="159940" y="173506"/>
                </a:lnTo>
                <a:lnTo>
                  <a:pt x="171954" y="169508"/>
                </a:lnTo>
                <a:lnTo>
                  <a:pt x="184278" y="166502"/>
                </a:lnTo>
                <a:lnTo>
                  <a:pt x="196912" y="164488"/>
                </a:lnTo>
                <a:lnTo>
                  <a:pt x="209857" y="163463"/>
                </a:lnTo>
                <a:lnTo>
                  <a:pt x="216916" y="163321"/>
                </a:lnTo>
                <a:lnTo>
                  <a:pt x="232015" y="163778"/>
                </a:lnTo>
                <a:lnTo>
                  <a:pt x="246253" y="165147"/>
                </a:lnTo>
                <a:lnTo>
                  <a:pt x="259627" y="167432"/>
                </a:lnTo>
                <a:lnTo>
                  <a:pt x="272136" y="170633"/>
                </a:lnTo>
                <a:lnTo>
                  <a:pt x="283778" y="174753"/>
                </a:lnTo>
                <a:lnTo>
                  <a:pt x="294551" y="179793"/>
                </a:lnTo>
                <a:lnTo>
                  <a:pt x="304454" y="185754"/>
                </a:lnTo>
                <a:lnTo>
                  <a:pt x="310896" y="190500"/>
                </a:lnTo>
                <a:lnTo>
                  <a:pt x="318855" y="197960"/>
                </a:lnTo>
                <a:lnTo>
                  <a:pt x="325762" y="206709"/>
                </a:lnTo>
                <a:lnTo>
                  <a:pt x="331614" y="216746"/>
                </a:lnTo>
                <a:lnTo>
                  <a:pt x="336406" y="228072"/>
                </a:lnTo>
                <a:lnTo>
                  <a:pt x="340137" y="240685"/>
                </a:lnTo>
                <a:lnTo>
                  <a:pt x="342804" y="254587"/>
                </a:lnTo>
                <a:lnTo>
                  <a:pt x="344403" y="269777"/>
                </a:lnTo>
                <a:lnTo>
                  <a:pt x="344931" y="286130"/>
                </a:lnTo>
                <a:lnTo>
                  <a:pt x="344721" y="295206"/>
                </a:lnTo>
                <a:lnTo>
                  <a:pt x="344132" y="309977"/>
                </a:lnTo>
                <a:lnTo>
                  <a:pt x="343916" y="314959"/>
                </a:lnTo>
                <a:lnTo>
                  <a:pt x="343287" y="331266"/>
                </a:lnTo>
                <a:lnTo>
                  <a:pt x="343038" y="341894"/>
                </a:lnTo>
                <a:lnTo>
                  <a:pt x="343026" y="343788"/>
                </a:lnTo>
                <a:lnTo>
                  <a:pt x="343035" y="352589"/>
                </a:lnTo>
                <a:lnTo>
                  <a:pt x="343062" y="361966"/>
                </a:lnTo>
                <a:lnTo>
                  <a:pt x="343107" y="371917"/>
                </a:lnTo>
                <a:lnTo>
                  <a:pt x="343170" y="382444"/>
                </a:lnTo>
                <a:lnTo>
                  <a:pt x="343250" y="393545"/>
                </a:lnTo>
                <a:lnTo>
                  <a:pt x="343349" y="405220"/>
                </a:lnTo>
                <a:lnTo>
                  <a:pt x="343465" y="417468"/>
                </a:lnTo>
                <a:lnTo>
                  <a:pt x="343599" y="430288"/>
                </a:lnTo>
                <a:lnTo>
                  <a:pt x="343751" y="443682"/>
                </a:lnTo>
                <a:lnTo>
                  <a:pt x="343921" y="457647"/>
                </a:lnTo>
                <a:lnTo>
                  <a:pt x="344109" y="472183"/>
                </a:lnTo>
                <a:lnTo>
                  <a:pt x="344315" y="487290"/>
                </a:lnTo>
                <a:lnTo>
                  <a:pt x="344539" y="502968"/>
                </a:lnTo>
                <a:lnTo>
                  <a:pt x="344780" y="519215"/>
                </a:lnTo>
                <a:lnTo>
                  <a:pt x="344931" y="529081"/>
                </a:lnTo>
                <a:lnTo>
                  <a:pt x="245872" y="529081"/>
                </a:lnTo>
                <a:lnTo>
                  <a:pt x="246969" y="516057"/>
                </a:lnTo>
                <a:lnTo>
                  <a:pt x="247989" y="503081"/>
                </a:lnTo>
                <a:lnTo>
                  <a:pt x="248932" y="490154"/>
                </a:lnTo>
                <a:lnTo>
                  <a:pt x="249797" y="477275"/>
                </a:lnTo>
                <a:lnTo>
                  <a:pt x="250584" y="464447"/>
                </a:lnTo>
                <a:lnTo>
                  <a:pt x="251293" y="451668"/>
                </a:lnTo>
                <a:lnTo>
                  <a:pt x="251923" y="438940"/>
                </a:lnTo>
                <a:lnTo>
                  <a:pt x="252475" y="426264"/>
                </a:lnTo>
                <a:lnTo>
                  <a:pt x="252948" y="413639"/>
                </a:lnTo>
                <a:lnTo>
                  <a:pt x="253341" y="401066"/>
                </a:lnTo>
                <a:lnTo>
                  <a:pt x="253656" y="388546"/>
                </a:lnTo>
                <a:lnTo>
                  <a:pt x="253890" y="376079"/>
                </a:lnTo>
                <a:lnTo>
                  <a:pt x="254045" y="363665"/>
                </a:lnTo>
                <a:lnTo>
                  <a:pt x="254119" y="351306"/>
                </a:lnTo>
                <a:lnTo>
                  <a:pt x="254126" y="346075"/>
                </a:lnTo>
                <a:lnTo>
                  <a:pt x="253781" y="327984"/>
                </a:lnTo>
                <a:lnTo>
                  <a:pt x="252745" y="311777"/>
                </a:lnTo>
                <a:lnTo>
                  <a:pt x="251017" y="297455"/>
                </a:lnTo>
                <a:lnTo>
                  <a:pt x="248599" y="285017"/>
                </a:lnTo>
                <a:lnTo>
                  <a:pt x="245490" y="274463"/>
                </a:lnTo>
                <a:lnTo>
                  <a:pt x="237363" y="259206"/>
                </a:lnTo>
                <a:lnTo>
                  <a:pt x="229135" y="251222"/>
                </a:lnTo>
                <a:lnTo>
                  <a:pt x="218907" y="245180"/>
                </a:lnTo>
                <a:lnTo>
                  <a:pt x="206663" y="241073"/>
                </a:lnTo>
                <a:lnTo>
                  <a:pt x="192387" y="238893"/>
                </a:lnTo>
                <a:lnTo>
                  <a:pt x="182245" y="238505"/>
                </a:lnTo>
                <a:lnTo>
                  <a:pt x="170030" y="239122"/>
                </a:lnTo>
                <a:lnTo>
                  <a:pt x="157885" y="240974"/>
                </a:lnTo>
                <a:lnTo>
                  <a:pt x="145809" y="244064"/>
                </a:lnTo>
                <a:lnTo>
                  <a:pt x="133803" y="248394"/>
                </a:lnTo>
                <a:lnTo>
                  <a:pt x="121866" y="253968"/>
                </a:lnTo>
                <a:lnTo>
                  <a:pt x="109999" y="260787"/>
                </a:lnTo>
                <a:lnTo>
                  <a:pt x="102616" y="265683"/>
                </a:lnTo>
                <a:lnTo>
                  <a:pt x="102625" y="281363"/>
                </a:lnTo>
                <a:lnTo>
                  <a:pt x="102654" y="296777"/>
                </a:lnTo>
                <a:lnTo>
                  <a:pt x="102701" y="311927"/>
                </a:lnTo>
                <a:lnTo>
                  <a:pt x="102768" y="326812"/>
                </a:lnTo>
                <a:lnTo>
                  <a:pt x="102854" y="341433"/>
                </a:lnTo>
                <a:lnTo>
                  <a:pt x="102958" y="355790"/>
                </a:lnTo>
                <a:lnTo>
                  <a:pt x="103082" y="369882"/>
                </a:lnTo>
                <a:lnTo>
                  <a:pt x="103225" y="383710"/>
                </a:lnTo>
                <a:lnTo>
                  <a:pt x="103387" y="397274"/>
                </a:lnTo>
                <a:lnTo>
                  <a:pt x="103568" y="410575"/>
                </a:lnTo>
                <a:lnTo>
                  <a:pt x="103768" y="423611"/>
                </a:lnTo>
                <a:lnTo>
                  <a:pt x="103987" y="436384"/>
                </a:lnTo>
                <a:lnTo>
                  <a:pt x="104225" y="448893"/>
                </a:lnTo>
                <a:lnTo>
                  <a:pt x="104482" y="461138"/>
                </a:lnTo>
                <a:lnTo>
                  <a:pt x="104759" y="473120"/>
                </a:lnTo>
                <a:lnTo>
                  <a:pt x="105054" y="484839"/>
                </a:lnTo>
                <a:lnTo>
                  <a:pt x="105368" y="496294"/>
                </a:lnTo>
                <a:lnTo>
                  <a:pt x="105702" y="507486"/>
                </a:lnTo>
                <a:lnTo>
                  <a:pt x="106054" y="518415"/>
                </a:lnTo>
                <a:lnTo>
                  <a:pt x="106425" y="529081"/>
                </a:lnTo>
                <a:lnTo>
                  <a:pt x="7366" y="529081"/>
                </a:lnTo>
                <a:lnTo>
                  <a:pt x="8162" y="505570"/>
                </a:lnTo>
                <a:lnTo>
                  <a:pt x="8874" y="481137"/>
                </a:lnTo>
                <a:lnTo>
                  <a:pt x="9503" y="455784"/>
                </a:lnTo>
                <a:lnTo>
                  <a:pt x="10048" y="429511"/>
                </a:lnTo>
                <a:lnTo>
                  <a:pt x="10509" y="402320"/>
                </a:lnTo>
                <a:lnTo>
                  <a:pt x="10886" y="374210"/>
                </a:lnTo>
                <a:lnTo>
                  <a:pt x="11179" y="345182"/>
                </a:lnTo>
                <a:lnTo>
                  <a:pt x="11389" y="315238"/>
                </a:lnTo>
                <a:lnTo>
                  <a:pt x="11515" y="284378"/>
                </a:lnTo>
                <a:lnTo>
                  <a:pt x="11556" y="252602"/>
                </a:lnTo>
                <a:lnTo>
                  <a:pt x="11525" y="237468"/>
                </a:lnTo>
                <a:lnTo>
                  <a:pt x="11276" y="207993"/>
                </a:lnTo>
                <a:lnTo>
                  <a:pt x="10780" y="179576"/>
                </a:lnTo>
                <a:lnTo>
                  <a:pt x="10037" y="152220"/>
                </a:lnTo>
                <a:lnTo>
                  <a:pt x="9051" y="125926"/>
                </a:lnTo>
                <a:lnTo>
                  <a:pt x="7821" y="100696"/>
                </a:lnTo>
                <a:lnTo>
                  <a:pt x="6351" y="76532"/>
                </a:lnTo>
                <a:lnTo>
                  <a:pt x="4642" y="53435"/>
                </a:lnTo>
                <a:lnTo>
                  <a:pt x="2695" y="31406"/>
                </a:lnTo>
                <a:lnTo>
                  <a:pt x="513" y="10449"/>
                </a:lnTo>
                <a:lnTo>
                  <a:pt x="0" y="5968"/>
                </a:lnTo>
                <a:lnTo>
                  <a:pt x="10528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0848" y="3575304"/>
            <a:ext cx="6139433" cy="778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9940" y="4120261"/>
            <a:ext cx="210185" cy="129158"/>
          </a:xfrm>
          <a:custGeom>
            <a:avLst/>
            <a:gdLst/>
            <a:ahLst/>
            <a:cxnLst/>
            <a:rect l="l" t="t" r="r" b="b"/>
            <a:pathLst>
              <a:path w="210185" h="129159">
                <a:moveTo>
                  <a:pt x="32765" y="0"/>
                </a:moveTo>
                <a:lnTo>
                  <a:pt x="21418" y="8127"/>
                </a:lnTo>
                <a:lnTo>
                  <a:pt x="12473" y="17630"/>
                </a:lnTo>
                <a:lnTo>
                  <a:pt x="5932" y="28512"/>
                </a:lnTo>
                <a:lnTo>
                  <a:pt x="1794" y="40780"/>
                </a:lnTo>
                <a:lnTo>
                  <a:pt x="59" y="54438"/>
                </a:lnTo>
                <a:lnTo>
                  <a:pt x="0" y="57657"/>
                </a:lnTo>
                <a:lnTo>
                  <a:pt x="1083" y="72082"/>
                </a:lnTo>
                <a:lnTo>
                  <a:pt x="4332" y="84886"/>
                </a:lnTo>
                <a:lnTo>
                  <a:pt x="9747" y="96068"/>
                </a:lnTo>
                <a:lnTo>
                  <a:pt x="17328" y="105626"/>
                </a:lnTo>
                <a:lnTo>
                  <a:pt x="27075" y="113561"/>
                </a:lnTo>
                <a:lnTo>
                  <a:pt x="38989" y="119871"/>
                </a:lnTo>
                <a:lnTo>
                  <a:pt x="53068" y="124555"/>
                </a:lnTo>
                <a:lnTo>
                  <a:pt x="69314" y="127612"/>
                </a:lnTo>
                <a:lnTo>
                  <a:pt x="87726" y="129042"/>
                </a:lnTo>
                <a:lnTo>
                  <a:pt x="95250" y="129158"/>
                </a:lnTo>
                <a:lnTo>
                  <a:pt x="110391" y="128723"/>
                </a:lnTo>
                <a:lnTo>
                  <a:pt x="124575" y="127418"/>
                </a:lnTo>
                <a:lnTo>
                  <a:pt x="137801" y="125246"/>
                </a:lnTo>
                <a:lnTo>
                  <a:pt x="150065" y="122209"/>
                </a:lnTo>
                <a:lnTo>
                  <a:pt x="161365" y="118310"/>
                </a:lnTo>
                <a:lnTo>
                  <a:pt x="171700" y="113552"/>
                </a:lnTo>
                <a:lnTo>
                  <a:pt x="179324" y="109093"/>
                </a:lnTo>
                <a:lnTo>
                  <a:pt x="190751" y="100216"/>
                </a:lnTo>
                <a:lnTo>
                  <a:pt x="199548" y="90255"/>
                </a:lnTo>
                <a:lnTo>
                  <a:pt x="205713" y="79195"/>
                </a:lnTo>
                <a:lnTo>
                  <a:pt x="209248" y="67023"/>
                </a:lnTo>
                <a:lnTo>
                  <a:pt x="210185" y="55880"/>
                </a:lnTo>
                <a:lnTo>
                  <a:pt x="208519" y="41541"/>
                </a:lnTo>
                <a:lnTo>
                  <a:pt x="203523" y="29651"/>
                </a:lnTo>
                <a:lnTo>
                  <a:pt x="195195" y="20176"/>
                </a:lnTo>
                <a:lnTo>
                  <a:pt x="189230" y="16001"/>
                </a:lnTo>
                <a:lnTo>
                  <a:pt x="181012" y="12148"/>
                </a:lnTo>
                <a:lnTo>
                  <a:pt x="170993" y="9024"/>
                </a:lnTo>
                <a:lnTo>
                  <a:pt x="159173" y="6630"/>
                </a:lnTo>
                <a:lnTo>
                  <a:pt x="145550" y="4966"/>
                </a:lnTo>
                <a:lnTo>
                  <a:pt x="130126" y="4032"/>
                </a:lnTo>
                <a:lnTo>
                  <a:pt x="116839" y="3809"/>
                </a:lnTo>
                <a:lnTo>
                  <a:pt x="104231" y="3723"/>
                </a:lnTo>
                <a:lnTo>
                  <a:pt x="91591" y="3462"/>
                </a:lnTo>
                <a:lnTo>
                  <a:pt x="78922" y="3029"/>
                </a:lnTo>
                <a:lnTo>
                  <a:pt x="66225" y="2421"/>
                </a:lnTo>
                <a:lnTo>
                  <a:pt x="53504" y="1641"/>
                </a:lnTo>
                <a:lnTo>
                  <a:pt x="40762" y="686"/>
                </a:lnTo>
                <a:lnTo>
                  <a:pt x="3276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8628" y="3947287"/>
            <a:ext cx="129159" cy="108712"/>
          </a:xfrm>
          <a:custGeom>
            <a:avLst/>
            <a:gdLst/>
            <a:ahLst/>
            <a:cxnLst/>
            <a:rect l="l" t="t" r="r" b="b"/>
            <a:pathLst>
              <a:path w="129159" h="108712">
                <a:moveTo>
                  <a:pt x="126873" y="0"/>
                </a:moveTo>
                <a:lnTo>
                  <a:pt x="105233" y="513"/>
                </a:lnTo>
                <a:lnTo>
                  <a:pt x="85616" y="2052"/>
                </a:lnTo>
                <a:lnTo>
                  <a:pt x="68021" y="4617"/>
                </a:lnTo>
                <a:lnTo>
                  <a:pt x="52447" y="8208"/>
                </a:lnTo>
                <a:lnTo>
                  <a:pt x="38895" y="12825"/>
                </a:lnTo>
                <a:lnTo>
                  <a:pt x="27365" y="18469"/>
                </a:lnTo>
                <a:lnTo>
                  <a:pt x="17856" y="25138"/>
                </a:lnTo>
                <a:lnTo>
                  <a:pt x="10370" y="32834"/>
                </a:lnTo>
                <a:lnTo>
                  <a:pt x="4905" y="41556"/>
                </a:lnTo>
                <a:lnTo>
                  <a:pt x="1462" y="51303"/>
                </a:lnTo>
                <a:lnTo>
                  <a:pt x="41" y="62077"/>
                </a:lnTo>
                <a:lnTo>
                  <a:pt x="0" y="64388"/>
                </a:lnTo>
                <a:lnTo>
                  <a:pt x="1775" y="78737"/>
                </a:lnTo>
                <a:lnTo>
                  <a:pt x="7097" y="90299"/>
                </a:lnTo>
                <a:lnTo>
                  <a:pt x="15962" y="99065"/>
                </a:lnTo>
                <a:lnTo>
                  <a:pt x="28365" y="105026"/>
                </a:lnTo>
                <a:lnTo>
                  <a:pt x="44303" y="108175"/>
                </a:lnTo>
                <a:lnTo>
                  <a:pt x="55880" y="108712"/>
                </a:lnTo>
                <a:lnTo>
                  <a:pt x="70028" y="108103"/>
                </a:lnTo>
                <a:lnTo>
                  <a:pt x="83383" y="106280"/>
                </a:lnTo>
                <a:lnTo>
                  <a:pt x="95946" y="103246"/>
                </a:lnTo>
                <a:lnTo>
                  <a:pt x="107722" y="99005"/>
                </a:lnTo>
                <a:lnTo>
                  <a:pt x="118714" y="93559"/>
                </a:lnTo>
                <a:lnTo>
                  <a:pt x="128925" y="86913"/>
                </a:lnTo>
                <a:lnTo>
                  <a:pt x="129159" y="86740"/>
                </a:lnTo>
                <a:lnTo>
                  <a:pt x="128538" y="72313"/>
                </a:lnTo>
                <a:lnTo>
                  <a:pt x="128016" y="58476"/>
                </a:lnTo>
                <a:lnTo>
                  <a:pt x="127592" y="45231"/>
                </a:lnTo>
                <a:lnTo>
                  <a:pt x="127265" y="32580"/>
                </a:lnTo>
                <a:lnTo>
                  <a:pt x="127037" y="20527"/>
                </a:lnTo>
                <a:lnTo>
                  <a:pt x="126906" y="9074"/>
                </a:lnTo>
                <a:lnTo>
                  <a:pt x="126873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86634" y="3808095"/>
            <a:ext cx="155575" cy="88646"/>
          </a:xfrm>
          <a:custGeom>
            <a:avLst/>
            <a:gdLst/>
            <a:ahLst/>
            <a:cxnLst/>
            <a:rect l="l" t="t" r="r" b="b"/>
            <a:pathLst>
              <a:path w="155575" h="88646">
                <a:moveTo>
                  <a:pt x="82550" y="0"/>
                </a:moveTo>
                <a:lnTo>
                  <a:pt x="68589" y="975"/>
                </a:lnTo>
                <a:lnTo>
                  <a:pt x="55869" y="3902"/>
                </a:lnTo>
                <a:lnTo>
                  <a:pt x="44391" y="8778"/>
                </a:lnTo>
                <a:lnTo>
                  <a:pt x="34155" y="15604"/>
                </a:lnTo>
                <a:lnTo>
                  <a:pt x="25162" y="24377"/>
                </a:lnTo>
                <a:lnTo>
                  <a:pt x="17414" y="35098"/>
                </a:lnTo>
                <a:lnTo>
                  <a:pt x="10910" y="47766"/>
                </a:lnTo>
                <a:lnTo>
                  <a:pt x="5652" y="62379"/>
                </a:lnTo>
                <a:lnTo>
                  <a:pt x="1641" y="78936"/>
                </a:lnTo>
                <a:lnTo>
                  <a:pt x="0" y="88645"/>
                </a:lnTo>
                <a:lnTo>
                  <a:pt x="155575" y="85597"/>
                </a:lnTo>
                <a:lnTo>
                  <a:pt x="154643" y="67376"/>
                </a:lnTo>
                <a:lnTo>
                  <a:pt x="151848" y="51330"/>
                </a:lnTo>
                <a:lnTo>
                  <a:pt x="147192" y="37461"/>
                </a:lnTo>
                <a:lnTo>
                  <a:pt x="140674" y="25770"/>
                </a:lnTo>
                <a:lnTo>
                  <a:pt x="132298" y="16257"/>
                </a:lnTo>
                <a:lnTo>
                  <a:pt x="122062" y="8925"/>
                </a:lnTo>
                <a:lnTo>
                  <a:pt x="109970" y="3775"/>
                </a:lnTo>
                <a:lnTo>
                  <a:pt x="96021" y="806"/>
                </a:lnTo>
                <a:lnTo>
                  <a:pt x="8255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95213" y="3801491"/>
            <a:ext cx="140970" cy="133857"/>
          </a:xfrm>
          <a:custGeom>
            <a:avLst/>
            <a:gdLst/>
            <a:ahLst/>
            <a:cxnLst/>
            <a:rect l="l" t="t" r="r" b="b"/>
            <a:pathLst>
              <a:path w="140970" h="133857">
                <a:moveTo>
                  <a:pt x="69976" y="0"/>
                </a:moveTo>
                <a:lnTo>
                  <a:pt x="56661" y="1012"/>
                </a:lnTo>
                <a:lnTo>
                  <a:pt x="44207" y="4056"/>
                </a:lnTo>
                <a:lnTo>
                  <a:pt x="32603" y="9144"/>
                </a:lnTo>
                <a:lnTo>
                  <a:pt x="21837" y="16286"/>
                </a:lnTo>
                <a:lnTo>
                  <a:pt x="12306" y="25741"/>
                </a:lnTo>
                <a:lnTo>
                  <a:pt x="5886" y="36332"/>
                </a:lnTo>
                <a:lnTo>
                  <a:pt x="1811" y="48675"/>
                </a:lnTo>
                <a:lnTo>
                  <a:pt x="71" y="62779"/>
                </a:lnTo>
                <a:lnTo>
                  <a:pt x="0" y="66547"/>
                </a:lnTo>
                <a:lnTo>
                  <a:pt x="1167" y="81069"/>
                </a:lnTo>
                <a:lnTo>
                  <a:pt x="4664" y="93868"/>
                </a:lnTo>
                <a:lnTo>
                  <a:pt x="10481" y="104943"/>
                </a:lnTo>
                <a:lnTo>
                  <a:pt x="18608" y="114294"/>
                </a:lnTo>
                <a:lnTo>
                  <a:pt x="32326" y="124004"/>
                </a:lnTo>
                <a:lnTo>
                  <a:pt x="43883" y="129230"/>
                </a:lnTo>
                <a:lnTo>
                  <a:pt x="56252" y="132509"/>
                </a:lnTo>
                <a:lnTo>
                  <a:pt x="69422" y="133829"/>
                </a:lnTo>
                <a:lnTo>
                  <a:pt x="71754" y="133857"/>
                </a:lnTo>
                <a:lnTo>
                  <a:pt x="84923" y="132840"/>
                </a:lnTo>
                <a:lnTo>
                  <a:pt x="97311" y="129779"/>
                </a:lnTo>
                <a:lnTo>
                  <a:pt x="108944" y="124663"/>
                </a:lnTo>
                <a:lnTo>
                  <a:pt x="119844" y="117481"/>
                </a:lnTo>
                <a:lnTo>
                  <a:pt x="128826" y="108542"/>
                </a:lnTo>
                <a:lnTo>
                  <a:pt x="135248" y="97945"/>
                </a:lnTo>
                <a:lnTo>
                  <a:pt x="139282" y="85547"/>
                </a:lnTo>
                <a:lnTo>
                  <a:pt x="140927" y="71338"/>
                </a:lnTo>
                <a:lnTo>
                  <a:pt x="140970" y="68452"/>
                </a:lnTo>
                <a:lnTo>
                  <a:pt x="139846" y="53929"/>
                </a:lnTo>
                <a:lnTo>
                  <a:pt x="136465" y="41086"/>
                </a:lnTo>
                <a:lnTo>
                  <a:pt x="130807" y="29922"/>
                </a:lnTo>
                <a:lnTo>
                  <a:pt x="122854" y="20439"/>
                </a:lnTo>
                <a:lnTo>
                  <a:pt x="108561" y="10002"/>
                </a:lnTo>
                <a:lnTo>
                  <a:pt x="96993" y="4632"/>
                </a:lnTo>
                <a:lnTo>
                  <a:pt x="84684" y="1299"/>
                </a:lnTo>
                <a:lnTo>
                  <a:pt x="71646" y="15"/>
                </a:lnTo>
                <a:lnTo>
                  <a:pt x="6997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64050" y="3757549"/>
            <a:ext cx="342264" cy="364998"/>
          </a:xfrm>
          <a:custGeom>
            <a:avLst/>
            <a:gdLst/>
            <a:ahLst/>
            <a:cxnLst/>
            <a:rect l="l" t="t" r="r" b="b"/>
            <a:pathLst>
              <a:path w="342264" h="364998">
                <a:moveTo>
                  <a:pt x="103759" y="0"/>
                </a:moveTo>
                <a:lnTo>
                  <a:pt x="102705" y="13323"/>
                </a:lnTo>
                <a:lnTo>
                  <a:pt x="101758" y="26514"/>
                </a:lnTo>
                <a:lnTo>
                  <a:pt x="100917" y="39571"/>
                </a:lnTo>
                <a:lnTo>
                  <a:pt x="100181" y="52497"/>
                </a:lnTo>
                <a:lnTo>
                  <a:pt x="99549" y="65292"/>
                </a:lnTo>
                <a:lnTo>
                  <a:pt x="99022" y="77955"/>
                </a:lnTo>
                <a:lnTo>
                  <a:pt x="98598" y="90489"/>
                </a:lnTo>
                <a:lnTo>
                  <a:pt x="98276" y="102893"/>
                </a:lnTo>
                <a:lnTo>
                  <a:pt x="98057" y="115168"/>
                </a:lnTo>
                <a:lnTo>
                  <a:pt x="97939" y="127315"/>
                </a:lnTo>
                <a:lnTo>
                  <a:pt x="97916" y="135381"/>
                </a:lnTo>
                <a:lnTo>
                  <a:pt x="98058" y="153510"/>
                </a:lnTo>
                <a:lnTo>
                  <a:pt x="98481" y="170375"/>
                </a:lnTo>
                <a:lnTo>
                  <a:pt x="99188" y="185977"/>
                </a:lnTo>
                <a:lnTo>
                  <a:pt x="100180" y="200318"/>
                </a:lnTo>
                <a:lnTo>
                  <a:pt x="101457" y="213398"/>
                </a:lnTo>
                <a:lnTo>
                  <a:pt x="103019" y="225218"/>
                </a:lnTo>
                <a:lnTo>
                  <a:pt x="104869" y="235778"/>
                </a:lnTo>
                <a:lnTo>
                  <a:pt x="109431" y="253125"/>
                </a:lnTo>
                <a:lnTo>
                  <a:pt x="118071" y="269799"/>
                </a:lnTo>
                <a:lnTo>
                  <a:pt x="126936" y="278764"/>
                </a:lnTo>
                <a:lnTo>
                  <a:pt x="137979" y="285086"/>
                </a:lnTo>
                <a:lnTo>
                  <a:pt x="151208" y="288764"/>
                </a:lnTo>
                <a:lnTo>
                  <a:pt x="164846" y="289813"/>
                </a:lnTo>
                <a:lnTo>
                  <a:pt x="178683" y="289259"/>
                </a:lnTo>
                <a:lnTo>
                  <a:pt x="191907" y="287597"/>
                </a:lnTo>
                <a:lnTo>
                  <a:pt x="204513" y="284831"/>
                </a:lnTo>
                <a:lnTo>
                  <a:pt x="216493" y="280964"/>
                </a:lnTo>
                <a:lnTo>
                  <a:pt x="227841" y="275999"/>
                </a:lnTo>
                <a:lnTo>
                  <a:pt x="238551" y="269941"/>
                </a:lnTo>
                <a:lnTo>
                  <a:pt x="240029" y="268986"/>
                </a:lnTo>
                <a:lnTo>
                  <a:pt x="240018" y="249735"/>
                </a:lnTo>
                <a:lnTo>
                  <a:pt x="239984" y="231111"/>
                </a:lnTo>
                <a:lnTo>
                  <a:pt x="239927" y="213114"/>
                </a:lnTo>
                <a:lnTo>
                  <a:pt x="239848" y="195744"/>
                </a:lnTo>
                <a:lnTo>
                  <a:pt x="239746" y="179002"/>
                </a:lnTo>
                <a:lnTo>
                  <a:pt x="239621" y="162888"/>
                </a:lnTo>
                <a:lnTo>
                  <a:pt x="239475" y="147401"/>
                </a:lnTo>
                <a:lnTo>
                  <a:pt x="239306" y="132543"/>
                </a:lnTo>
                <a:lnTo>
                  <a:pt x="239115" y="118313"/>
                </a:lnTo>
                <a:lnTo>
                  <a:pt x="238902" y="104711"/>
                </a:lnTo>
                <a:lnTo>
                  <a:pt x="238668" y="91738"/>
                </a:lnTo>
                <a:lnTo>
                  <a:pt x="238411" y="79394"/>
                </a:lnTo>
                <a:lnTo>
                  <a:pt x="238133" y="67679"/>
                </a:lnTo>
                <a:lnTo>
                  <a:pt x="237833" y="56593"/>
                </a:lnTo>
                <a:lnTo>
                  <a:pt x="237511" y="46136"/>
                </a:lnTo>
                <a:lnTo>
                  <a:pt x="237168" y="36309"/>
                </a:lnTo>
                <a:lnTo>
                  <a:pt x="236419" y="18545"/>
                </a:lnTo>
                <a:lnTo>
                  <a:pt x="235585" y="3301"/>
                </a:lnTo>
                <a:lnTo>
                  <a:pt x="336041" y="0"/>
                </a:lnTo>
                <a:lnTo>
                  <a:pt x="335054" y="20403"/>
                </a:lnTo>
                <a:lnTo>
                  <a:pt x="334214" y="42429"/>
                </a:lnTo>
                <a:lnTo>
                  <a:pt x="333522" y="66075"/>
                </a:lnTo>
                <a:lnTo>
                  <a:pt x="333231" y="78503"/>
                </a:lnTo>
                <a:lnTo>
                  <a:pt x="332978" y="91335"/>
                </a:lnTo>
                <a:lnTo>
                  <a:pt x="332761" y="104570"/>
                </a:lnTo>
                <a:lnTo>
                  <a:pt x="332582" y="118207"/>
                </a:lnTo>
                <a:lnTo>
                  <a:pt x="332439" y="132246"/>
                </a:lnTo>
                <a:lnTo>
                  <a:pt x="332334" y="146686"/>
                </a:lnTo>
                <a:lnTo>
                  <a:pt x="332265" y="161526"/>
                </a:lnTo>
                <a:lnTo>
                  <a:pt x="332234" y="176767"/>
                </a:lnTo>
                <a:lnTo>
                  <a:pt x="332232" y="182244"/>
                </a:lnTo>
                <a:lnTo>
                  <a:pt x="332288" y="194548"/>
                </a:lnTo>
                <a:lnTo>
                  <a:pt x="332455" y="206911"/>
                </a:lnTo>
                <a:lnTo>
                  <a:pt x="332734" y="219332"/>
                </a:lnTo>
                <a:lnTo>
                  <a:pt x="333124" y="231813"/>
                </a:lnTo>
                <a:lnTo>
                  <a:pt x="333623" y="244353"/>
                </a:lnTo>
                <a:lnTo>
                  <a:pt x="334231" y="256953"/>
                </a:lnTo>
                <a:lnTo>
                  <a:pt x="334949" y="269613"/>
                </a:lnTo>
                <a:lnTo>
                  <a:pt x="335774" y="282333"/>
                </a:lnTo>
                <a:lnTo>
                  <a:pt x="336706" y="295114"/>
                </a:lnTo>
                <a:lnTo>
                  <a:pt x="337746" y="307956"/>
                </a:lnTo>
                <a:lnTo>
                  <a:pt x="338892" y="320860"/>
                </a:lnTo>
                <a:lnTo>
                  <a:pt x="340143" y="333825"/>
                </a:lnTo>
                <a:lnTo>
                  <a:pt x="341499" y="346852"/>
                </a:lnTo>
                <a:lnTo>
                  <a:pt x="342264" y="353821"/>
                </a:lnTo>
                <a:lnTo>
                  <a:pt x="255270" y="356869"/>
                </a:lnTo>
                <a:lnTo>
                  <a:pt x="251539" y="342391"/>
                </a:lnTo>
                <a:lnTo>
                  <a:pt x="249594" y="330463"/>
                </a:lnTo>
                <a:lnTo>
                  <a:pt x="249300" y="324865"/>
                </a:lnTo>
                <a:lnTo>
                  <a:pt x="243332" y="324865"/>
                </a:lnTo>
                <a:lnTo>
                  <a:pt x="232884" y="332848"/>
                </a:lnTo>
                <a:lnTo>
                  <a:pt x="222075" y="339950"/>
                </a:lnTo>
                <a:lnTo>
                  <a:pt x="210904" y="346171"/>
                </a:lnTo>
                <a:lnTo>
                  <a:pt x="199373" y="351508"/>
                </a:lnTo>
                <a:lnTo>
                  <a:pt x="187483" y="355961"/>
                </a:lnTo>
                <a:lnTo>
                  <a:pt x="175234" y="359527"/>
                </a:lnTo>
                <a:lnTo>
                  <a:pt x="162627" y="362204"/>
                </a:lnTo>
                <a:lnTo>
                  <a:pt x="149664" y="363991"/>
                </a:lnTo>
                <a:lnTo>
                  <a:pt x="136345" y="364885"/>
                </a:lnTo>
                <a:lnTo>
                  <a:pt x="129539" y="364998"/>
                </a:lnTo>
                <a:lnTo>
                  <a:pt x="114091" y="364453"/>
                </a:lnTo>
                <a:lnTo>
                  <a:pt x="99678" y="362821"/>
                </a:lnTo>
                <a:lnTo>
                  <a:pt x="86298" y="360106"/>
                </a:lnTo>
                <a:lnTo>
                  <a:pt x="73947" y="356310"/>
                </a:lnTo>
                <a:lnTo>
                  <a:pt x="62621" y="351437"/>
                </a:lnTo>
                <a:lnTo>
                  <a:pt x="52319" y="345490"/>
                </a:lnTo>
                <a:lnTo>
                  <a:pt x="43035" y="338473"/>
                </a:lnTo>
                <a:lnTo>
                  <a:pt x="37084" y="332867"/>
                </a:lnTo>
                <a:lnTo>
                  <a:pt x="31379" y="326096"/>
                </a:lnTo>
                <a:lnTo>
                  <a:pt x="26256" y="318140"/>
                </a:lnTo>
                <a:lnTo>
                  <a:pt x="21712" y="309000"/>
                </a:lnTo>
                <a:lnTo>
                  <a:pt x="17746" y="298676"/>
                </a:lnTo>
                <a:lnTo>
                  <a:pt x="14357" y="287170"/>
                </a:lnTo>
                <a:lnTo>
                  <a:pt x="11544" y="274481"/>
                </a:lnTo>
                <a:lnTo>
                  <a:pt x="9305" y="260611"/>
                </a:lnTo>
                <a:lnTo>
                  <a:pt x="7638" y="245560"/>
                </a:lnTo>
                <a:lnTo>
                  <a:pt x="6544" y="229329"/>
                </a:lnTo>
                <a:lnTo>
                  <a:pt x="6019" y="211918"/>
                </a:lnTo>
                <a:lnTo>
                  <a:pt x="5969" y="204215"/>
                </a:lnTo>
                <a:lnTo>
                  <a:pt x="6035" y="193787"/>
                </a:lnTo>
                <a:lnTo>
                  <a:pt x="6264" y="180430"/>
                </a:lnTo>
                <a:lnTo>
                  <a:pt x="6476" y="171831"/>
                </a:lnTo>
                <a:lnTo>
                  <a:pt x="6823" y="157969"/>
                </a:lnTo>
                <a:lnTo>
                  <a:pt x="7045" y="145342"/>
                </a:lnTo>
                <a:lnTo>
                  <a:pt x="7112" y="135381"/>
                </a:lnTo>
                <a:lnTo>
                  <a:pt x="7044" y="126998"/>
                </a:lnTo>
                <a:lnTo>
                  <a:pt x="6844" y="117697"/>
                </a:lnTo>
                <a:lnTo>
                  <a:pt x="6510" y="107478"/>
                </a:lnTo>
                <a:lnTo>
                  <a:pt x="6045" y="96343"/>
                </a:lnTo>
                <a:lnTo>
                  <a:pt x="5448" y="84292"/>
                </a:lnTo>
                <a:lnTo>
                  <a:pt x="4720" y="71327"/>
                </a:lnTo>
                <a:lnTo>
                  <a:pt x="3861" y="57446"/>
                </a:lnTo>
                <a:lnTo>
                  <a:pt x="2874" y="42652"/>
                </a:lnTo>
                <a:lnTo>
                  <a:pt x="1757" y="26945"/>
                </a:lnTo>
                <a:lnTo>
                  <a:pt x="513" y="10326"/>
                </a:lnTo>
                <a:lnTo>
                  <a:pt x="0" y="3682"/>
                </a:lnTo>
                <a:lnTo>
                  <a:pt x="10375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3444" y="3750818"/>
            <a:ext cx="107441" cy="360933"/>
          </a:xfrm>
          <a:custGeom>
            <a:avLst/>
            <a:gdLst/>
            <a:ahLst/>
            <a:cxnLst/>
            <a:rect l="l" t="t" r="r" b="b"/>
            <a:pathLst>
              <a:path w="107441" h="360933">
                <a:moveTo>
                  <a:pt x="107060" y="0"/>
                </a:moveTo>
                <a:lnTo>
                  <a:pt x="105834" y="20670"/>
                </a:lnTo>
                <a:lnTo>
                  <a:pt x="104784" y="42857"/>
                </a:lnTo>
                <a:lnTo>
                  <a:pt x="103912" y="66557"/>
                </a:lnTo>
                <a:lnTo>
                  <a:pt x="103543" y="78974"/>
                </a:lnTo>
                <a:lnTo>
                  <a:pt x="103219" y="91767"/>
                </a:lnTo>
                <a:lnTo>
                  <a:pt x="102941" y="104937"/>
                </a:lnTo>
                <a:lnTo>
                  <a:pt x="102708" y="118482"/>
                </a:lnTo>
                <a:lnTo>
                  <a:pt x="102522" y="132402"/>
                </a:lnTo>
                <a:lnTo>
                  <a:pt x="102382" y="146698"/>
                </a:lnTo>
                <a:lnTo>
                  <a:pt x="102288" y="161368"/>
                </a:lnTo>
                <a:lnTo>
                  <a:pt x="102240" y="176411"/>
                </a:lnTo>
                <a:lnTo>
                  <a:pt x="102234" y="184149"/>
                </a:lnTo>
                <a:lnTo>
                  <a:pt x="102262" y="197809"/>
                </a:lnTo>
                <a:lnTo>
                  <a:pt x="102344" y="211319"/>
                </a:lnTo>
                <a:lnTo>
                  <a:pt x="102481" y="224680"/>
                </a:lnTo>
                <a:lnTo>
                  <a:pt x="102672" y="237892"/>
                </a:lnTo>
                <a:lnTo>
                  <a:pt x="102916" y="250954"/>
                </a:lnTo>
                <a:lnTo>
                  <a:pt x="103214" y="263867"/>
                </a:lnTo>
                <a:lnTo>
                  <a:pt x="103566" y="276630"/>
                </a:lnTo>
                <a:lnTo>
                  <a:pt x="103971" y="289245"/>
                </a:lnTo>
                <a:lnTo>
                  <a:pt x="104428" y="301710"/>
                </a:lnTo>
                <a:lnTo>
                  <a:pt x="104938" y="314025"/>
                </a:lnTo>
                <a:lnTo>
                  <a:pt x="105500" y="326192"/>
                </a:lnTo>
                <a:lnTo>
                  <a:pt x="106114" y="338209"/>
                </a:lnTo>
                <a:lnTo>
                  <a:pt x="107441" y="360933"/>
                </a:lnTo>
                <a:lnTo>
                  <a:pt x="7365" y="360933"/>
                </a:lnTo>
                <a:lnTo>
                  <a:pt x="8740" y="338356"/>
                </a:lnTo>
                <a:lnTo>
                  <a:pt x="9909" y="314836"/>
                </a:lnTo>
                <a:lnTo>
                  <a:pt x="10415" y="302722"/>
                </a:lnTo>
                <a:lnTo>
                  <a:pt x="10868" y="290372"/>
                </a:lnTo>
                <a:lnTo>
                  <a:pt x="11269" y="277787"/>
                </a:lnTo>
                <a:lnTo>
                  <a:pt x="11616" y="264966"/>
                </a:lnTo>
                <a:lnTo>
                  <a:pt x="11911" y="251909"/>
                </a:lnTo>
                <a:lnTo>
                  <a:pt x="12151" y="238616"/>
                </a:lnTo>
                <a:lnTo>
                  <a:pt x="12338" y="225088"/>
                </a:lnTo>
                <a:lnTo>
                  <a:pt x="12471" y="211324"/>
                </a:lnTo>
                <a:lnTo>
                  <a:pt x="12549" y="197324"/>
                </a:lnTo>
                <a:lnTo>
                  <a:pt x="12572" y="184149"/>
                </a:lnTo>
                <a:lnTo>
                  <a:pt x="12505" y="169831"/>
                </a:lnTo>
                <a:lnTo>
                  <a:pt x="12304" y="155773"/>
                </a:lnTo>
                <a:lnTo>
                  <a:pt x="11968" y="141976"/>
                </a:lnTo>
                <a:lnTo>
                  <a:pt x="11498" y="128439"/>
                </a:lnTo>
                <a:lnTo>
                  <a:pt x="10894" y="115162"/>
                </a:lnTo>
                <a:lnTo>
                  <a:pt x="10156" y="102146"/>
                </a:lnTo>
                <a:lnTo>
                  <a:pt x="9283" y="89390"/>
                </a:lnTo>
                <a:lnTo>
                  <a:pt x="8276" y="76894"/>
                </a:lnTo>
                <a:lnTo>
                  <a:pt x="7135" y="64659"/>
                </a:lnTo>
                <a:lnTo>
                  <a:pt x="5860" y="52684"/>
                </a:lnTo>
                <a:lnTo>
                  <a:pt x="4450" y="40969"/>
                </a:lnTo>
                <a:lnTo>
                  <a:pt x="1228" y="18321"/>
                </a:lnTo>
                <a:lnTo>
                  <a:pt x="0" y="10794"/>
                </a:lnTo>
                <a:lnTo>
                  <a:pt x="10706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81244" y="3745992"/>
            <a:ext cx="350900" cy="365759"/>
          </a:xfrm>
          <a:custGeom>
            <a:avLst/>
            <a:gdLst/>
            <a:ahLst/>
            <a:cxnLst/>
            <a:rect l="l" t="t" r="r" b="b"/>
            <a:pathLst>
              <a:path w="350900" h="365759">
                <a:moveTo>
                  <a:pt x="224662" y="0"/>
                </a:moveTo>
                <a:lnTo>
                  <a:pt x="239475" y="476"/>
                </a:lnTo>
                <a:lnTo>
                  <a:pt x="253483" y="1904"/>
                </a:lnTo>
                <a:lnTo>
                  <a:pt x="266687" y="4285"/>
                </a:lnTo>
                <a:lnTo>
                  <a:pt x="279085" y="7618"/>
                </a:lnTo>
                <a:lnTo>
                  <a:pt x="290679" y="11904"/>
                </a:lnTo>
                <a:lnTo>
                  <a:pt x="301468" y="17142"/>
                </a:lnTo>
                <a:lnTo>
                  <a:pt x="311452" y="23332"/>
                </a:lnTo>
                <a:lnTo>
                  <a:pt x="316483" y="27050"/>
                </a:lnTo>
                <a:lnTo>
                  <a:pt x="324266" y="34200"/>
                </a:lnTo>
                <a:lnTo>
                  <a:pt x="331058" y="42681"/>
                </a:lnTo>
                <a:lnTo>
                  <a:pt x="336857" y="52495"/>
                </a:lnTo>
                <a:lnTo>
                  <a:pt x="341660" y="63640"/>
                </a:lnTo>
                <a:lnTo>
                  <a:pt x="345464" y="76117"/>
                </a:lnTo>
                <a:lnTo>
                  <a:pt x="348267" y="89926"/>
                </a:lnTo>
                <a:lnTo>
                  <a:pt x="350067" y="105067"/>
                </a:lnTo>
                <a:lnTo>
                  <a:pt x="350859" y="121540"/>
                </a:lnTo>
                <a:lnTo>
                  <a:pt x="350900" y="126491"/>
                </a:lnTo>
                <a:lnTo>
                  <a:pt x="350690" y="137445"/>
                </a:lnTo>
                <a:lnTo>
                  <a:pt x="350101" y="151139"/>
                </a:lnTo>
                <a:lnTo>
                  <a:pt x="349884" y="155320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5" y="192404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8" y="217973"/>
                </a:lnTo>
                <a:lnTo>
                  <a:pt x="349159" y="228070"/>
                </a:lnTo>
                <a:lnTo>
                  <a:pt x="349251" y="238953"/>
                </a:lnTo>
                <a:lnTo>
                  <a:pt x="349364" y="250621"/>
                </a:lnTo>
                <a:lnTo>
                  <a:pt x="349496" y="263072"/>
                </a:lnTo>
                <a:lnTo>
                  <a:pt x="349650" y="276306"/>
                </a:lnTo>
                <a:lnTo>
                  <a:pt x="349824" y="290322"/>
                </a:lnTo>
                <a:lnTo>
                  <a:pt x="350018" y="305120"/>
                </a:lnTo>
                <a:lnTo>
                  <a:pt x="350232" y="320697"/>
                </a:lnTo>
                <a:lnTo>
                  <a:pt x="350468" y="337054"/>
                </a:lnTo>
                <a:lnTo>
                  <a:pt x="350723" y="354190"/>
                </a:lnTo>
                <a:lnTo>
                  <a:pt x="350900" y="365759"/>
                </a:lnTo>
                <a:lnTo>
                  <a:pt x="251840" y="365759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5" y="175259"/>
                </a:lnTo>
                <a:lnTo>
                  <a:pt x="259667" y="157870"/>
                </a:lnTo>
                <a:lnTo>
                  <a:pt x="258385" y="142329"/>
                </a:lnTo>
                <a:lnTo>
                  <a:pt x="256255" y="128638"/>
                </a:lnTo>
                <a:lnTo>
                  <a:pt x="253283" y="116797"/>
                </a:lnTo>
                <a:lnTo>
                  <a:pt x="249475" y="106805"/>
                </a:lnTo>
                <a:lnTo>
                  <a:pt x="242823" y="96011"/>
                </a:lnTo>
                <a:lnTo>
                  <a:pt x="234153" y="87740"/>
                </a:lnTo>
                <a:lnTo>
                  <a:pt x="223675" y="81543"/>
                </a:lnTo>
                <a:lnTo>
                  <a:pt x="211382" y="77429"/>
                </a:lnTo>
                <a:lnTo>
                  <a:pt x="197264" y="75408"/>
                </a:lnTo>
                <a:lnTo>
                  <a:pt x="190118" y="75183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7" y="104139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2" y="365759"/>
                </a:lnTo>
                <a:lnTo>
                  <a:pt x="11556" y="365759"/>
                </a:lnTo>
                <a:lnTo>
                  <a:pt x="12448" y="349853"/>
                </a:lnTo>
                <a:lnTo>
                  <a:pt x="13274" y="334424"/>
                </a:lnTo>
                <a:lnTo>
                  <a:pt x="14035" y="319473"/>
                </a:lnTo>
                <a:lnTo>
                  <a:pt x="14731" y="304999"/>
                </a:lnTo>
                <a:lnTo>
                  <a:pt x="15361" y="291004"/>
                </a:lnTo>
                <a:lnTo>
                  <a:pt x="15927" y="277488"/>
                </a:lnTo>
                <a:lnTo>
                  <a:pt x="16428" y="264451"/>
                </a:lnTo>
                <a:lnTo>
                  <a:pt x="16866" y="251894"/>
                </a:lnTo>
                <a:lnTo>
                  <a:pt x="17239" y="239818"/>
                </a:lnTo>
                <a:lnTo>
                  <a:pt x="17548" y="228223"/>
                </a:lnTo>
                <a:lnTo>
                  <a:pt x="17795" y="217109"/>
                </a:lnTo>
                <a:lnTo>
                  <a:pt x="18098" y="196328"/>
                </a:lnTo>
                <a:lnTo>
                  <a:pt x="18160" y="182752"/>
                </a:lnTo>
                <a:lnTo>
                  <a:pt x="18059" y="169428"/>
                </a:lnTo>
                <a:lnTo>
                  <a:pt x="17755" y="156215"/>
                </a:lnTo>
                <a:lnTo>
                  <a:pt x="17246" y="143116"/>
                </a:lnTo>
                <a:lnTo>
                  <a:pt x="16533" y="130129"/>
                </a:lnTo>
                <a:lnTo>
                  <a:pt x="15615" y="117256"/>
                </a:lnTo>
                <a:lnTo>
                  <a:pt x="14491" y="104496"/>
                </a:lnTo>
                <a:lnTo>
                  <a:pt x="13161" y="91850"/>
                </a:lnTo>
                <a:lnTo>
                  <a:pt x="11624" y="79319"/>
                </a:lnTo>
                <a:lnTo>
                  <a:pt x="9878" y="66902"/>
                </a:lnTo>
                <a:lnTo>
                  <a:pt x="7925" y="54600"/>
                </a:lnTo>
                <a:lnTo>
                  <a:pt x="5762" y="42414"/>
                </a:lnTo>
                <a:lnTo>
                  <a:pt x="3390" y="30343"/>
                </a:lnTo>
                <a:lnTo>
                  <a:pt x="807" y="18388"/>
                </a:lnTo>
                <a:lnTo>
                  <a:pt x="0" y="14858"/>
                </a:lnTo>
                <a:lnTo>
                  <a:pt x="95250" y="4444"/>
                </a:lnTo>
                <a:lnTo>
                  <a:pt x="101600" y="43941"/>
                </a:lnTo>
                <a:lnTo>
                  <a:pt x="107568" y="43941"/>
                </a:lnTo>
                <a:lnTo>
                  <a:pt x="118059" y="35460"/>
                </a:lnTo>
                <a:lnTo>
                  <a:pt x="128870" y="27889"/>
                </a:lnTo>
                <a:lnTo>
                  <a:pt x="140001" y="21228"/>
                </a:lnTo>
                <a:lnTo>
                  <a:pt x="151448" y="15476"/>
                </a:lnTo>
                <a:lnTo>
                  <a:pt x="163212" y="10633"/>
                </a:lnTo>
                <a:lnTo>
                  <a:pt x="175289" y="6696"/>
                </a:lnTo>
                <a:lnTo>
                  <a:pt x="187679" y="3667"/>
                </a:lnTo>
                <a:lnTo>
                  <a:pt x="200380" y="1543"/>
                </a:lnTo>
                <a:lnTo>
                  <a:pt x="213391" y="324"/>
                </a:lnTo>
                <a:lnTo>
                  <a:pt x="22466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20109" y="3745992"/>
            <a:ext cx="316991" cy="375031"/>
          </a:xfrm>
          <a:custGeom>
            <a:avLst/>
            <a:gdLst/>
            <a:ahLst/>
            <a:cxnLst/>
            <a:rect l="l" t="t" r="r" b="b"/>
            <a:pathLst>
              <a:path w="316991" h="375030">
                <a:moveTo>
                  <a:pt x="167004" y="0"/>
                </a:moveTo>
                <a:lnTo>
                  <a:pt x="182466" y="391"/>
                </a:lnTo>
                <a:lnTo>
                  <a:pt x="197070" y="1566"/>
                </a:lnTo>
                <a:lnTo>
                  <a:pt x="210818" y="3527"/>
                </a:lnTo>
                <a:lnTo>
                  <a:pt x="223710" y="6274"/>
                </a:lnTo>
                <a:lnTo>
                  <a:pt x="235744" y="9808"/>
                </a:lnTo>
                <a:lnTo>
                  <a:pt x="246922" y="14132"/>
                </a:lnTo>
                <a:lnTo>
                  <a:pt x="257244" y="19245"/>
                </a:lnTo>
                <a:lnTo>
                  <a:pt x="266708" y="25150"/>
                </a:lnTo>
                <a:lnTo>
                  <a:pt x="279332" y="35725"/>
                </a:lnTo>
                <a:lnTo>
                  <a:pt x="286578" y="44364"/>
                </a:lnTo>
                <a:lnTo>
                  <a:pt x="292756" y="54237"/>
                </a:lnTo>
                <a:lnTo>
                  <a:pt x="297866" y="65342"/>
                </a:lnTo>
                <a:lnTo>
                  <a:pt x="301912" y="77678"/>
                </a:lnTo>
                <a:lnTo>
                  <a:pt x="304894" y="91244"/>
                </a:lnTo>
                <a:lnTo>
                  <a:pt x="306812" y="106038"/>
                </a:lnTo>
                <a:lnTo>
                  <a:pt x="307670" y="122059"/>
                </a:lnTo>
                <a:lnTo>
                  <a:pt x="307720" y="127253"/>
                </a:lnTo>
                <a:lnTo>
                  <a:pt x="307646" y="135512"/>
                </a:lnTo>
                <a:lnTo>
                  <a:pt x="307428" y="146334"/>
                </a:lnTo>
                <a:lnTo>
                  <a:pt x="307076" y="159703"/>
                </a:lnTo>
                <a:lnTo>
                  <a:pt x="306597" y="175600"/>
                </a:lnTo>
                <a:lnTo>
                  <a:pt x="306324" y="184149"/>
                </a:lnTo>
                <a:lnTo>
                  <a:pt x="305840" y="201737"/>
                </a:lnTo>
                <a:lnTo>
                  <a:pt x="305457" y="216404"/>
                </a:lnTo>
                <a:lnTo>
                  <a:pt x="305191" y="228142"/>
                </a:lnTo>
                <a:lnTo>
                  <a:pt x="305063" y="236940"/>
                </a:lnTo>
                <a:lnTo>
                  <a:pt x="305053" y="239267"/>
                </a:lnTo>
                <a:lnTo>
                  <a:pt x="305172" y="254420"/>
                </a:lnTo>
                <a:lnTo>
                  <a:pt x="305529" y="269013"/>
                </a:lnTo>
                <a:lnTo>
                  <a:pt x="306125" y="283047"/>
                </a:lnTo>
                <a:lnTo>
                  <a:pt x="306961" y="296522"/>
                </a:lnTo>
                <a:lnTo>
                  <a:pt x="308037" y="309438"/>
                </a:lnTo>
                <a:lnTo>
                  <a:pt x="309355" y="321795"/>
                </a:lnTo>
                <a:lnTo>
                  <a:pt x="310915" y="333592"/>
                </a:lnTo>
                <a:lnTo>
                  <a:pt x="312717" y="344831"/>
                </a:lnTo>
                <a:lnTo>
                  <a:pt x="314763" y="355510"/>
                </a:lnTo>
                <a:lnTo>
                  <a:pt x="316991" y="365378"/>
                </a:lnTo>
                <a:lnTo>
                  <a:pt x="229235" y="368426"/>
                </a:lnTo>
                <a:lnTo>
                  <a:pt x="225110" y="355200"/>
                </a:lnTo>
                <a:lnTo>
                  <a:pt x="223352" y="343230"/>
                </a:lnTo>
                <a:lnTo>
                  <a:pt x="223265" y="340105"/>
                </a:lnTo>
                <a:lnTo>
                  <a:pt x="218439" y="340105"/>
                </a:lnTo>
                <a:lnTo>
                  <a:pt x="209128" y="347323"/>
                </a:lnTo>
                <a:lnTo>
                  <a:pt x="199131" y="353709"/>
                </a:lnTo>
                <a:lnTo>
                  <a:pt x="188447" y="359261"/>
                </a:lnTo>
                <a:lnTo>
                  <a:pt x="177075" y="363979"/>
                </a:lnTo>
                <a:lnTo>
                  <a:pt x="165014" y="367863"/>
                </a:lnTo>
                <a:lnTo>
                  <a:pt x="152263" y="370909"/>
                </a:lnTo>
                <a:lnTo>
                  <a:pt x="138821" y="373119"/>
                </a:lnTo>
                <a:lnTo>
                  <a:pt x="124687" y="374491"/>
                </a:lnTo>
                <a:lnTo>
                  <a:pt x="109859" y="375023"/>
                </a:lnTo>
                <a:lnTo>
                  <a:pt x="107823" y="375030"/>
                </a:lnTo>
                <a:lnTo>
                  <a:pt x="93688" y="374399"/>
                </a:lnTo>
                <a:lnTo>
                  <a:pt x="80332" y="372505"/>
                </a:lnTo>
                <a:lnTo>
                  <a:pt x="67751" y="369352"/>
                </a:lnTo>
                <a:lnTo>
                  <a:pt x="55943" y="364943"/>
                </a:lnTo>
                <a:lnTo>
                  <a:pt x="44904" y="359280"/>
                </a:lnTo>
                <a:lnTo>
                  <a:pt x="34633" y="352368"/>
                </a:lnTo>
                <a:lnTo>
                  <a:pt x="21207" y="340029"/>
                </a:lnTo>
                <a:lnTo>
                  <a:pt x="13453" y="329850"/>
                </a:lnTo>
                <a:lnTo>
                  <a:pt x="7462" y="318709"/>
                </a:lnTo>
                <a:lnTo>
                  <a:pt x="3229" y="306602"/>
                </a:lnTo>
                <a:lnTo>
                  <a:pt x="746" y="293527"/>
                </a:lnTo>
                <a:lnTo>
                  <a:pt x="0" y="280542"/>
                </a:lnTo>
                <a:lnTo>
                  <a:pt x="708" y="267053"/>
                </a:lnTo>
                <a:lnTo>
                  <a:pt x="2833" y="254175"/>
                </a:lnTo>
                <a:lnTo>
                  <a:pt x="6376" y="241909"/>
                </a:lnTo>
                <a:lnTo>
                  <a:pt x="11340" y="230254"/>
                </a:lnTo>
                <a:lnTo>
                  <a:pt x="17724" y="219210"/>
                </a:lnTo>
                <a:lnTo>
                  <a:pt x="25532" y="208779"/>
                </a:lnTo>
                <a:lnTo>
                  <a:pt x="34763" y="198959"/>
                </a:lnTo>
                <a:lnTo>
                  <a:pt x="45419" y="189750"/>
                </a:lnTo>
                <a:lnTo>
                  <a:pt x="55207" y="182800"/>
                </a:lnTo>
                <a:lnTo>
                  <a:pt x="63447" y="178015"/>
                </a:lnTo>
                <a:lnTo>
                  <a:pt x="72473" y="173602"/>
                </a:lnTo>
                <a:lnTo>
                  <a:pt x="82284" y="169561"/>
                </a:lnTo>
                <a:lnTo>
                  <a:pt x="92881" y="165892"/>
                </a:lnTo>
                <a:lnTo>
                  <a:pt x="104263" y="162594"/>
                </a:lnTo>
                <a:lnTo>
                  <a:pt x="116431" y="159666"/>
                </a:lnTo>
                <a:lnTo>
                  <a:pt x="129384" y="157108"/>
                </a:lnTo>
                <a:lnTo>
                  <a:pt x="143122" y="154919"/>
                </a:lnTo>
                <a:lnTo>
                  <a:pt x="157646" y="153098"/>
                </a:lnTo>
                <a:lnTo>
                  <a:pt x="172956" y="151646"/>
                </a:lnTo>
                <a:lnTo>
                  <a:pt x="189051" y="150560"/>
                </a:lnTo>
                <a:lnTo>
                  <a:pt x="205931" y="149842"/>
                </a:lnTo>
                <a:lnTo>
                  <a:pt x="215391" y="149605"/>
                </a:lnTo>
                <a:lnTo>
                  <a:pt x="215900" y="145160"/>
                </a:lnTo>
                <a:lnTo>
                  <a:pt x="216153" y="140842"/>
                </a:lnTo>
                <a:lnTo>
                  <a:pt x="216153" y="136905"/>
                </a:lnTo>
                <a:lnTo>
                  <a:pt x="215169" y="120185"/>
                </a:lnTo>
                <a:lnTo>
                  <a:pt x="212220" y="106250"/>
                </a:lnTo>
                <a:lnTo>
                  <a:pt x="207315" y="95100"/>
                </a:lnTo>
                <a:lnTo>
                  <a:pt x="200464" y="86735"/>
                </a:lnTo>
                <a:lnTo>
                  <a:pt x="189030" y="79804"/>
                </a:lnTo>
                <a:lnTo>
                  <a:pt x="179226" y="76477"/>
                </a:lnTo>
                <a:lnTo>
                  <a:pt x="167428" y="73957"/>
                </a:lnTo>
                <a:lnTo>
                  <a:pt x="153629" y="72236"/>
                </a:lnTo>
                <a:lnTo>
                  <a:pt x="137820" y="71305"/>
                </a:lnTo>
                <a:lnTo>
                  <a:pt x="125729" y="71119"/>
                </a:lnTo>
                <a:lnTo>
                  <a:pt x="112874" y="71315"/>
                </a:lnTo>
                <a:lnTo>
                  <a:pt x="100088" y="71901"/>
                </a:lnTo>
                <a:lnTo>
                  <a:pt x="87372" y="72879"/>
                </a:lnTo>
                <a:lnTo>
                  <a:pt x="74727" y="74247"/>
                </a:lnTo>
                <a:lnTo>
                  <a:pt x="62151" y="76006"/>
                </a:lnTo>
                <a:lnTo>
                  <a:pt x="49646" y="78156"/>
                </a:lnTo>
                <a:lnTo>
                  <a:pt x="37211" y="80697"/>
                </a:lnTo>
                <a:lnTo>
                  <a:pt x="24847" y="83629"/>
                </a:lnTo>
                <a:lnTo>
                  <a:pt x="16001" y="85978"/>
                </a:lnTo>
                <a:lnTo>
                  <a:pt x="24129" y="17525"/>
                </a:lnTo>
                <a:lnTo>
                  <a:pt x="33394" y="14569"/>
                </a:lnTo>
                <a:lnTo>
                  <a:pt x="43306" y="11886"/>
                </a:lnTo>
                <a:lnTo>
                  <a:pt x="53863" y="9476"/>
                </a:lnTo>
                <a:lnTo>
                  <a:pt x="65068" y="7338"/>
                </a:lnTo>
                <a:lnTo>
                  <a:pt x="76919" y="5473"/>
                </a:lnTo>
                <a:lnTo>
                  <a:pt x="89416" y="3881"/>
                </a:lnTo>
                <a:lnTo>
                  <a:pt x="102560" y="2562"/>
                </a:lnTo>
                <a:lnTo>
                  <a:pt x="116351" y="1516"/>
                </a:lnTo>
                <a:lnTo>
                  <a:pt x="130788" y="743"/>
                </a:lnTo>
                <a:lnTo>
                  <a:pt x="145871" y="242"/>
                </a:lnTo>
                <a:lnTo>
                  <a:pt x="161601" y="15"/>
                </a:lnTo>
                <a:lnTo>
                  <a:pt x="167004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0628" y="3745992"/>
            <a:ext cx="350900" cy="365759"/>
          </a:xfrm>
          <a:custGeom>
            <a:avLst/>
            <a:gdLst/>
            <a:ahLst/>
            <a:cxnLst/>
            <a:rect l="l" t="t" r="r" b="b"/>
            <a:pathLst>
              <a:path w="350900" h="365759">
                <a:moveTo>
                  <a:pt x="224662" y="0"/>
                </a:moveTo>
                <a:lnTo>
                  <a:pt x="239475" y="476"/>
                </a:lnTo>
                <a:lnTo>
                  <a:pt x="253483" y="1904"/>
                </a:lnTo>
                <a:lnTo>
                  <a:pt x="266687" y="4285"/>
                </a:lnTo>
                <a:lnTo>
                  <a:pt x="279085" y="7618"/>
                </a:lnTo>
                <a:lnTo>
                  <a:pt x="290679" y="11904"/>
                </a:lnTo>
                <a:lnTo>
                  <a:pt x="301468" y="17142"/>
                </a:lnTo>
                <a:lnTo>
                  <a:pt x="311452" y="23332"/>
                </a:lnTo>
                <a:lnTo>
                  <a:pt x="316484" y="27050"/>
                </a:lnTo>
                <a:lnTo>
                  <a:pt x="324266" y="34200"/>
                </a:lnTo>
                <a:lnTo>
                  <a:pt x="331058" y="42681"/>
                </a:lnTo>
                <a:lnTo>
                  <a:pt x="336857" y="52495"/>
                </a:lnTo>
                <a:lnTo>
                  <a:pt x="341660" y="63640"/>
                </a:lnTo>
                <a:lnTo>
                  <a:pt x="345464" y="76117"/>
                </a:lnTo>
                <a:lnTo>
                  <a:pt x="348267" y="89926"/>
                </a:lnTo>
                <a:lnTo>
                  <a:pt x="350067" y="105067"/>
                </a:lnTo>
                <a:lnTo>
                  <a:pt x="350859" y="121540"/>
                </a:lnTo>
                <a:lnTo>
                  <a:pt x="350900" y="126491"/>
                </a:lnTo>
                <a:lnTo>
                  <a:pt x="350690" y="137445"/>
                </a:lnTo>
                <a:lnTo>
                  <a:pt x="350101" y="151139"/>
                </a:lnTo>
                <a:lnTo>
                  <a:pt x="349885" y="155320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4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8" y="217973"/>
                </a:lnTo>
                <a:lnTo>
                  <a:pt x="349159" y="228070"/>
                </a:lnTo>
                <a:lnTo>
                  <a:pt x="349251" y="238953"/>
                </a:lnTo>
                <a:lnTo>
                  <a:pt x="349364" y="250621"/>
                </a:lnTo>
                <a:lnTo>
                  <a:pt x="349496" y="263072"/>
                </a:lnTo>
                <a:lnTo>
                  <a:pt x="349650" y="276306"/>
                </a:lnTo>
                <a:lnTo>
                  <a:pt x="349824" y="290322"/>
                </a:lnTo>
                <a:lnTo>
                  <a:pt x="350018" y="305120"/>
                </a:lnTo>
                <a:lnTo>
                  <a:pt x="350232" y="320697"/>
                </a:lnTo>
                <a:lnTo>
                  <a:pt x="350468" y="337054"/>
                </a:lnTo>
                <a:lnTo>
                  <a:pt x="350723" y="354190"/>
                </a:lnTo>
                <a:lnTo>
                  <a:pt x="350900" y="365759"/>
                </a:lnTo>
                <a:lnTo>
                  <a:pt x="251841" y="365759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59"/>
                </a:lnTo>
                <a:lnTo>
                  <a:pt x="259667" y="157870"/>
                </a:lnTo>
                <a:lnTo>
                  <a:pt x="258385" y="142329"/>
                </a:lnTo>
                <a:lnTo>
                  <a:pt x="256255" y="128638"/>
                </a:lnTo>
                <a:lnTo>
                  <a:pt x="253283" y="116797"/>
                </a:lnTo>
                <a:lnTo>
                  <a:pt x="249475" y="106805"/>
                </a:lnTo>
                <a:lnTo>
                  <a:pt x="242824" y="96011"/>
                </a:lnTo>
                <a:lnTo>
                  <a:pt x="234153" y="87740"/>
                </a:lnTo>
                <a:lnTo>
                  <a:pt x="223675" y="81543"/>
                </a:lnTo>
                <a:lnTo>
                  <a:pt x="211382" y="77429"/>
                </a:lnTo>
                <a:lnTo>
                  <a:pt x="197264" y="75408"/>
                </a:lnTo>
                <a:lnTo>
                  <a:pt x="190119" y="75183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7" y="104139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3" y="365759"/>
                </a:lnTo>
                <a:lnTo>
                  <a:pt x="11557" y="365759"/>
                </a:lnTo>
                <a:lnTo>
                  <a:pt x="12448" y="349853"/>
                </a:lnTo>
                <a:lnTo>
                  <a:pt x="13274" y="334424"/>
                </a:lnTo>
                <a:lnTo>
                  <a:pt x="14035" y="319473"/>
                </a:lnTo>
                <a:lnTo>
                  <a:pt x="14731" y="304999"/>
                </a:lnTo>
                <a:lnTo>
                  <a:pt x="15361" y="291004"/>
                </a:lnTo>
                <a:lnTo>
                  <a:pt x="15927" y="277488"/>
                </a:lnTo>
                <a:lnTo>
                  <a:pt x="16428" y="264451"/>
                </a:lnTo>
                <a:lnTo>
                  <a:pt x="16866" y="251894"/>
                </a:lnTo>
                <a:lnTo>
                  <a:pt x="17239" y="239818"/>
                </a:lnTo>
                <a:lnTo>
                  <a:pt x="17548" y="228223"/>
                </a:lnTo>
                <a:lnTo>
                  <a:pt x="17795" y="217109"/>
                </a:lnTo>
                <a:lnTo>
                  <a:pt x="18098" y="196328"/>
                </a:lnTo>
                <a:lnTo>
                  <a:pt x="18161" y="182752"/>
                </a:lnTo>
                <a:lnTo>
                  <a:pt x="18059" y="169428"/>
                </a:lnTo>
                <a:lnTo>
                  <a:pt x="17755" y="156215"/>
                </a:lnTo>
                <a:lnTo>
                  <a:pt x="17246" y="143116"/>
                </a:lnTo>
                <a:lnTo>
                  <a:pt x="16533" y="130129"/>
                </a:lnTo>
                <a:lnTo>
                  <a:pt x="15615" y="117256"/>
                </a:lnTo>
                <a:lnTo>
                  <a:pt x="14491" y="104496"/>
                </a:lnTo>
                <a:lnTo>
                  <a:pt x="13161" y="91850"/>
                </a:lnTo>
                <a:lnTo>
                  <a:pt x="11624" y="79319"/>
                </a:lnTo>
                <a:lnTo>
                  <a:pt x="9878" y="66902"/>
                </a:lnTo>
                <a:lnTo>
                  <a:pt x="7925" y="54600"/>
                </a:lnTo>
                <a:lnTo>
                  <a:pt x="5762" y="42414"/>
                </a:lnTo>
                <a:lnTo>
                  <a:pt x="3390" y="30343"/>
                </a:lnTo>
                <a:lnTo>
                  <a:pt x="807" y="18388"/>
                </a:lnTo>
                <a:lnTo>
                  <a:pt x="0" y="14858"/>
                </a:lnTo>
                <a:lnTo>
                  <a:pt x="95250" y="4444"/>
                </a:lnTo>
                <a:lnTo>
                  <a:pt x="101600" y="43941"/>
                </a:lnTo>
                <a:lnTo>
                  <a:pt x="107569" y="43941"/>
                </a:lnTo>
                <a:lnTo>
                  <a:pt x="118059" y="35460"/>
                </a:lnTo>
                <a:lnTo>
                  <a:pt x="128870" y="27889"/>
                </a:lnTo>
                <a:lnTo>
                  <a:pt x="140001" y="21228"/>
                </a:lnTo>
                <a:lnTo>
                  <a:pt x="151448" y="15476"/>
                </a:lnTo>
                <a:lnTo>
                  <a:pt x="163212" y="10633"/>
                </a:lnTo>
                <a:lnTo>
                  <a:pt x="175289" y="6696"/>
                </a:lnTo>
                <a:lnTo>
                  <a:pt x="187679" y="3667"/>
                </a:lnTo>
                <a:lnTo>
                  <a:pt x="200380" y="1543"/>
                </a:lnTo>
                <a:lnTo>
                  <a:pt x="213391" y="324"/>
                </a:lnTo>
                <a:lnTo>
                  <a:pt x="22466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81528" y="3745992"/>
            <a:ext cx="350900" cy="365759"/>
          </a:xfrm>
          <a:custGeom>
            <a:avLst/>
            <a:gdLst/>
            <a:ahLst/>
            <a:cxnLst/>
            <a:rect l="l" t="t" r="r" b="b"/>
            <a:pathLst>
              <a:path w="350900" h="365759">
                <a:moveTo>
                  <a:pt x="224662" y="0"/>
                </a:moveTo>
                <a:lnTo>
                  <a:pt x="239475" y="476"/>
                </a:lnTo>
                <a:lnTo>
                  <a:pt x="253483" y="1904"/>
                </a:lnTo>
                <a:lnTo>
                  <a:pt x="266687" y="4285"/>
                </a:lnTo>
                <a:lnTo>
                  <a:pt x="279085" y="7618"/>
                </a:lnTo>
                <a:lnTo>
                  <a:pt x="290679" y="11904"/>
                </a:lnTo>
                <a:lnTo>
                  <a:pt x="301468" y="17142"/>
                </a:lnTo>
                <a:lnTo>
                  <a:pt x="311452" y="23332"/>
                </a:lnTo>
                <a:lnTo>
                  <a:pt x="316484" y="27050"/>
                </a:lnTo>
                <a:lnTo>
                  <a:pt x="324266" y="34200"/>
                </a:lnTo>
                <a:lnTo>
                  <a:pt x="331058" y="42681"/>
                </a:lnTo>
                <a:lnTo>
                  <a:pt x="336857" y="52495"/>
                </a:lnTo>
                <a:lnTo>
                  <a:pt x="341660" y="63640"/>
                </a:lnTo>
                <a:lnTo>
                  <a:pt x="345464" y="76117"/>
                </a:lnTo>
                <a:lnTo>
                  <a:pt x="348267" y="89926"/>
                </a:lnTo>
                <a:lnTo>
                  <a:pt x="350067" y="105067"/>
                </a:lnTo>
                <a:lnTo>
                  <a:pt x="350859" y="121540"/>
                </a:lnTo>
                <a:lnTo>
                  <a:pt x="350900" y="126491"/>
                </a:lnTo>
                <a:lnTo>
                  <a:pt x="350690" y="137445"/>
                </a:lnTo>
                <a:lnTo>
                  <a:pt x="350101" y="151139"/>
                </a:lnTo>
                <a:lnTo>
                  <a:pt x="349885" y="155320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4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8" y="217973"/>
                </a:lnTo>
                <a:lnTo>
                  <a:pt x="349159" y="228070"/>
                </a:lnTo>
                <a:lnTo>
                  <a:pt x="349251" y="238953"/>
                </a:lnTo>
                <a:lnTo>
                  <a:pt x="349364" y="250621"/>
                </a:lnTo>
                <a:lnTo>
                  <a:pt x="349496" y="263072"/>
                </a:lnTo>
                <a:lnTo>
                  <a:pt x="349650" y="276306"/>
                </a:lnTo>
                <a:lnTo>
                  <a:pt x="349824" y="290322"/>
                </a:lnTo>
                <a:lnTo>
                  <a:pt x="350018" y="305120"/>
                </a:lnTo>
                <a:lnTo>
                  <a:pt x="350232" y="320697"/>
                </a:lnTo>
                <a:lnTo>
                  <a:pt x="350468" y="337054"/>
                </a:lnTo>
                <a:lnTo>
                  <a:pt x="350723" y="354190"/>
                </a:lnTo>
                <a:lnTo>
                  <a:pt x="350900" y="365759"/>
                </a:lnTo>
                <a:lnTo>
                  <a:pt x="251841" y="365759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59"/>
                </a:lnTo>
                <a:lnTo>
                  <a:pt x="259667" y="157870"/>
                </a:lnTo>
                <a:lnTo>
                  <a:pt x="258385" y="142329"/>
                </a:lnTo>
                <a:lnTo>
                  <a:pt x="256255" y="128638"/>
                </a:lnTo>
                <a:lnTo>
                  <a:pt x="253283" y="116797"/>
                </a:lnTo>
                <a:lnTo>
                  <a:pt x="249475" y="106805"/>
                </a:lnTo>
                <a:lnTo>
                  <a:pt x="242824" y="96011"/>
                </a:lnTo>
                <a:lnTo>
                  <a:pt x="234153" y="87740"/>
                </a:lnTo>
                <a:lnTo>
                  <a:pt x="223675" y="81543"/>
                </a:lnTo>
                <a:lnTo>
                  <a:pt x="211382" y="77429"/>
                </a:lnTo>
                <a:lnTo>
                  <a:pt x="197264" y="75408"/>
                </a:lnTo>
                <a:lnTo>
                  <a:pt x="190119" y="75183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8" y="104139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3" y="365759"/>
                </a:lnTo>
                <a:lnTo>
                  <a:pt x="11557" y="365759"/>
                </a:lnTo>
                <a:lnTo>
                  <a:pt x="12448" y="349853"/>
                </a:lnTo>
                <a:lnTo>
                  <a:pt x="13274" y="334424"/>
                </a:lnTo>
                <a:lnTo>
                  <a:pt x="14035" y="319473"/>
                </a:lnTo>
                <a:lnTo>
                  <a:pt x="14731" y="304999"/>
                </a:lnTo>
                <a:lnTo>
                  <a:pt x="15361" y="291004"/>
                </a:lnTo>
                <a:lnTo>
                  <a:pt x="15927" y="277488"/>
                </a:lnTo>
                <a:lnTo>
                  <a:pt x="16428" y="264451"/>
                </a:lnTo>
                <a:lnTo>
                  <a:pt x="16866" y="251894"/>
                </a:lnTo>
                <a:lnTo>
                  <a:pt x="17239" y="239818"/>
                </a:lnTo>
                <a:lnTo>
                  <a:pt x="17548" y="228223"/>
                </a:lnTo>
                <a:lnTo>
                  <a:pt x="17795" y="217109"/>
                </a:lnTo>
                <a:lnTo>
                  <a:pt x="18098" y="196328"/>
                </a:lnTo>
                <a:lnTo>
                  <a:pt x="18161" y="182752"/>
                </a:lnTo>
                <a:lnTo>
                  <a:pt x="18059" y="169428"/>
                </a:lnTo>
                <a:lnTo>
                  <a:pt x="17755" y="156215"/>
                </a:lnTo>
                <a:lnTo>
                  <a:pt x="17246" y="143116"/>
                </a:lnTo>
                <a:lnTo>
                  <a:pt x="16533" y="130129"/>
                </a:lnTo>
                <a:lnTo>
                  <a:pt x="15615" y="117256"/>
                </a:lnTo>
                <a:lnTo>
                  <a:pt x="14491" y="104496"/>
                </a:lnTo>
                <a:lnTo>
                  <a:pt x="13161" y="91850"/>
                </a:lnTo>
                <a:lnTo>
                  <a:pt x="11624" y="79319"/>
                </a:lnTo>
                <a:lnTo>
                  <a:pt x="9878" y="66902"/>
                </a:lnTo>
                <a:lnTo>
                  <a:pt x="7925" y="54600"/>
                </a:lnTo>
                <a:lnTo>
                  <a:pt x="5762" y="42414"/>
                </a:lnTo>
                <a:lnTo>
                  <a:pt x="3390" y="30343"/>
                </a:lnTo>
                <a:lnTo>
                  <a:pt x="807" y="18388"/>
                </a:lnTo>
                <a:lnTo>
                  <a:pt x="0" y="14858"/>
                </a:lnTo>
                <a:lnTo>
                  <a:pt x="95250" y="4444"/>
                </a:lnTo>
                <a:lnTo>
                  <a:pt x="101600" y="43941"/>
                </a:lnTo>
                <a:lnTo>
                  <a:pt x="107569" y="43941"/>
                </a:lnTo>
                <a:lnTo>
                  <a:pt x="118059" y="35460"/>
                </a:lnTo>
                <a:lnTo>
                  <a:pt x="128870" y="27889"/>
                </a:lnTo>
                <a:lnTo>
                  <a:pt x="140001" y="21228"/>
                </a:lnTo>
                <a:lnTo>
                  <a:pt x="151448" y="15476"/>
                </a:lnTo>
                <a:lnTo>
                  <a:pt x="163212" y="10633"/>
                </a:lnTo>
                <a:lnTo>
                  <a:pt x="175289" y="6696"/>
                </a:lnTo>
                <a:lnTo>
                  <a:pt x="187679" y="3667"/>
                </a:lnTo>
                <a:lnTo>
                  <a:pt x="200380" y="1543"/>
                </a:lnTo>
                <a:lnTo>
                  <a:pt x="213391" y="324"/>
                </a:lnTo>
                <a:lnTo>
                  <a:pt x="224662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6439" y="3745992"/>
            <a:ext cx="350901" cy="365759"/>
          </a:xfrm>
          <a:custGeom>
            <a:avLst/>
            <a:gdLst/>
            <a:ahLst/>
            <a:cxnLst/>
            <a:rect l="l" t="t" r="r" b="b"/>
            <a:pathLst>
              <a:path w="350901" h="365759">
                <a:moveTo>
                  <a:pt x="224662" y="0"/>
                </a:moveTo>
                <a:lnTo>
                  <a:pt x="239475" y="476"/>
                </a:lnTo>
                <a:lnTo>
                  <a:pt x="253483" y="1904"/>
                </a:lnTo>
                <a:lnTo>
                  <a:pt x="266687" y="4285"/>
                </a:lnTo>
                <a:lnTo>
                  <a:pt x="279085" y="7618"/>
                </a:lnTo>
                <a:lnTo>
                  <a:pt x="290679" y="11904"/>
                </a:lnTo>
                <a:lnTo>
                  <a:pt x="301468" y="17142"/>
                </a:lnTo>
                <a:lnTo>
                  <a:pt x="311452" y="23332"/>
                </a:lnTo>
                <a:lnTo>
                  <a:pt x="316484" y="27050"/>
                </a:lnTo>
                <a:lnTo>
                  <a:pt x="324266" y="34200"/>
                </a:lnTo>
                <a:lnTo>
                  <a:pt x="331058" y="42681"/>
                </a:lnTo>
                <a:lnTo>
                  <a:pt x="336857" y="52495"/>
                </a:lnTo>
                <a:lnTo>
                  <a:pt x="341660" y="63640"/>
                </a:lnTo>
                <a:lnTo>
                  <a:pt x="345464" y="76117"/>
                </a:lnTo>
                <a:lnTo>
                  <a:pt x="348267" y="89926"/>
                </a:lnTo>
                <a:lnTo>
                  <a:pt x="350067" y="105067"/>
                </a:lnTo>
                <a:lnTo>
                  <a:pt x="350859" y="121540"/>
                </a:lnTo>
                <a:lnTo>
                  <a:pt x="350901" y="126491"/>
                </a:lnTo>
                <a:lnTo>
                  <a:pt x="350690" y="137445"/>
                </a:lnTo>
                <a:lnTo>
                  <a:pt x="350101" y="151139"/>
                </a:lnTo>
                <a:lnTo>
                  <a:pt x="349885" y="155320"/>
                </a:lnTo>
                <a:lnTo>
                  <a:pt x="349361" y="167807"/>
                </a:lnTo>
                <a:lnTo>
                  <a:pt x="349075" y="180503"/>
                </a:lnTo>
                <a:lnTo>
                  <a:pt x="348996" y="192404"/>
                </a:lnTo>
                <a:lnTo>
                  <a:pt x="349006" y="200139"/>
                </a:lnTo>
                <a:lnTo>
                  <a:pt x="349036" y="208663"/>
                </a:lnTo>
                <a:lnTo>
                  <a:pt x="349088" y="217973"/>
                </a:lnTo>
                <a:lnTo>
                  <a:pt x="349159" y="228070"/>
                </a:lnTo>
                <a:lnTo>
                  <a:pt x="349251" y="238953"/>
                </a:lnTo>
                <a:lnTo>
                  <a:pt x="349364" y="250621"/>
                </a:lnTo>
                <a:lnTo>
                  <a:pt x="349496" y="263072"/>
                </a:lnTo>
                <a:lnTo>
                  <a:pt x="349650" y="276306"/>
                </a:lnTo>
                <a:lnTo>
                  <a:pt x="349824" y="290322"/>
                </a:lnTo>
                <a:lnTo>
                  <a:pt x="350018" y="305120"/>
                </a:lnTo>
                <a:lnTo>
                  <a:pt x="350232" y="320697"/>
                </a:lnTo>
                <a:lnTo>
                  <a:pt x="350468" y="337054"/>
                </a:lnTo>
                <a:lnTo>
                  <a:pt x="350723" y="354190"/>
                </a:lnTo>
                <a:lnTo>
                  <a:pt x="350901" y="365759"/>
                </a:lnTo>
                <a:lnTo>
                  <a:pt x="251841" y="365759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59"/>
                </a:lnTo>
                <a:lnTo>
                  <a:pt x="259667" y="157870"/>
                </a:lnTo>
                <a:lnTo>
                  <a:pt x="258385" y="142329"/>
                </a:lnTo>
                <a:lnTo>
                  <a:pt x="256255" y="128638"/>
                </a:lnTo>
                <a:lnTo>
                  <a:pt x="253283" y="116797"/>
                </a:lnTo>
                <a:lnTo>
                  <a:pt x="249475" y="106805"/>
                </a:lnTo>
                <a:lnTo>
                  <a:pt x="242824" y="96011"/>
                </a:lnTo>
                <a:lnTo>
                  <a:pt x="234153" y="87740"/>
                </a:lnTo>
                <a:lnTo>
                  <a:pt x="223675" y="81543"/>
                </a:lnTo>
                <a:lnTo>
                  <a:pt x="211382" y="77429"/>
                </a:lnTo>
                <a:lnTo>
                  <a:pt x="197264" y="75408"/>
                </a:lnTo>
                <a:lnTo>
                  <a:pt x="190119" y="75183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8" y="104139"/>
                </a:lnTo>
                <a:lnTo>
                  <a:pt x="109913" y="118584"/>
                </a:lnTo>
                <a:lnTo>
                  <a:pt x="110089" y="132886"/>
                </a:lnTo>
                <a:lnTo>
                  <a:pt x="110256" y="147044"/>
                </a:lnTo>
                <a:lnTo>
                  <a:pt x="110413" y="161060"/>
                </a:lnTo>
                <a:lnTo>
                  <a:pt x="110561" y="174932"/>
                </a:lnTo>
                <a:lnTo>
                  <a:pt x="110699" y="188661"/>
                </a:lnTo>
                <a:lnTo>
                  <a:pt x="110828" y="202246"/>
                </a:lnTo>
                <a:lnTo>
                  <a:pt x="110947" y="215688"/>
                </a:lnTo>
                <a:lnTo>
                  <a:pt x="111056" y="228986"/>
                </a:lnTo>
                <a:lnTo>
                  <a:pt x="111156" y="242141"/>
                </a:lnTo>
                <a:lnTo>
                  <a:pt x="111247" y="255152"/>
                </a:lnTo>
                <a:lnTo>
                  <a:pt x="111328" y="268018"/>
                </a:lnTo>
                <a:lnTo>
                  <a:pt x="111399" y="280741"/>
                </a:lnTo>
                <a:lnTo>
                  <a:pt x="111461" y="293320"/>
                </a:lnTo>
                <a:lnTo>
                  <a:pt x="111513" y="305754"/>
                </a:lnTo>
                <a:lnTo>
                  <a:pt x="111556" y="318044"/>
                </a:lnTo>
                <a:lnTo>
                  <a:pt x="111590" y="330190"/>
                </a:lnTo>
                <a:lnTo>
                  <a:pt x="111613" y="342191"/>
                </a:lnTo>
                <a:lnTo>
                  <a:pt x="111628" y="354048"/>
                </a:lnTo>
                <a:lnTo>
                  <a:pt x="111633" y="365759"/>
                </a:lnTo>
                <a:lnTo>
                  <a:pt x="11557" y="365759"/>
                </a:lnTo>
                <a:lnTo>
                  <a:pt x="12448" y="349853"/>
                </a:lnTo>
                <a:lnTo>
                  <a:pt x="13274" y="334424"/>
                </a:lnTo>
                <a:lnTo>
                  <a:pt x="14035" y="319473"/>
                </a:lnTo>
                <a:lnTo>
                  <a:pt x="14731" y="304999"/>
                </a:lnTo>
                <a:lnTo>
                  <a:pt x="15361" y="291004"/>
                </a:lnTo>
                <a:lnTo>
                  <a:pt x="15927" y="277488"/>
                </a:lnTo>
                <a:lnTo>
                  <a:pt x="16428" y="264451"/>
                </a:lnTo>
                <a:lnTo>
                  <a:pt x="16866" y="251894"/>
                </a:lnTo>
                <a:lnTo>
                  <a:pt x="17239" y="239818"/>
                </a:lnTo>
                <a:lnTo>
                  <a:pt x="17548" y="228223"/>
                </a:lnTo>
                <a:lnTo>
                  <a:pt x="17795" y="217109"/>
                </a:lnTo>
                <a:lnTo>
                  <a:pt x="18098" y="196328"/>
                </a:lnTo>
                <a:lnTo>
                  <a:pt x="18161" y="182752"/>
                </a:lnTo>
                <a:lnTo>
                  <a:pt x="18059" y="169428"/>
                </a:lnTo>
                <a:lnTo>
                  <a:pt x="17755" y="156215"/>
                </a:lnTo>
                <a:lnTo>
                  <a:pt x="17246" y="143116"/>
                </a:lnTo>
                <a:lnTo>
                  <a:pt x="16533" y="130129"/>
                </a:lnTo>
                <a:lnTo>
                  <a:pt x="15615" y="117256"/>
                </a:lnTo>
                <a:lnTo>
                  <a:pt x="14491" y="104496"/>
                </a:lnTo>
                <a:lnTo>
                  <a:pt x="13161" y="91850"/>
                </a:lnTo>
                <a:lnTo>
                  <a:pt x="11624" y="79319"/>
                </a:lnTo>
                <a:lnTo>
                  <a:pt x="9878" y="66902"/>
                </a:lnTo>
                <a:lnTo>
                  <a:pt x="7925" y="54600"/>
                </a:lnTo>
                <a:lnTo>
                  <a:pt x="5762" y="42414"/>
                </a:lnTo>
                <a:lnTo>
                  <a:pt x="3390" y="30343"/>
                </a:lnTo>
                <a:lnTo>
                  <a:pt x="807" y="18388"/>
                </a:lnTo>
                <a:lnTo>
                  <a:pt x="0" y="14858"/>
                </a:lnTo>
                <a:lnTo>
                  <a:pt x="95250" y="4444"/>
                </a:lnTo>
                <a:lnTo>
                  <a:pt x="101600" y="43941"/>
                </a:lnTo>
                <a:lnTo>
                  <a:pt x="107568" y="43941"/>
                </a:lnTo>
                <a:lnTo>
                  <a:pt x="118059" y="35460"/>
                </a:lnTo>
                <a:lnTo>
                  <a:pt x="128870" y="27889"/>
                </a:lnTo>
                <a:lnTo>
                  <a:pt x="140001" y="21228"/>
                </a:lnTo>
                <a:lnTo>
                  <a:pt x="151448" y="15476"/>
                </a:lnTo>
                <a:lnTo>
                  <a:pt x="163212" y="10633"/>
                </a:lnTo>
                <a:lnTo>
                  <a:pt x="175289" y="6696"/>
                </a:lnTo>
                <a:lnTo>
                  <a:pt x="187679" y="3667"/>
                </a:lnTo>
                <a:lnTo>
                  <a:pt x="200380" y="1543"/>
                </a:lnTo>
                <a:lnTo>
                  <a:pt x="213391" y="324"/>
                </a:lnTo>
                <a:lnTo>
                  <a:pt x="2246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67656" y="3744849"/>
            <a:ext cx="270510" cy="376936"/>
          </a:xfrm>
          <a:custGeom>
            <a:avLst/>
            <a:gdLst/>
            <a:ahLst/>
            <a:cxnLst/>
            <a:rect l="l" t="t" r="r" b="b"/>
            <a:pathLst>
              <a:path w="270510" h="376936">
                <a:moveTo>
                  <a:pt x="152273" y="0"/>
                </a:moveTo>
                <a:lnTo>
                  <a:pt x="167906" y="175"/>
                </a:lnTo>
                <a:lnTo>
                  <a:pt x="182707" y="700"/>
                </a:lnTo>
                <a:lnTo>
                  <a:pt x="196673" y="1571"/>
                </a:lnTo>
                <a:lnTo>
                  <a:pt x="209802" y="2787"/>
                </a:lnTo>
                <a:lnTo>
                  <a:pt x="222091" y="4343"/>
                </a:lnTo>
                <a:lnTo>
                  <a:pt x="233536" y="6238"/>
                </a:lnTo>
                <a:lnTo>
                  <a:pt x="244136" y="8468"/>
                </a:lnTo>
                <a:lnTo>
                  <a:pt x="253887" y="11030"/>
                </a:lnTo>
                <a:lnTo>
                  <a:pt x="255651" y="11556"/>
                </a:lnTo>
                <a:lnTo>
                  <a:pt x="243078" y="85217"/>
                </a:lnTo>
                <a:lnTo>
                  <a:pt x="231365" y="81017"/>
                </a:lnTo>
                <a:lnTo>
                  <a:pt x="219406" y="77438"/>
                </a:lnTo>
                <a:lnTo>
                  <a:pt x="207196" y="74480"/>
                </a:lnTo>
                <a:lnTo>
                  <a:pt x="194736" y="72143"/>
                </a:lnTo>
                <a:lnTo>
                  <a:pt x="182022" y="70426"/>
                </a:lnTo>
                <a:lnTo>
                  <a:pt x="169053" y="69330"/>
                </a:lnTo>
                <a:lnTo>
                  <a:pt x="155827" y="68855"/>
                </a:lnTo>
                <a:lnTo>
                  <a:pt x="152273" y="68833"/>
                </a:lnTo>
                <a:lnTo>
                  <a:pt x="131807" y="69931"/>
                </a:lnTo>
                <a:lnTo>
                  <a:pt x="115639" y="73225"/>
                </a:lnTo>
                <a:lnTo>
                  <a:pt x="103764" y="78723"/>
                </a:lnTo>
                <a:lnTo>
                  <a:pt x="96175" y="86429"/>
                </a:lnTo>
                <a:lnTo>
                  <a:pt x="92869" y="96348"/>
                </a:lnTo>
                <a:lnTo>
                  <a:pt x="92710" y="99440"/>
                </a:lnTo>
                <a:lnTo>
                  <a:pt x="95297" y="112321"/>
                </a:lnTo>
                <a:lnTo>
                  <a:pt x="103108" y="122633"/>
                </a:lnTo>
                <a:lnTo>
                  <a:pt x="112336" y="128951"/>
                </a:lnTo>
                <a:lnTo>
                  <a:pt x="121903" y="133934"/>
                </a:lnTo>
                <a:lnTo>
                  <a:pt x="134102" y="139409"/>
                </a:lnTo>
                <a:lnTo>
                  <a:pt x="148925" y="145376"/>
                </a:lnTo>
                <a:lnTo>
                  <a:pt x="157099" y="148462"/>
                </a:lnTo>
                <a:lnTo>
                  <a:pt x="171986" y="154173"/>
                </a:lnTo>
                <a:lnTo>
                  <a:pt x="185662" y="159919"/>
                </a:lnTo>
                <a:lnTo>
                  <a:pt x="198127" y="165705"/>
                </a:lnTo>
                <a:lnTo>
                  <a:pt x="209380" y="171537"/>
                </a:lnTo>
                <a:lnTo>
                  <a:pt x="219422" y="177418"/>
                </a:lnTo>
                <a:lnTo>
                  <a:pt x="228252" y="183354"/>
                </a:lnTo>
                <a:lnTo>
                  <a:pt x="235585" y="189102"/>
                </a:lnTo>
                <a:lnTo>
                  <a:pt x="245394" y="198493"/>
                </a:lnTo>
                <a:lnTo>
                  <a:pt x="253581" y="208652"/>
                </a:lnTo>
                <a:lnTo>
                  <a:pt x="260152" y="219582"/>
                </a:lnTo>
                <a:lnTo>
                  <a:pt x="265113" y="231281"/>
                </a:lnTo>
                <a:lnTo>
                  <a:pt x="268468" y="243749"/>
                </a:lnTo>
                <a:lnTo>
                  <a:pt x="270223" y="256987"/>
                </a:lnTo>
                <a:lnTo>
                  <a:pt x="270510" y="265302"/>
                </a:lnTo>
                <a:lnTo>
                  <a:pt x="269840" y="279076"/>
                </a:lnTo>
                <a:lnTo>
                  <a:pt x="267830" y="291944"/>
                </a:lnTo>
                <a:lnTo>
                  <a:pt x="264479" y="303905"/>
                </a:lnTo>
                <a:lnTo>
                  <a:pt x="259789" y="314959"/>
                </a:lnTo>
                <a:lnTo>
                  <a:pt x="253758" y="325106"/>
                </a:lnTo>
                <a:lnTo>
                  <a:pt x="246386" y="334347"/>
                </a:lnTo>
                <a:lnTo>
                  <a:pt x="237673" y="342682"/>
                </a:lnTo>
                <a:lnTo>
                  <a:pt x="227619" y="350109"/>
                </a:lnTo>
                <a:lnTo>
                  <a:pt x="216223" y="356630"/>
                </a:lnTo>
                <a:lnTo>
                  <a:pt x="203486" y="362245"/>
                </a:lnTo>
                <a:lnTo>
                  <a:pt x="189408" y="366953"/>
                </a:lnTo>
                <a:lnTo>
                  <a:pt x="173987" y="370754"/>
                </a:lnTo>
                <a:lnTo>
                  <a:pt x="157224" y="373648"/>
                </a:lnTo>
                <a:lnTo>
                  <a:pt x="139118" y="375637"/>
                </a:lnTo>
                <a:lnTo>
                  <a:pt x="119670" y="376718"/>
                </a:lnTo>
                <a:lnTo>
                  <a:pt x="105410" y="376936"/>
                </a:lnTo>
                <a:lnTo>
                  <a:pt x="91190" y="376750"/>
                </a:lnTo>
                <a:lnTo>
                  <a:pt x="77414" y="376195"/>
                </a:lnTo>
                <a:lnTo>
                  <a:pt x="64080" y="375268"/>
                </a:lnTo>
                <a:lnTo>
                  <a:pt x="51185" y="373972"/>
                </a:lnTo>
                <a:lnTo>
                  <a:pt x="38726" y="372304"/>
                </a:lnTo>
                <a:lnTo>
                  <a:pt x="26701" y="370267"/>
                </a:lnTo>
                <a:lnTo>
                  <a:pt x="15107" y="367859"/>
                </a:lnTo>
                <a:lnTo>
                  <a:pt x="3941" y="365080"/>
                </a:lnTo>
                <a:lnTo>
                  <a:pt x="0" y="363981"/>
                </a:lnTo>
                <a:lnTo>
                  <a:pt x="12700" y="290575"/>
                </a:lnTo>
                <a:lnTo>
                  <a:pt x="25224" y="294790"/>
                </a:lnTo>
                <a:lnTo>
                  <a:pt x="37737" y="298396"/>
                </a:lnTo>
                <a:lnTo>
                  <a:pt x="50240" y="301393"/>
                </a:lnTo>
                <a:lnTo>
                  <a:pt x="62735" y="303780"/>
                </a:lnTo>
                <a:lnTo>
                  <a:pt x="75223" y="305558"/>
                </a:lnTo>
                <a:lnTo>
                  <a:pt x="87707" y="306727"/>
                </a:lnTo>
                <a:lnTo>
                  <a:pt x="100188" y="307286"/>
                </a:lnTo>
                <a:lnTo>
                  <a:pt x="105410" y="307339"/>
                </a:lnTo>
                <a:lnTo>
                  <a:pt x="122461" y="307037"/>
                </a:lnTo>
                <a:lnTo>
                  <a:pt x="137250" y="306127"/>
                </a:lnTo>
                <a:lnTo>
                  <a:pt x="149765" y="304602"/>
                </a:lnTo>
                <a:lnTo>
                  <a:pt x="159991" y="302455"/>
                </a:lnTo>
                <a:lnTo>
                  <a:pt x="167259" y="299974"/>
                </a:lnTo>
                <a:lnTo>
                  <a:pt x="178721" y="292004"/>
                </a:lnTo>
                <a:lnTo>
                  <a:pt x="184172" y="280516"/>
                </a:lnTo>
                <a:lnTo>
                  <a:pt x="184658" y="274955"/>
                </a:lnTo>
                <a:lnTo>
                  <a:pt x="183128" y="266548"/>
                </a:lnTo>
                <a:lnTo>
                  <a:pt x="178538" y="258257"/>
                </a:lnTo>
                <a:lnTo>
                  <a:pt x="170885" y="250083"/>
                </a:lnTo>
                <a:lnTo>
                  <a:pt x="160165" y="242030"/>
                </a:lnTo>
                <a:lnTo>
                  <a:pt x="146375" y="234100"/>
                </a:lnTo>
                <a:lnTo>
                  <a:pt x="129514" y="226297"/>
                </a:lnTo>
                <a:lnTo>
                  <a:pt x="122047" y="223265"/>
                </a:lnTo>
                <a:lnTo>
                  <a:pt x="107243" y="217220"/>
                </a:lnTo>
                <a:lnTo>
                  <a:pt x="93618" y="211202"/>
                </a:lnTo>
                <a:lnTo>
                  <a:pt x="81170" y="205211"/>
                </a:lnTo>
                <a:lnTo>
                  <a:pt x="69900" y="199243"/>
                </a:lnTo>
                <a:lnTo>
                  <a:pt x="59807" y="193297"/>
                </a:lnTo>
                <a:lnTo>
                  <a:pt x="50892" y="187371"/>
                </a:lnTo>
                <a:lnTo>
                  <a:pt x="43155" y="181462"/>
                </a:lnTo>
                <a:lnTo>
                  <a:pt x="32306" y="171167"/>
                </a:lnTo>
                <a:lnTo>
                  <a:pt x="23959" y="160799"/>
                </a:lnTo>
                <a:lnTo>
                  <a:pt x="17381" y="149752"/>
                </a:lnTo>
                <a:lnTo>
                  <a:pt x="12575" y="138030"/>
                </a:lnTo>
                <a:lnTo>
                  <a:pt x="9544" y="125641"/>
                </a:lnTo>
                <a:lnTo>
                  <a:pt x="8291" y="112591"/>
                </a:lnTo>
                <a:lnTo>
                  <a:pt x="8255" y="109855"/>
                </a:lnTo>
                <a:lnTo>
                  <a:pt x="9029" y="95922"/>
                </a:lnTo>
                <a:lnTo>
                  <a:pt x="11349" y="82804"/>
                </a:lnTo>
                <a:lnTo>
                  <a:pt x="15214" y="70500"/>
                </a:lnTo>
                <a:lnTo>
                  <a:pt x="20620" y="59011"/>
                </a:lnTo>
                <a:lnTo>
                  <a:pt x="27567" y="48336"/>
                </a:lnTo>
                <a:lnTo>
                  <a:pt x="36050" y="38475"/>
                </a:lnTo>
                <a:lnTo>
                  <a:pt x="45085" y="30225"/>
                </a:lnTo>
                <a:lnTo>
                  <a:pt x="53911" y="23713"/>
                </a:lnTo>
                <a:lnTo>
                  <a:pt x="63616" y="17993"/>
                </a:lnTo>
                <a:lnTo>
                  <a:pt x="74199" y="13063"/>
                </a:lnTo>
                <a:lnTo>
                  <a:pt x="85657" y="8923"/>
                </a:lnTo>
                <a:lnTo>
                  <a:pt x="97989" y="5570"/>
                </a:lnTo>
                <a:lnTo>
                  <a:pt x="111190" y="3005"/>
                </a:lnTo>
                <a:lnTo>
                  <a:pt x="125260" y="1226"/>
                </a:lnTo>
                <a:lnTo>
                  <a:pt x="140196" y="231"/>
                </a:lnTo>
                <a:lnTo>
                  <a:pt x="15227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0241" y="3743071"/>
            <a:ext cx="338963" cy="379476"/>
          </a:xfrm>
          <a:custGeom>
            <a:avLst/>
            <a:gdLst/>
            <a:ahLst/>
            <a:cxnLst/>
            <a:rect l="l" t="t" r="r" b="b"/>
            <a:pathLst>
              <a:path w="338963" h="379475">
                <a:moveTo>
                  <a:pt x="183387" y="0"/>
                </a:moveTo>
                <a:lnTo>
                  <a:pt x="199053" y="442"/>
                </a:lnTo>
                <a:lnTo>
                  <a:pt x="213868" y="1768"/>
                </a:lnTo>
                <a:lnTo>
                  <a:pt x="227834" y="3981"/>
                </a:lnTo>
                <a:lnTo>
                  <a:pt x="240952" y="7080"/>
                </a:lnTo>
                <a:lnTo>
                  <a:pt x="253224" y="11065"/>
                </a:lnTo>
                <a:lnTo>
                  <a:pt x="264652" y="15939"/>
                </a:lnTo>
                <a:lnTo>
                  <a:pt x="275237" y="21702"/>
                </a:lnTo>
                <a:lnTo>
                  <a:pt x="284981" y="28354"/>
                </a:lnTo>
                <a:lnTo>
                  <a:pt x="293886" y="35897"/>
                </a:lnTo>
                <a:lnTo>
                  <a:pt x="300608" y="42798"/>
                </a:lnTo>
                <a:lnTo>
                  <a:pt x="308462" y="52311"/>
                </a:lnTo>
                <a:lnTo>
                  <a:pt x="315412" y="62426"/>
                </a:lnTo>
                <a:lnTo>
                  <a:pt x="321461" y="73146"/>
                </a:lnTo>
                <a:lnTo>
                  <a:pt x="326610" y="84469"/>
                </a:lnTo>
                <a:lnTo>
                  <a:pt x="330862" y="96395"/>
                </a:lnTo>
                <a:lnTo>
                  <a:pt x="334218" y="108925"/>
                </a:lnTo>
                <a:lnTo>
                  <a:pt x="336680" y="122058"/>
                </a:lnTo>
                <a:lnTo>
                  <a:pt x="338251" y="135795"/>
                </a:lnTo>
                <a:lnTo>
                  <a:pt x="338931" y="150135"/>
                </a:lnTo>
                <a:lnTo>
                  <a:pt x="338963" y="154050"/>
                </a:lnTo>
                <a:lnTo>
                  <a:pt x="338814" y="164515"/>
                </a:lnTo>
                <a:lnTo>
                  <a:pt x="338377" y="176524"/>
                </a:lnTo>
                <a:lnTo>
                  <a:pt x="337664" y="190065"/>
                </a:lnTo>
                <a:lnTo>
                  <a:pt x="336803" y="203453"/>
                </a:lnTo>
                <a:lnTo>
                  <a:pt x="97154" y="207517"/>
                </a:lnTo>
                <a:lnTo>
                  <a:pt x="99488" y="220733"/>
                </a:lnTo>
                <a:lnTo>
                  <a:pt x="103166" y="233212"/>
                </a:lnTo>
                <a:lnTo>
                  <a:pt x="108187" y="244951"/>
                </a:lnTo>
                <a:lnTo>
                  <a:pt x="114546" y="255947"/>
                </a:lnTo>
                <a:lnTo>
                  <a:pt x="122241" y="266196"/>
                </a:lnTo>
                <a:lnTo>
                  <a:pt x="131269" y="275695"/>
                </a:lnTo>
                <a:lnTo>
                  <a:pt x="142781" y="285165"/>
                </a:lnTo>
                <a:lnTo>
                  <a:pt x="153190" y="291603"/>
                </a:lnTo>
                <a:lnTo>
                  <a:pt x="164451" y="296812"/>
                </a:lnTo>
                <a:lnTo>
                  <a:pt x="176562" y="300793"/>
                </a:lnTo>
                <a:lnTo>
                  <a:pt x="189524" y="303550"/>
                </a:lnTo>
                <a:lnTo>
                  <a:pt x="203337" y="305084"/>
                </a:lnTo>
                <a:lnTo>
                  <a:pt x="214375" y="305434"/>
                </a:lnTo>
                <a:lnTo>
                  <a:pt x="226287" y="305246"/>
                </a:lnTo>
                <a:lnTo>
                  <a:pt x="238354" y="304681"/>
                </a:lnTo>
                <a:lnTo>
                  <a:pt x="250577" y="303739"/>
                </a:lnTo>
                <a:lnTo>
                  <a:pt x="262957" y="302420"/>
                </a:lnTo>
                <a:lnTo>
                  <a:pt x="275494" y="300724"/>
                </a:lnTo>
                <a:lnTo>
                  <a:pt x="288190" y="298652"/>
                </a:lnTo>
                <a:lnTo>
                  <a:pt x="301046" y="296203"/>
                </a:lnTo>
                <a:lnTo>
                  <a:pt x="314062" y="293377"/>
                </a:lnTo>
                <a:lnTo>
                  <a:pt x="327240" y="290174"/>
                </a:lnTo>
                <a:lnTo>
                  <a:pt x="332994" y="288670"/>
                </a:lnTo>
                <a:lnTo>
                  <a:pt x="325627" y="360806"/>
                </a:lnTo>
                <a:lnTo>
                  <a:pt x="304361" y="367452"/>
                </a:lnTo>
                <a:lnTo>
                  <a:pt x="281193" y="372642"/>
                </a:lnTo>
                <a:lnTo>
                  <a:pt x="256122" y="376375"/>
                </a:lnTo>
                <a:lnTo>
                  <a:pt x="242874" y="377695"/>
                </a:lnTo>
                <a:lnTo>
                  <a:pt x="229150" y="378652"/>
                </a:lnTo>
                <a:lnTo>
                  <a:pt x="214950" y="379244"/>
                </a:lnTo>
                <a:lnTo>
                  <a:pt x="200275" y="379473"/>
                </a:lnTo>
                <a:lnTo>
                  <a:pt x="198373" y="379475"/>
                </a:lnTo>
                <a:lnTo>
                  <a:pt x="183113" y="379121"/>
                </a:lnTo>
                <a:lnTo>
                  <a:pt x="168443" y="378056"/>
                </a:lnTo>
                <a:lnTo>
                  <a:pt x="154361" y="376282"/>
                </a:lnTo>
                <a:lnTo>
                  <a:pt x="140869" y="373799"/>
                </a:lnTo>
                <a:lnTo>
                  <a:pt x="127964" y="370608"/>
                </a:lnTo>
                <a:lnTo>
                  <a:pt x="115648" y="366709"/>
                </a:lnTo>
                <a:lnTo>
                  <a:pt x="92778" y="356789"/>
                </a:lnTo>
                <a:lnTo>
                  <a:pt x="72256" y="344041"/>
                </a:lnTo>
                <a:lnTo>
                  <a:pt x="54077" y="328469"/>
                </a:lnTo>
                <a:lnTo>
                  <a:pt x="42277" y="315503"/>
                </a:lnTo>
                <a:lnTo>
                  <a:pt x="34226" y="305139"/>
                </a:lnTo>
                <a:lnTo>
                  <a:pt x="27026" y="294411"/>
                </a:lnTo>
                <a:lnTo>
                  <a:pt x="20677" y="283318"/>
                </a:lnTo>
                <a:lnTo>
                  <a:pt x="15177" y="271862"/>
                </a:lnTo>
                <a:lnTo>
                  <a:pt x="10527" y="260041"/>
                </a:lnTo>
                <a:lnTo>
                  <a:pt x="6726" y="247859"/>
                </a:lnTo>
                <a:lnTo>
                  <a:pt x="3773" y="235314"/>
                </a:lnTo>
                <a:lnTo>
                  <a:pt x="1669" y="222407"/>
                </a:lnTo>
                <a:lnTo>
                  <a:pt x="411" y="209139"/>
                </a:lnTo>
                <a:lnTo>
                  <a:pt x="0" y="195706"/>
                </a:lnTo>
                <a:lnTo>
                  <a:pt x="369" y="182064"/>
                </a:lnTo>
                <a:lnTo>
                  <a:pt x="1477" y="168739"/>
                </a:lnTo>
                <a:lnTo>
                  <a:pt x="3323" y="155732"/>
                </a:lnTo>
                <a:lnTo>
                  <a:pt x="5905" y="143043"/>
                </a:lnTo>
                <a:lnTo>
                  <a:pt x="9223" y="130671"/>
                </a:lnTo>
                <a:lnTo>
                  <a:pt x="13276" y="118618"/>
                </a:lnTo>
                <a:lnTo>
                  <a:pt x="18062" y="106882"/>
                </a:lnTo>
                <a:lnTo>
                  <a:pt x="23580" y="95464"/>
                </a:lnTo>
                <a:lnTo>
                  <a:pt x="29830" y="84363"/>
                </a:lnTo>
                <a:lnTo>
                  <a:pt x="36810" y="73581"/>
                </a:lnTo>
                <a:lnTo>
                  <a:pt x="44521" y="63116"/>
                </a:lnTo>
                <a:lnTo>
                  <a:pt x="57196" y="48551"/>
                </a:lnTo>
                <a:lnTo>
                  <a:pt x="66442" y="39803"/>
                </a:lnTo>
                <a:lnTo>
                  <a:pt x="86627" y="24908"/>
                </a:lnTo>
                <a:lnTo>
                  <a:pt x="109068" y="13484"/>
                </a:lnTo>
                <a:lnTo>
                  <a:pt x="121134" y="9075"/>
                </a:lnTo>
                <a:lnTo>
                  <a:pt x="133764" y="5536"/>
                </a:lnTo>
                <a:lnTo>
                  <a:pt x="146958" y="2866"/>
                </a:lnTo>
                <a:lnTo>
                  <a:pt x="160716" y="1067"/>
                </a:lnTo>
                <a:lnTo>
                  <a:pt x="175039" y="139"/>
                </a:lnTo>
                <a:lnTo>
                  <a:pt x="1833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84723" y="3698367"/>
            <a:ext cx="401447" cy="605789"/>
          </a:xfrm>
          <a:custGeom>
            <a:avLst/>
            <a:gdLst/>
            <a:ahLst/>
            <a:cxnLst/>
            <a:rect l="l" t="t" r="r" b="b"/>
            <a:pathLst>
              <a:path w="401447" h="605789">
                <a:moveTo>
                  <a:pt x="359028" y="0"/>
                </a:moveTo>
                <a:lnTo>
                  <a:pt x="372711" y="748"/>
                </a:lnTo>
                <a:lnTo>
                  <a:pt x="385361" y="2969"/>
                </a:lnTo>
                <a:lnTo>
                  <a:pt x="397000" y="6622"/>
                </a:lnTo>
                <a:lnTo>
                  <a:pt x="401447" y="8508"/>
                </a:lnTo>
                <a:lnTo>
                  <a:pt x="393318" y="77723"/>
                </a:lnTo>
                <a:lnTo>
                  <a:pt x="374784" y="78210"/>
                </a:lnTo>
                <a:lnTo>
                  <a:pt x="358774" y="79669"/>
                </a:lnTo>
                <a:lnTo>
                  <a:pt x="345293" y="82102"/>
                </a:lnTo>
                <a:lnTo>
                  <a:pt x="334344" y="85507"/>
                </a:lnTo>
                <a:lnTo>
                  <a:pt x="325930" y="89885"/>
                </a:lnTo>
                <a:lnTo>
                  <a:pt x="320675" y="94487"/>
                </a:lnTo>
                <a:lnTo>
                  <a:pt x="320675" y="99313"/>
                </a:lnTo>
                <a:lnTo>
                  <a:pt x="328312" y="110271"/>
                </a:lnTo>
                <a:lnTo>
                  <a:pt x="334313" y="121709"/>
                </a:lnTo>
                <a:lnTo>
                  <a:pt x="338688" y="133632"/>
                </a:lnTo>
                <a:lnTo>
                  <a:pt x="341449" y="146045"/>
                </a:lnTo>
                <a:lnTo>
                  <a:pt x="342605" y="158955"/>
                </a:lnTo>
                <a:lnTo>
                  <a:pt x="342646" y="161924"/>
                </a:lnTo>
                <a:lnTo>
                  <a:pt x="341997" y="175330"/>
                </a:lnTo>
                <a:lnTo>
                  <a:pt x="340052" y="188219"/>
                </a:lnTo>
                <a:lnTo>
                  <a:pt x="336810" y="200591"/>
                </a:lnTo>
                <a:lnTo>
                  <a:pt x="332272" y="212448"/>
                </a:lnTo>
                <a:lnTo>
                  <a:pt x="326437" y="223788"/>
                </a:lnTo>
                <a:lnTo>
                  <a:pt x="319305" y="234613"/>
                </a:lnTo>
                <a:lnTo>
                  <a:pt x="310876" y="244921"/>
                </a:lnTo>
                <a:lnTo>
                  <a:pt x="303402" y="252602"/>
                </a:lnTo>
                <a:lnTo>
                  <a:pt x="294878" y="259994"/>
                </a:lnTo>
                <a:lnTo>
                  <a:pt x="285532" y="266572"/>
                </a:lnTo>
                <a:lnTo>
                  <a:pt x="275363" y="272340"/>
                </a:lnTo>
                <a:lnTo>
                  <a:pt x="264371" y="277299"/>
                </a:lnTo>
                <a:lnTo>
                  <a:pt x="252557" y="281450"/>
                </a:lnTo>
                <a:lnTo>
                  <a:pt x="239921" y="284795"/>
                </a:lnTo>
                <a:lnTo>
                  <a:pt x="226463" y="287336"/>
                </a:lnTo>
                <a:lnTo>
                  <a:pt x="212182" y="289075"/>
                </a:lnTo>
                <a:lnTo>
                  <a:pt x="197079" y="290013"/>
                </a:lnTo>
                <a:lnTo>
                  <a:pt x="186436" y="290194"/>
                </a:lnTo>
                <a:lnTo>
                  <a:pt x="171536" y="289957"/>
                </a:lnTo>
                <a:lnTo>
                  <a:pt x="157794" y="289234"/>
                </a:lnTo>
                <a:lnTo>
                  <a:pt x="145203" y="288014"/>
                </a:lnTo>
                <a:lnTo>
                  <a:pt x="133756" y="286285"/>
                </a:lnTo>
                <a:lnTo>
                  <a:pt x="124205" y="284225"/>
                </a:lnTo>
                <a:lnTo>
                  <a:pt x="111291" y="292617"/>
                </a:lnTo>
                <a:lnTo>
                  <a:pt x="105101" y="302917"/>
                </a:lnTo>
                <a:lnTo>
                  <a:pt x="104521" y="307720"/>
                </a:lnTo>
                <a:lnTo>
                  <a:pt x="106953" y="320889"/>
                </a:lnTo>
                <a:lnTo>
                  <a:pt x="114252" y="331260"/>
                </a:lnTo>
                <a:lnTo>
                  <a:pt x="126416" y="338784"/>
                </a:lnTo>
                <a:lnTo>
                  <a:pt x="134411" y="341454"/>
                </a:lnTo>
                <a:lnTo>
                  <a:pt x="142344" y="343195"/>
                </a:lnTo>
                <a:lnTo>
                  <a:pt x="151940" y="344694"/>
                </a:lnTo>
                <a:lnTo>
                  <a:pt x="163197" y="345951"/>
                </a:lnTo>
                <a:lnTo>
                  <a:pt x="176114" y="346966"/>
                </a:lnTo>
                <a:lnTo>
                  <a:pt x="190691" y="347738"/>
                </a:lnTo>
                <a:lnTo>
                  <a:pt x="206925" y="348269"/>
                </a:lnTo>
                <a:lnTo>
                  <a:pt x="224816" y="348557"/>
                </a:lnTo>
                <a:lnTo>
                  <a:pt x="238125" y="348614"/>
                </a:lnTo>
                <a:lnTo>
                  <a:pt x="258374" y="349118"/>
                </a:lnTo>
                <a:lnTo>
                  <a:pt x="277149" y="350628"/>
                </a:lnTo>
                <a:lnTo>
                  <a:pt x="294448" y="353144"/>
                </a:lnTo>
                <a:lnTo>
                  <a:pt x="310272" y="356667"/>
                </a:lnTo>
                <a:lnTo>
                  <a:pt x="324621" y="361195"/>
                </a:lnTo>
                <a:lnTo>
                  <a:pt x="337494" y="366729"/>
                </a:lnTo>
                <a:lnTo>
                  <a:pt x="348891" y="373268"/>
                </a:lnTo>
                <a:lnTo>
                  <a:pt x="367255" y="389361"/>
                </a:lnTo>
                <a:lnTo>
                  <a:pt x="379712" y="409472"/>
                </a:lnTo>
                <a:lnTo>
                  <a:pt x="386259" y="433599"/>
                </a:lnTo>
                <a:lnTo>
                  <a:pt x="387315" y="447168"/>
                </a:lnTo>
                <a:lnTo>
                  <a:pt x="387350" y="450214"/>
                </a:lnTo>
                <a:lnTo>
                  <a:pt x="386752" y="463947"/>
                </a:lnTo>
                <a:lnTo>
                  <a:pt x="384958" y="477114"/>
                </a:lnTo>
                <a:lnTo>
                  <a:pt x="381969" y="489718"/>
                </a:lnTo>
                <a:lnTo>
                  <a:pt x="372396" y="513230"/>
                </a:lnTo>
                <a:lnTo>
                  <a:pt x="358030" y="534485"/>
                </a:lnTo>
                <a:lnTo>
                  <a:pt x="349046" y="544266"/>
                </a:lnTo>
                <a:lnTo>
                  <a:pt x="338863" y="553482"/>
                </a:lnTo>
                <a:lnTo>
                  <a:pt x="327477" y="562133"/>
                </a:lnTo>
                <a:lnTo>
                  <a:pt x="314881" y="570271"/>
                </a:lnTo>
                <a:lnTo>
                  <a:pt x="293351" y="581669"/>
                </a:lnTo>
                <a:lnTo>
                  <a:pt x="270416" y="590877"/>
                </a:lnTo>
                <a:lnTo>
                  <a:pt x="246072" y="597887"/>
                </a:lnTo>
                <a:lnTo>
                  <a:pt x="233371" y="600566"/>
                </a:lnTo>
                <a:lnTo>
                  <a:pt x="220316" y="602693"/>
                </a:lnTo>
                <a:lnTo>
                  <a:pt x="206908" y="604268"/>
                </a:lnTo>
                <a:lnTo>
                  <a:pt x="193145" y="605290"/>
                </a:lnTo>
                <a:lnTo>
                  <a:pt x="179028" y="605757"/>
                </a:lnTo>
                <a:lnTo>
                  <a:pt x="174116" y="605789"/>
                </a:lnTo>
                <a:lnTo>
                  <a:pt x="153277" y="605373"/>
                </a:lnTo>
                <a:lnTo>
                  <a:pt x="133766" y="604122"/>
                </a:lnTo>
                <a:lnTo>
                  <a:pt x="115583" y="602036"/>
                </a:lnTo>
                <a:lnTo>
                  <a:pt x="98727" y="599117"/>
                </a:lnTo>
                <a:lnTo>
                  <a:pt x="83199" y="595363"/>
                </a:lnTo>
                <a:lnTo>
                  <a:pt x="68999" y="590774"/>
                </a:lnTo>
                <a:lnTo>
                  <a:pt x="56126" y="585350"/>
                </a:lnTo>
                <a:lnTo>
                  <a:pt x="44582" y="579091"/>
                </a:lnTo>
                <a:lnTo>
                  <a:pt x="25476" y="564067"/>
                </a:lnTo>
                <a:lnTo>
                  <a:pt x="11681" y="545700"/>
                </a:lnTo>
                <a:lnTo>
                  <a:pt x="3197" y="523990"/>
                </a:lnTo>
                <a:lnTo>
                  <a:pt x="25" y="498934"/>
                </a:lnTo>
                <a:lnTo>
                  <a:pt x="0" y="496315"/>
                </a:lnTo>
                <a:lnTo>
                  <a:pt x="853" y="482629"/>
                </a:lnTo>
                <a:lnTo>
                  <a:pt x="3417" y="469818"/>
                </a:lnTo>
                <a:lnTo>
                  <a:pt x="13709" y="446851"/>
                </a:lnTo>
                <a:lnTo>
                  <a:pt x="29123" y="428750"/>
                </a:lnTo>
                <a:lnTo>
                  <a:pt x="39406" y="420649"/>
                </a:lnTo>
                <a:lnTo>
                  <a:pt x="62080" y="410675"/>
                </a:lnTo>
                <a:lnTo>
                  <a:pt x="64769" y="410082"/>
                </a:lnTo>
                <a:lnTo>
                  <a:pt x="64769" y="404494"/>
                </a:lnTo>
                <a:lnTo>
                  <a:pt x="54180" y="396367"/>
                </a:lnTo>
                <a:lnTo>
                  <a:pt x="45775" y="386797"/>
                </a:lnTo>
                <a:lnTo>
                  <a:pt x="39553" y="375779"/>
                </a:lnTo>
                <a:lnTo>
                  <a:pt x="35515" y="363307"/>
                </a:lnTo>
                <a:lnTo>
                  <a:pt x="33661" y="349378"/>
                </a:lnTo>
                <a:lnTo>
                  <a:pt x="33527" y="344169"/>
                </a:lnTo>
                <a:lnTo>
                  <a:pt x="34585" y="331612"/>
                </a:lnTo>
                <a:lnTo>
                  <a:pt x="37759" y="319728"/>
                </a:lnTo>
                <a:lnTo>
                  <a:pt x="43047" y="308512"/>
                </a:lnTo>
                <a:lnTo>
                  <a:pt x="50452" y="297958"/>
                </a:lnTo>
                <a:lnTo>
                  <a:pt x="59972" y="288061"/>
                </a:lnTo>
                <a:lnTo>
                  <a:pt x="71607" y="278814"/>
                </a:lnTo>
                <a:lnTo>
                  <a:pt x="76200" y="275716"/>
                </a:lnTo>
                <a:lnTo>
                  <a:pt x="76200" y="270509"/>
                </a:lnTo>
                <a:lnTo>
                  <a:pt x="63290" y="263228"/>
                </a:lnTo>
                <a:lnTo>
                  <a:pt x="51937" y="255069"/>
                </a:lnTo>
                <a:lnTo>
                  <a:pt x="42140" y="246035"/>
                </a:lnTo>
                <a:lnTo>
                  <a:pt x="33899" y="236124"/>
                </a:lnTo>
                <a:lnTo>
                  <a:pt x="27214" y="225336"/>
                </a:lnTo>
                <a:lnTo>
                  <a:pt x="22085" y="213672"/>
                </a:lnTo>
                <a:lnTo>
                  <a:pt x="18512" y="201131"/>
                </a:lnTo>
                <a:lnTo>
                  <a:pt x="16495" y="187714"/>
                </a:lnTo>
                <a:lnTo>
                  <a:pt x="16001" y="176402"/>
                </a:lnTo>
                <a:lnTo>
                  <a:pt x="16664" y="162871"/>
                </a:lnTo>
                <a:lnTo>
                  <a:pt x="18652" y="149901"/>
                </a:lnTo>
                <a:lnTo>
                  <a:pt x="21965" y="137497"/>
                </a:lnTo>
                <a:lnTo>
                  <a:pt x="26603" y="125662"/>
                </a:lnTo>
                <a:lnTo>
                  <a:pt x="32566" y="114398"/>
                </a:lnTo>
                <a:lnTo>
                  <a:pt x="39855" y="103708"/>
                </a:lnTo>
                <a:lnTo>
                  <a:pt x="48468" y="93597"/>
                </a:lnTo>
                <a:lnTo>
                  <a:pt x="57530" y="84835"/>
                </a:lnTo>
                <a:lnTo>
                  <a:pt x="65820" y="78163"/>
                </a:lnTo>
                <a:lnTo>
                  <a:pt x="74938" y="72155"/>
                </a:lnTo>
                <a:lnTo>
                  <a:pt x="84883" y="66813"/>
                </a:lnTo>
                <a:lnTo>
                  <a:pt x="95654" y="62136"/>
                </a:lnTo>
                <a:lnTo>
                  <a:pt x="107249" y="58125"/>
                </a:lnTo>
                <a:lnTo>
                  <a:pt x="119667" y="54781"/>
                </a:lnTo>
                <a:lnTo>
                  <a:pt x="132907" y="52105"/>
                </a:lnTo>
                <a:lnTo>
                  <a:pt x="146967" y="50097"/>
                </a:lnTo>
                <a:lnTo>
                  <a:pt x="161847" y="48758"/>
                </a:lnTo>
                <a:lnTo>
                  <a:pt x="177544" y="48089"/>
                </a:lnTo>
                <a:lnTo>
                  <a:pt x="185674" y="48005"/>
                </a:lnTo>
                <a:lnTo>
                  <a:pt x="200523" y="48378"/>
                </a:lnTo>
                <a:lnTo>
                  <a:pt x="214639" y="49496"/>
                </a:lnTo>
                <a:lnTo>
                  <a:pt x="228021" y="51356"/>
                </a:lnTo>
                <a:lnTo>
                  <a:pt x="240670" y="53958"/>
                </a:lnTo>
                <a:lnTo>
                  <a:pt x="252585" y="57299"/>
                </a:lnTo>
                <a:lnTo>
                  <a:pt x="263767" y="61378"/>
                </a:lnTo>
                <a:lnTo>
                  <a:pt x="274215" y="66194"/>
                </a:lnTo>
                <a:lnTo>
                  <a:pt x="281686" y="70357"/>
                </a:lnTo>
                <a:lnTo>
                  <a:pt x="286892" y="70357"/>
                </a:lnTo>
                <a:lnTo>
                  <a:pt x="290392" y="53752"/>
                </a:lnTo>
                <a:lnTo>
                  <a:pt x="295510" y="39376"/>
                </a:lnTo>
                <a:lnTo>
                  <a:pt x="302245" y="27229"/>
                </a:lnTo>
                <a:lnTo>
                  <a:pt x="310592" y="17315"/>
                </a:lnTo>
                <a:lnTo>
                  <a:pt x="320549" y="9634"/>
                </a:lnTo>
                <a:lnTo>
                  <a:pt x="332112" y="4187"/>
                </a:lnTo>
                <a:lnTo>
                  <a:pt x="345279" y="977"/>
                </a:lnTo>
                <a:lnTo>
                  <a:pt x="35902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58112" y="3693922"/>
            <a:ext cx="135508" cy="207644"/>
          </a:xfrm>
          <a:custGeom>
            <a:avLst/>
            <a:gdLst/>
            <a:ahLst/>
            <a:cxnLst/>
            <a:rect l="l" t="t" r="r" b="b"/>
            <a:pathLst>
              <a:path w="135508" h="207645">
                <a:moveTo>
                  <a:pt x="65912" y="0"/>
                </a:moveTo>
                <a:lnTo>
                  <a:pt x="63897" y="10529"/>
                </a:lnTo>
                <a:lnTo>
                  <a:pt x="60313" y="23621"/>
                </a:lnTo>
                <a:lnTo>
                  <a:pt x="57849" y="31989"/>
                </a:lnTo>
                <a:lnTo>
                  <a:pt x="54937" y="41571"/>
                </a:lnTo>
                <a:lnTo>
                  <a:pt x="51577" y="52368"/>
                </a:lnTo>
                <a:lnTo>
                  <a:pt x="47769" y="64379"/>
                </a:lnTo>
                <a:lnTo>
                  <a:pt x="43513" y="77605"/>
                </a:lnTo>
                <a:lnTo>
                  <a:pt x="38809" y="92045"/>
                </a:lnTo>
                <a:lnTo>
                  <a:pt x="33657" y="107700"/>
                </a:lnTo>
                <a:lnTo>
                  <a:pt x="28057" y="124569"/>
                </a:lnTo>
                <a:lnTo>
                  <a:pt x="22009" y="142653"/>
                </a:lnTo>
                <a:lnTo>
                  <a:pt x="15513" y="161951"/>
                </a:lnTo>
                <a:lnTo>
                  <a:pt x="8569" y="182464"/>
                </a:lnTo>
                <a:lnTo>
                  <a:pt x="1177" y="204191"/>
                </a:lnTo>
                <a:lnTo>
                  <a:pt x="0" y="207644"/>
                </a:lnTo>
                <a:lnTo>
                  <a:pt x="135508" y="207644"/>
                </a:lnTo>
                <a:lnTo>
                  <a:pt x="128284" y="185789"/>
                </a:lnTo>
                <a:lnTo>
                  <a:pt x="121496" y="165141"/>
                </a:lnTo>
                <a:lnTo>
                  <a:pt x="115142" y="145698"/>
                </a:lnTo>
                <a:lnTo>
                  <a:pt x="109223" y="127463"/>
                </a:lnTo>
                <a:lnTo>
                  <a:pt x="103740" y="110433"/>
                </a:lnTo>
                <a:lnTo>
                  <a:pt x="98692" y="94611"/>
                </a:lnTo>
                <a:lnTo>
                  <a:pt x="94079" y="79994"/>
                </a:lnTo>
                <a:lnTo>
                  <a:pt x="89901" y="66585"/>
                </a:lnTo>
                <a:lnTo>
                  <a:pt x="86159" y="54381"/>
                </a:lnTo>
                <a:lnTo>
                  <a:pt x="82851" y="43385"/>
                </a:lnTo>
                <a:lnTo>
                  <a:pt x="79979" y="33594"/>
                </a:lnTo>
                <a:lnTo>
                  <a:pt x="77542" y="25010"/>
                </a:lnTo>
                <a:lnTo>
                  <a:pt x="75540" y="17633"/>
                </a:lnTo>
                <a:lnTo>
                  <a:pt x="72841" y="6498"/>
                </a:lnTo>
                <a:lnTo>
                  <a:pt x="71881" y="0"/>
                </a:lnTo>
                <a:lnTo>
                  <a:pt x="659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7031" y="3649979"/>
            <a:ext cx="243586" cy="469645"/>
          </a:xfrm>
          <a:custGeom>
            <a:avLst/>
            <a:gdLst/>
            <a:ahLst/>
            <a:cxnLst/>
            <a:rect l="l" t="t" r="r" b="b"/>
            <a:pathLst>
              <a:path w="243586" h="469646">
                <a:moveTo>
                  <a:pt x="146938" y="0"/>
                </a:moveTo>
                <a:lnTo>
                  <a:pt x="145748" y="15983"/>
                </a:lnTo>
                <a:lnTo>
                  <a:pt x="144706" y="31146"/>
                </a:lnTo>
                <a:lnTo>
                  <a:pt x="143808" y="45488"/>
                </a:lnTo>
                <a:lnTo>
                  <a:pt x="143053" y="59010"/>
                </a:lnTo>
                <a:lnTo>
                  <a:pt x="142439" y="71712"/>
                </a:lnTo>
                <a:lnTo>
                  <a:pt x="141964" y="83593"/>
                </a:lnTo>
                <a:lnTo>
                  <a:pt x="141625" y="94654"/>
                </a:lnTo>
                <a:lnTo>
                  <a:pt x="141422" y="104894"/>
                </a:lnTo>
                <a:lnTo>
                  <a:pt x="141351" y="114314"/>
                </a:lnTo>
                <a:lnTo>
                  <a:pt x="141350" y="114681"/>
                </a:lnTo>
                <a:lnTo>
                  <a:pt x="150418" y="114624"/>
                </a:lnTo>
                <a:lnTo>
                  <a:pt x="160627" y="114455"/>
                </a:lnTo>
                <a:lnTo>
                  <a:pt x="171976" y="114173"/>
                </a:lnTo>
                <a:lnTo>
                  <a:pt x="184468" y="113779"/>
                </a:lnTo>
                <a:lnTo>
                  <a:pt x="198100" y="113271"/>
                </a:lnTo>
                <a:lnTo>
                  <a:pt x="212874" y="112652"/>
                </a:lnTo>
                <a:lnTo>
                  <a:pt x="228789" y="111919"/>
                </a:lnTo>
                <a:lnTo>
                  <a:pt x="234695" y="111633"/>
                </a:lnTo>
                <a:lnTo>
                  <a:pt x="231775" y="185674"/>
                </a:lnTo>
                <a:lnTo>
                  <a:pt x="216556" y="185092"/>
                </a:lnTo>
                <a:lnTo>
                  <a:pt x="202149" y="184609"/>
                </a:lnTo>
                <a:lnTo>
                  <a:pt x="188551" y="184219"/>
                </a:lnTo>
                <a:lnTo>
                  <a:pt x="175762" y="183919"/>
                </a:lnTo>
                <a:lnTo>
                  <a:pt x="163778" y="183705"/>
                </a:lnTo>
                <a:lnTo>
                  <a:pt x="152597" y="183572"/>
                </a:lnTo>
                <a:lnTo>
                  <a:pt x="142218" y="183517"/>
                </a:lnTo>
                <a:lnTo>
                  <a:pt x="139826" y="183515"/>
                </a:lnTo>
                <a:lnTo>
                  <a:pt x="139651" y="195672"/>
                </a:lnTo>
                <a:lnTo>
                  <a:pt x="139499" y="207986"/>
                </a:lnTo>
                <a:lnTo>
                  <a:pt x="139370" y="220455"/>
                </a:lnTo>
                <a:lnTo>
                  <a:pt x="139263" y="233075"/>
                </a:lnTo>
                <a:lnTo>
                  <a:pt x="139179" y="245843"/>
                </a:lnTo>
                <a:lnTo>
                  <a:pt x="139118" y="258758"/>
                </a:lnTo>
                <a:lnTo>
                  <a:pt x="139080" y="271815"/>
                </a:lnTo>
                <a:lnTo>
                  <a:pt x="139065" y="285013"/>
                </a:lnTo>
                <a:lnTo>
                  <a:pt x="139064" y="287274"/>
                </a:lnTo>
                <a:lnTo>
                  <a:pt x="139332" y="305151"/>
                </a:lnTo>
                <a:lnTo>
                  <a:pt x="140135" y="321275"/>
                </a:lnTo>
                <a:lnTo>
                  <a:pt x="141475" y="335646"/>
                </a:lnTo>
                <a:lnTo>
                  <a:pt x="143356" y="348263"/>
                </a:lnTo>
                <a:lnTo>
                  <a:pt x="145779" y="359128"/>
                </a:lnTo>
                <a:lnTo>
                  <a:pt x="148746" y="368239"/>
                </a:lnTo>
                <a:lnTo>
                  <a:pt x="152260" y="375598"/>
                </a:lnTo>
                <a:lnTo>
                  <a:pt x="160213" y="385635"/>
                </a:lnTo>
                <a:lnTo>
                  <a:pt x="170323" y="392575"/>
                </a:lnTo>
                <a:lnTo>
                  <a:pt x="182859" y="396865"/>
                </a:lnTo>
                <a:lnTo>
                  <a:pt x="197819" y="398507"/>
                </a:lnTo>
                <a:lnTo>
                  <a:pt x="199770" y="398526"/>
                </a:lnTo>
                <a:lnTo>
                  <a:pt x="211716" y="397996"/>
                </a:lnTo>
                <a:lnTo>
                  <a:pt x="224162" y="396418"/>
                </a:lnTo>
                <a:lnTo>
                  <a:pt x="237111" y="393810"/>
                </a:lnTo>
                <a:lnTo>
                  <a:pt x="243586" y="392176"/>
                </a:lnTo>
                <a:lnTo>
                  <a:pt x="237362" y="458470"/>
                </a:lnTo>
                <a:lnTo>
                  <a:pt x="226904" y="462300"/>
                </a:lnTo>
                <a:lnTo>
                  <a:pt x="215472" y="465341"/>
                </a:lnTo>
                <a:lnTo>
                  <a:pt x="203067" y="467582"/>
                </a:lnTo>
                <a:lnTo>
                  <a:pt x="189689" y="469013"/>
                </a:lnTo>
                <a:lnTo>
                  <a:pt x="175337" y="469623"/>
                </a:lnTo>
                <a:lnTo>
                  <a:pt x="171831" y="469646"/>
                </a:lnTo>
                <a:lnTo>
                  <a:pt x="156500" y="469078"/>
                </a:lnTo>
                <a:lnTo>
                  <a:pt x="142188" y="467377"/>
                </a:lnTo>
                <a:lnTo>
                  <a:pt x="128899" y="464542"/>
                </a:lnTo>
                <a:lnTo>
                  <a:pt x="116635" y="460572"/>
                </a:lnTo>
                <a:lnTo>
                  <a:pt x="105402" y="455468"/>
                </a:lnTo>
                <a:lnTo>
                  <a:pt x="95200" y="449230"/>
                </a:lnTo>
                <a:lnTo>
                  <a:pt x="86036" y="441858"/>
                </a:lnTo>
                <a:lnTo>
                  <a:pt x="75350" y="429884"/>
                </a:lnTo>
                <a:lnTo>
                  <a:pt x="70259" y="421728"/>
                </a:lnTo>
                <a:lnTo>
                  <a:pt x="65752" y="412411"/>
                </a:lnTo>
                <a:lnTo>
                  <a:pt x="61830" y="401933"/>
                </a:lnTo>
                <a:lnTo>
                  <a:pt x="58491" y="390295"/>
                </a:lnTo>
                <a:lnTo>
                  <a:pt x="55736" y="377495"/>
                </a:lnTo>
                <a:lnTo>
                  <a:pt x="53566" y="363534"/>
                </a:lnTo>
                <a:lnTo>
                  <a:pt x="51980" y="348413"/>
                </a:lnTo>
                <a:lnTo>
                  <a:pt x="50977" y="332130"/>
                </a:lnTo>
                <a:lnTo>
                  <a:pt x="50559" y="314687"/>
                </a:lnTo>
                <a:lnTo>
                  <a:pt x="50545" y="310769"/>
                </a:lnTo>
                <a:lnTo>
                  <a:pt x="50553" y="299404"/>
                </a:lnTo>
                <a:lnTo>
                  <a:pt x="50576" y="287743"/>
                </a:lnTo>
                <a:lnTo>
                  <a:pt x="50614" y="275786"/>
                </a:lnTo>
                <a:lnTo>
                  <a:pt x="50667" y="263533"/>
                </a:lnTo>
                <a:lnTo>
                  <a:pt x="50735" y="250984"/>
                </a:lnTo>
                <a:lnTo>
                  <a:pt x="50819" y="238140"/>
                </a:lnTo>
                <a:lnTo>
                  <a:pt x="50917" y="224999"/>
                </a:lnTo>
                <a:lnTo>
                  <a:pt x="51031" y="211562"/>
                </a:lnTo>
                <a:lnTo>
                  <a:pt x="51160" y="197829"/>
                </a:lnTo>
                <a:lnTo>
                  <a:pt x="51304" y="183801"/>
                </a:lnTo>
                <a:lnTo>
                  <a:pt x="51307" y="183515"/>
                </a:lnTo>
                <a:lnTo>
                  <a:pt x="41071" y="183635"/>
                </a:lnTo>
                <a:lnTo>
                  <a:pt x="29216" y="184011"/>
                </a:lnTo>
                <a:lnTo>
                  <a:pt x="15752" y="184667"/>
                </a:lnTo>
                <a:lnTo>
                  <a:pt x="692" y="185625"/>
                </a:lnTo>
                <a:lnTo>
                  <a:pt x="0" y="185674"/>
                </a:lnTo>
                <a:lnTo>
                  <a:pt x="2539" y="112395"/>
                </a:lnTo>
                <a:lnTo>
                  <a:pt x="15948" y="113355"/>
                </a:lnTo>
                <a:lnTo>
                  <a:pt x="28913" y="114055"/>
                </a:lnTo>
                <a:lnTo>
                  <a:pt x="41425" y="114495"/>
                </a:lnTo>
                <a:lnTo>
                  <a:pt x="53472" y="114676"/>
                </a:lnTo>
                <a:lnTo>
                  <a:pt x="55752" y="114681"/>
                </a:lnTo>
                <a:lnTo>
                  <a:pt x="55880" y="108882"/>
                </a:lnTo>
                <a:lnTo>
                  <a:pt x="56073" y="101169"/>
                </a:lnTo>
                <a:lnTo>
                  <a:pt x="56333" y="91539"/>
                </a:lnTo>
                <a:lnTo>
                  <a:pt x="56656" y="79989"/>
                </a:lnTo>
                <a:lnTo>
                  <a:pt x="57043" y="66516"/>
                </a:lnTo>
                <a:lnTo>
                  <a:pt x="57490" y="51118"/>
                </a:lnTo>
                <a:lnTo>
                  <a:pt x="57998" y="33791"/>
                </a:lnTo>
                <a:lnTo>
                  <a:pt x="58564" y="14533"/>
                </a:lnTo>
                <a:lnTo>
                  <a:pt x="58674" y="10795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83755" y="3627374"/>
            <a:ext cx="384428" cy="484377"/>
          </a:xfrm>
          <a:custGeom>
            <a:avLst/>
            <a:gdLst/>
            <a:ahLst/>
            <a:cxnLst/>
            <a:rect l="l" t="t" r="r" b="b"/>
            <a:pathLst>
              <a:path w="384428" h="484377">
                <a:moveTo>
                  <a:pt x="3048" y="0"/>
                </a:moveTo>
                <a:lnTo>
                  <a:pt x="384428" y="0"/>
                </a:lnTo>
                <a:lnTo>
                  <a:pt x="381762" y="79882"/>
                </a:lnTo>
                <a:lnTo>
                  <a:pt x="368382" y="78926"/>
                </a:lnTo>
                <a:lnTo>
                  <a:pt x="355139" y="78058"/>
                </a:lnTo>
                <a:lnTo>
                  <a:pt x="329066" y="76588"/>
                </a:lnTo>
                <a:lnTo>
                  <a:pt x="303542" y="75476"/>
                </a:lnTo>
                <a:lnTo>
                  <a:pt x="278567" y="74727"/>
                </a:lnTo>
                <a:lnTo>
                  <a:pt x="254142" y="74346"/>
                </a:lnTo>
                <a:lnTo>
                  <a:pt x="241553" y="74294"/>
                </a:lnTo>
                <a:lnTo>
                  <a:pt x="241435" y="85821"/>
                </a:lnTo>
                <a:lnTo>
                  <a:pt x="241228" y="109491"/>
                </a:lnTo>
                <a:lnTo>
                  <a:pt x="241061" y="133986"/>
                </a:lnTo>
                <a:lnTo>
                  <a:pt x="240934" y="159310"/>
                </a:lnTo>
                <a:lnTo>
                  <a:pt x="240847" y="185466"/>
                </a:lnTo>
                <a:lnTo>
                  <a:pt x="240800" y="212457"/>
                </a:lnTo>
                <a:lnTo>
                  <a:pt x="240792" y="226267"/>
                </a:lnTo>
                <a:lnTo>
                  <a:pt x="240792" y="231012"/>
                </a:lnTo>
                <a:lnTo>
                  <a:pt x="240802" y="244400"/>
                </a:lnTo>
                <a:lnTo>
                  <a:pt x="240886" y="270957"/>
                </a:lnTo>
                <a:lnTo>
                  <a:pt x="241053" y="297223"/>
                </a:lnTo>
                <a:lnTo>
                  <a:pt x="241302" y="323198"/>
                </a:lnTo>
                <a:lnTo>
                  <a:pt x="241633" y="348883"/>
                </a:lnTo>
                <a:lnTo>
                  <a:pt x="242044" y="374276"/>
                </a:lnTo>
                <a:lnTo>
                  <a:pt x="242535" y="399378"/>
                </a:lnTo>
                <a:lnTo>
                  <a:pt x="243106" y="424190"/>
                </a:lnTo>
                <a:lnTo>
                  <a:pt x="243755" y="448710"/>
                </a:lnTo>
                <a:lnTo>
                  <a:pt x="244482" y="472940"/>
                </a:lnTo>
                <a:lnTo>
                  <a:pt x="244855" y="484377"/>
                </a:lnTo>
                <a:lnTo>
                  <a:pt x="140716" y="484377"/>
                </a:lnTo>
                <a:lnTo>
                  <a:pt x="141624" y="460494"/>
                </a:lnTo>
                <a:lnTo>
                  <a:pt x="142440" y="436274"/>
                </a:lnTo>
                <a:lnTo>
                  <a:pt x="143163" y="411716"/>
                </a:lnTo>
                <a:lnTo>
                  <a:pt x="143791" y="386822"/>
                </a:lnTo>
                <a:lnTo>
                  <a:pt x="144325" y="361592"/>
                </a:lnTo>
                <a:lnTo>
                  <a:pt x="144763" y="336024"/>
                </a:lnTo>
                <a:lnTo>
                  <a:pt x="145104" y="310119"/>
                </a:lnTo>
                <a:lnTo>
                  <a:pt x="145348" y="283878"/>
                </a:lnTo>
                <a:lnTo>
                  <a:pt x="145494" y="257300"/>
                </a:lnTo>
                <a:lnTo>
                  <a:pt x="145542" y="231012"/>
                </a:lnTo>
                <a:lnTo>
                  <a:pt x="145531" y="217356"/>
                </a:lnTo>
                <a:lnTo>
                  <a:pt x="145451" y="190543"/>
                </a:lnTo>
                <a:lnTo>
                  <a:pt x="145291" y="164399"/>
                </a:lnTo>
                <a:lnTo>
                  <a:pt x="145051" y="138933"/>
                </a:lnTo>
                <a:lnTo>
                  <a:pt x="144731" y="114149"/>
                </a:lnTo>
                <a:lnTo>
                  <a:pt x="144331" y="90055"/>
                </a:lnTo>
                <a:lnTo>
                  <a:pt x="144018" y="74294"/>
                </a:lnTo>
                <a:lnTo>
                  <a:pt x="134481" y="74342"/>
                </a:lnTo>
                <a:lnTo>
                  <a:pt x="113581" y="74718"/>
                </a:lnTo>
                <a:lnTo>
                  <a:pt x="90244" y="75467"/>
                </a:lnTo>
                <a:lnTo>
                  <a:pt x="64470" y="76584"/>
                </a:lnTo>
                <a:lnTo>
                  <a:pt x="50668" y="77279"/>
                </a:lnTo>
                <a:lnTo>
                  <a:pt x="36258" y="78064"/>
                </a:lnTo>
                <a:lnTo>
                  <a:pt x="21238" y="78940"/>
                </a:lnTo>
                <a:lnTo>
                  <a:pt x="5609" y="79905"/>
                </a:lnTo>
                <a:lnTo>
                  <a:pt x="0" y="80263"/>
                </a:lnTo>
                <a:lnTo>
                  <a:pt x="304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93647" y="3627374"/>
            <a:ext cx="471804" cy="484377"/>
          </a:xfrm>
          <a:custGeom>
            <a:avLst/>
            <a:gdLst/>
            <a:ahLst/>
            <a:cxnLst/>
            <a:rect l="l" t="t" r="r" b="b"/>
            <a:pathLst>
              <a:path w="471804" h="484377">
                <a:moveTo>
                  <a:pt x="173735" y="0"/>
                </a:moveTo>
                <a:lnTo>
                  <a:pt x="314452" y="0"/>
                </a:lnTo>
                <a:lnTo>
                  <a:pt x="314648" y="2615"/>
                </a:lnTo>
                <a:lnTo>
                  <a:pt x="315236" y="6233"/>
                </a:lnTo>
                <a:lnTo>
                  <a:pt x="317592" y="16474"/>
                </a:lnTo>
                <a:lnTo>
                  <a:pt x="321519" y="30723"/>
                </a:lnTo>
                <a:lnTo>
                  <a:pt x="324071" y="39351"/>
                </a:lnTo>
                <a:lnTo>
                  <a:pt x="327017" y="48981"/>
                </a:lnTo>
                <a:lnTo>
                  <a:pt x="330356" y="59613"/>
                </a:lnTo>
                <a:lnTo>
                  <a:pt x="334089" y="71247"/>
                </a:lnTo>
                <a:lnTo>
                  <a:pt x="338215" y="83882"/>
                </a:lnTo>
                <a:lnTo>
                  <a:pt x="342734" y="97520"/>
                </a:lnTo>
                <a:lnTo>
                  <a:pt x="347647" y="112160"/>
                </a:lnTo>
                <a:lnTo>
                  <a:pt x="352953" y="127802"/>
                </a:lnTo>
                <a:lnTo>
                  <a:pt x="358653" y="144446"/>
                </a:lnTo>
                <a:lnTo>
                  <a:pt x="364748" y="162092"/>
                </a:lnTo>
                <a:lnTo>
                  <a:pt x="371236" y="180740"/>
                </a:lnTo>
                <a:lnTo>
                  <a:pt x="378118" y="200390"/>
                </a:lnTo>
                <a:lnTo>
                  <a:pt x="385394" y="221042"/>
                </a:lnTo>
                <a:lnTo>
                  <a:pt x="393065" y="242696"/>
                </a:lnTo>
                <a:lnTo>
                  <a:pt x="400753" y="264349"/>
                </a:lnTo>
                <a:lnTo>
                  <a:pt x="408046" y="284995"/>
                </a:lnTo>
                <a:lnTo>
                  <a:pt x="414942" y="304635"/>
                </a:lnTo>
                <a:lnTo>
                  <a:pt x="421443" y="323268"/>
                </a:lnTo>
                <a:lnTo>
                  <a:pt x="427549" y="340895"/>
                </a:lnTo>
                <a:lnTo>
                  <a:pt x="433259" y="357515"/>
                </a:lnTo>
                <a:lnTo>
                  <a:pt x="438574" y="373129"/>
                </a:lnTo>
                <a:lnTo>
                  <a:pt x="443495" y="387735"/>
                </a:lnTo>
                <a:lnTo>
                  <a:pt x="448020" y="401333"/>
                </a:lnTo>
                <a:lnTo>
                  <a:pt x="452151" y="413924"/>
                </a:lnTo>
                <a:lnTo>
                  <a:pt x="455888" y="425508"/>
                </a:lnTo>
                <a:lnTo>
                  <a:pt x="459230" y="436083"/>
                </a:lnTo>
                <a:lnTo>
                  <a:pt x="462179" y="445650"/>
                </a:lnTo>
                <a:lnTo>
                  <a:pt x="464734" y="454209"/>
                </a:lnTo>
                <a:lnTo>
                  <a:pt x="466895" y="461760"/>
                </a:lnTo>
                <a:lnTo>
                  <a:pt x="468663" y="468301"/>
                </a:lnTo>
                <a:lnTo>
                  <a:pt x="471019" y="478358"/>
                </a:lnTo>
                <a:lnTo>
                  <a:pt x="471804" y="484377"/>
                </a:lnTo>
                <a:lnTo>
                  <a:pt x="352805" y="484377"/>
                </a:lnTo>
                <a:lnTo>
                  <a:pt x="352539" y="479314"/>
                </a:lnTo>
                <a:lnTo>
                  <a:pt x="351740" y="472836"/>
                </a:lnTo>
                <a:lnTo>
                  <a:pt x="350407" y="464945"/>
                </a:lnTo>
                <a:lnTo>
                  <a:pt x="348542" y="455638"/>
                </a:lnTo>
                <a:lnTo>
                  <a:pt x="346144" y="444916"/>
                </a:lnTo>
                <a:lnTo>
                  <a:pt x="343212" y="432779"/>
                </a:lnTo>
                <a:lnTo>
                  <a:pt x="339748" y="419225"/>
                </a:lnTo>
                <a:lnTo>
                  <a:pt x="335751" y="404254"/>
                </a:lnTo>
                <a:lnTo>
                  <a:pt x="331221" y="387865"/>
                </a:lnTo>
                <a:lnTo>
                  <a:pt x="326158" y="370059"/>
                </a:lnTo>
                <a:lnTo>
                  <a:pt x="320562" y="350834"/>
                </a:lnTo>
                <a:lnTo>
                  <a:pt x="318897" y="345186"/>
                </a:lnTo>
                <a:lnTo>
                  <a:pt x="146939" y="345186"/>
                </a:lnTo>
                <a:lnTo>
                  <a:pt x="141040" y="364469"/>
                </a:lnTo>
                <a:lnTo>
                  <a:pt x="135685" y="382398"/>
                </a:lnTo>
                <a:lnTo>
                  <a:pt x="130874" y="398974"/>
                </a:lnTo>
                <a:lnTo>
                  <a:pt x="126607" y="414197"/>
                </a:lnTo>
                <a:lnTo>
                  <a:pt x="122886" y="428067"/>
                </a:lnTo>
                <a:lnTo>
                  <a:pt x="119711" y="440585"/>
                </a:lnTo>
                <a:lnTo>
                  <a:pt x="117082" y="451751"/>
                </a:lnTo>
                <a:lnTo>
                  <a:pt x="114999" y="461567"/>
                </a:lnTo>
                <a:lnTo>
                  <a:pt x="113464" y="470032"/>
                </a:lnTo>
                <a:lnTo>
                  <a:pt x="112038" y="482912"/>
                </a:lnTo>
                <a:lnTo>
                  <a:pt x="112014" y="484377"/>
                </a:lnTo>
                <a:lnTo>
                  <a:pt x="0" y="484377"/>
                </a:lnTo>
                <a:lnTo>
                  <a:pt x="1962" y="475299"/>
                </a:lnTo>
                <a:lnTo>
                  <a:pt x="5451" y="463996"/>
                </a:lnTo>
                <a:lnTo>
                  <a:pt x="10685" y="448492"/>
                </a:lnTo>
                <a:lnTo>
                  <a:pt x="13956" y="439165"/>
                </a:lnTo>
                <a:lnTo>
                  <a:pt x="17663" y="428788"/>
                </a:lnTo>
                <a:lnTo>
                  <a:pt x="21807" y="417360"/>
                </a:lnTo>
                <a:lnTo>
                  <a:pt x="26386" y="404883"/>
                </a:lnTo>
                <a:lnTo>
                  <a:pt x="31402" y="391355"/>
                </a:lnTo>
                <a:lnTo>
                  <a:pt x="36853" y="376777"/>
                </a:lnTo>
                <a:lnTo>
                  <a:pt x="42741" y="361148"/>
                </a:lnTo>
                <a:lnTo>
                  <a:pt x="49065" y="344470"/>
                </a:lnTo>
                <a:lnTo>
                  <a:pt x="55826" y="326741"/>
                </a:lnTo>
                <a:lnTo>
                  <a:pt x="63022" y="307963"/>
                </a:lnTo>
                <a:lnTo>
                  <a:pt x="70654" y="288134"/>
                </a:lnTo>
                <a:lnTo>
                  <a:pt x="78723" y="267254"/>
                </a:lnTo>
                <a:lnTo>
                  <a:pt x="86868" y="246252"/>
                </a:lnTo>
                <a:lnTo>
                  <a:pt x="95337" y="224391"/>
                </a:lnTo>
                <a:lnTo>
                  <a:pt x="103372" y="203535"/>
                </a:lnTo>
                <a:lnTo>
                  <a:pt x="110973" y="183684"/>
                </a:lnTo>
                <a:lnTo>
                  <a:pt x="118140" y="164839"/>
                </a:lnTo>
                <a:lnTo>
                  <a:pt x="124872" y="147000"/>
                </a:lnTo>
                <a:lnTo>
                  <a:pt x="131170" y="130166"/>
                </a:lnTo>
                <a:lnTo>
                  <a:pt x="137034" y="114337"/>
                </a:lnTo>
                <a:lnTo>
                  <a:pt x="142463" y="99514"/>
                </a:lnTo>
                <a:lnTo>
                  <a:pt x="147458" y="85695"/>
                </a:lnTo>
                <a:lnTo>
                  <a:pt x="152018" y="72882"/>
                </a:lnTo>
                <a:lnTo>
                  <a:pt x="156145" y="61073"/>
                </a:lnTo>
                <a:lnTo>
                  <a:pt x="159837" y="50269"/>
                </a:lnTo>
                <a:lnTo>
                  <a:pt x="163094" y="40470"/>
                </a:lnTo>
                <a:lnTo>
                  <a:pt x="165917" y="31675"/>
                </a:lnTo>
                <a:lnTo>
                  <a:pt x="168306" y="23885"/>
                </a:lnTo>
                <a:lnTo>
                  <a:pt x="171781" y="11318"/>
                </a:lnTo>
                <a:lnTo>
                  <a:pt x="173518" y="2768"/>
                </a:lnTo>
                <a:lnTo>
                  <a:pt x="17373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85941" y="3620643"/>
            <a:ext cx="371602" cy="501142"/>
          </a:xfrm>
          <a:custGeom>
            <a:avLst/>
            <a:gdLst/>
            <a:ahLst/>
            <a:cxnLst/>
            <a:rect l="l" t="t" r="r" b="b"/>
            <a:pathLst>
              <a:path w="371602" h="501142">
                <a:moveTo>
                  <a:pt x="265176" y="0"/>
                </a:moveTo>
                <a:lnTo>
                  <a:pt x="278414" y="221"/>
                </a:lnTo>
                <a:lnTo>
                  <a:pt x="291429" y="888"/>
                </a:lnTo>
                <a:lnTo>
                  <a:pt x="304223" y="2001"/>
                </a:lnTo>
                <a:lnTo>
                  <a:pt x="316803" y="3564"/>
                </a:lnTo>
                <a:lnTo>
                  <a:pt x="329172" y="5580"/>
                </a:lnTo>
                <a:lnTo>
                  <a:pt x="341336" y="8049"/>
                </a:lnTo>
                <a:lnTo>
                  <a:pt x="351155" y="10413"/>
                </a:lnTo>
                <a:lnTo>
                  <a:pt x="338201" y="96392"/>
                </a:lnTo>
                <a:lnTo>
                  <a:pt x="325177" y="92457"/>
                </a:lnTo>
                <a:lnTo>
                  <a:pt x="312325" y="89162"/>
                </a:lnTo>
                <a:lnTo>
                  <a:pt x="299647" y="86504"/>
                </a:lnTo>
                <a:lnTo>
                  <a:pt x="287146" y="84480"/>
                </a:lnTo>
                <a:lnTo>
                  <a:pt x="274824" y="83089"/>
                </a:lnTo>
                <a:lnTo>
                  <a:pt x="262683" y="82328"/>
                </a:lnTo>
                <a:lnTo>
                  <a:pt x="254127" y="82168"/>
                </a:lnTo>
                <a:lnTo>
                  <a:pt x="238823" y="82687"/>
                </a:lnTo>
                <a:lnTo>
                  <a:pt x="224358" y="84242"/>
                </a:lnTo>
                <a:lnTo>
                  <a:pt x="210734" y="86834"/>
                </a:lnTo>
                <a:lnTo>
                  <a:pt x="197950" y="90460"/>
                </a:lnTo>
                <a:lnTo>
                  <a:pt x="186006" y="95120"/>
                </a:lnTo>
                <a:lnTo>
                  <a:pt x="174902" y="100814"/>
                </a:lnTo>
                <a:lnTo>
                  <a:pt x="164637" y="107540"/>
                </a:lnTo>
                <a:lnTo>
                  <a:pt x="155213" y="115298"/>
                </a:lnTo>
                <a:lnTo>
                  <a:pt x="146628" y="124086"/>
                </a:lnTo>
                <a:lnTo>
                  <a:pt x="134436" y="140234"/>
                </a:lnTo>
                <a:lnTo>
                  <a:pt x="127949" y="150867"/>
                </a:lnTo>
                <a:lnTo>
                  <a:pt x="122270" y="161946"/>
                </a:lnTo>
                <a:lnTo>
                  <a:pt x="117395" y="173473"/>
                </a:lnTo>
                <a:lnTo>
                  <a:pt x="113325" y="185445"/>
                </a:lnTo>
                <a:lnTo>
                  <a:pt x="110056" y="197865"/>
                </a:lnTo>
                <a:lnTo>
                  <a:pt x="107587" y="210731"/>
                </a:lnTo>
                <a:lnTo>
                  <a:pt x="105917" y="224044"/>
                </a:lnTo>
                <a:lnTo>
                  <a:pt x="105044" y="237803"/>
                </a:lnTo>
                <a:lnTo>
                  <a:pt x="104901" y="246252"/>
                </a:lnTo>
                <a:lnTo>
                  <a:pt x="105323" y="259850"/>
                </a:lnTo>
                <a:lnTo>
                  <a:pt x="106590" y="273091"/>
                </a:lnTo>
                <a:lnTo>
                  <a:pt x="108702" y="285974"/>
                </a:lnTo>
                <a:lnTo>
                  <a:pt x="111662" y="298498"/>
                </a:lnTo>
                <a:lnTo>
                  <a:pt x="115470" y="310661"/>
                </a:lnTo>
                <a:lnTo>
                  <a:pt x="120129" y="322461"/>
                </a:lnTo>
                <a:lnTo>
                  <a:pt x="125640" y="333898"/>
                </a:lnTo>
                <a:lnTo>
                  <a:pt x="132005" y="344970"/>
                </a:lnTo>
                <a:lnTo>
                  <a:pt x="139223" y="355675"/>
                </a:lnTo>
                <a:lnTo>
                  <a:pt x="147299" y="366012"/>
                </a:lnTo>
                <a:lnTo>
                  <a:pt x="157250" y="376897"/>
                </a:lnTo>
                <a:lnTo>
                  <a:pt x="166556" y="385318"/>
                </a:lnTo>
                <a:lnTo>
                  <a:pt x="176509" y="392799"/>
                </a:lnTo>
                <a:lnTo>
                  <a:pt x="187106" y="399342"/>
                </a:lnTo>
                <a:lnTo>
                  <a:pt x="198348" y="404945"/>
                </a:lnTo>
                <a:lnTo>
                  <a:pt x="210233" y="409608"/>
                </a:lnTo>
                <a:lnTo>
                  <a:pt x="222762" y="413333"/>
                </a:lnTo>
                <a:lnTo>
                  <a:pt x="235933" y="416118"/>
                </a:lnTo>
                <a:lnTo>
                  <a:pt x="249745" y="417964"/>
                </a:lnTo>
                <a:lnTo>
                  <a:pt x="264199" y="418871"/>
                </a:lnTo>
                <a:lnTo>
                  <a:pt x="271144" y="418972"/>
                </a:lnTo>
                <a:lnTo>
                  <a:pt x="282823" y="418723"/>
                </a:lnTo>
                <a:lnTo>
                  <a:pt x="294741" y="417975"/>
                </a:lnTo>
                <a:lnTo>
                  <a:pt x="306903" y="416728"/>
                </a:lnTo>
                <a:lnTo>
                  <a:pt x="319312" y="414982"/>
                </a:lnTo>
                <a:lnTo>
                  <a:pt x="331970" y="412737"/>
                </a:lnTo>
                <a:lnTo>
                  <a:pt x="344880" y="409993"/>
                </a:lnTo>
                <a:lnTo>
                  <a:pt x="358046" y="406751"/>
                </a:lnTo>
                <a:lnTo>
                  <a:pt x="371470" y="403009"/>
                </a:lnTo>
                <a:lnTo>
                  <a:pt x="371602" y="402970"/>
                </a:lnTo>
                <a:lnTo>
                  <a:pt x="365379" y="488441"/>
                </a:lnTo>
                <a:lnTo>
                  <a:pt x="339873" y="493859"/>
                </a:lnTo>
                <a:lnTo>
                  <a:pt x="314570" y="497772"/>
                </a:lnTo>
                <a:lnTo>
                  <a:pt x="289445" y="500191"/>
                </a:lnTo>
                <a:lnTo>
                  <a:pt x="264479" y="501128"/>
                </a:lnTo>
                <a:lnTo>
                  <a:pt x="261112" y="501141"/>
                </a:lnTo>
                <a:lnTo>
                  <a:pt x="245666" y="500876"/>
                </a:lnTo>
                <a:lnTo>
                  <a:pt x="216154" y="498749"/>
                </a:lnTo>
                <a:lnTo>
                  <a:pt x="188478" y="494497"/>
                </a:lnTo>
                <a:lnTo>
                  <a:pt x="162638" y="488118"/>
                </a:lnTo>
                <a:lnTo>
                  <a:pt x="138632" y="479613"/>
                </a:lnTo>
                <a:lnTo>
                  <a:pt x="116458" y="468982"/>
                </a:lnTo>
                <a:lnTo>
                  <a:pt x="96116" y="456224"/>
                </a:lnTo>
                <a:lnTo>
                  <a:pt x="77603" y="441341"/>
                </a:lnTo>
                <a:lnTo>
                  <a:pt x="57781" y="420773"/>
                </a:lnTo>
                <a:lnTo>
                  <a:pt x="41902" y="400133"/>
                </a:lnTo>
                <a:lnTo>
                  <a:pt x="28569" y="378333"/>
                </a:lnTo>
                <a:lnTo>
                  <a:pt x="17782" y="355374"/>
                </a:lnTo>
                <a:lnTo>
                  <a:pt x="9540" y="331259"/>
                </a:lnTo>
                <a:lnTo>
                  <a:pt x="3843" y="305988"/>
                </a:lnTo>
                <a:lnTo>
                  <a:pt x="692" y="279566"/>
                </a:lnTo>
                <a:lnTo>
                  <a:pt x="0" y="259333"/>
                </a:lnTo>
                <a:lnTo>
                  <a:pt x="299" y="245846"/>
                </a:lnTo>
                <a:lnTo>
                  <a:pt x="2696" y="219559"/>
                </a:lnTo>
                <a:lnTo>
                  <a:pt x="7491" y="194189"/>
                </a:lnTo>
                <a:lnTo>
                  <a:pt x="14683" y="169738"/>
                </a:lnTo>
                <a:lnTo>
                  <a:pt x="24272" y="146208"/>
                </a:lnTo>
                <a:lnTo>
                  <a:pt x="36259" y="123601"/>
                </a:lnTo>
                <a:lnTo>
                  <a:pt x="50643" y="101919"/>
                </a:lnTo>
                <a:lnTo>
                  <a:pt x="67424" y="81162"/>
                </a:lnTo>
                <a:lnTo>
                  <a:pt x="79666" y="68234"/>
                </a:lnTo>
                <a:lnTo>
                  <a:pt x="98431" y="51729"/>
                </a:lnTo>
                <a:lnTo>
                  <a:pt x="118747" y="37506"/>
                </a:lnTo>
                <a:lnTo>
                  <a:pt x="140613" y="25564"/>
                </a:lnTo>
                <a:lnTo>
                  <a:pt x="164031" y="15904"/>
                </a:lnTo>
                <a:lnTo>
                  <a:pt x="189000" y="8525"/>
                </a:lnTo>
                <a:lnTo>
                  <a:pt x="215521" y="3429"/>
                </a:lnTo>
                <a:lnTo>
                  <a:pt x="243592" y="614"/>
                </a:lnTo>
                <a:lnTo>
                  <a:pt x="258209" y="62"/>
                </a:lnTo>
                <a:lnTo>
                  <a:pt x="265176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06565" y="3619500"/>
            <a:ext cx="341121" cy="505587"/>
          </a:xfrm>
          <a:custGeom>
            <a:avLst/>
            <a:gdLst/>
            <a:ahLst/>
            <a:cxnLst/>
            <a:rect l="l" t="t" r="r" b="b"/>
            <a:pathLst>
              <a:path w="341121" h="505587">
                <a:moveTo>
                  <a:pt x="193420" y="0"/>
                </a:moveTo>
                <a:lnTo>
                  <a:pt x="208230" y="130"/>
                </a:lnTo>
                <a:lnTo>
                  <a:pt x="222537" y="520"/>
                </a:lnTo>
                <a:lnTo>
                  <a:pt x="236343" y="1172"/>
                </a:lnTo>
                <a:lnTo>
                  <a:pt x="249648" y="2087"/>
                </a:lnTo>
                <a:lnTo>
                  <a:pt x="262453" y="3264"/>
                </a:lnTo>
                <a:lnTo>
                  <a:pt x="274759" y="4705"/>
                </a:lnTo>
                <a:lnTo>
                  <a:pt x="286566" y="6412"/>
                </a:lnTo>
                <a:lnTo>
                  <a:pt x="297876" y="8383"/>
                </a:lnTo>
                <a:lnTo>
                  <a:pt x="308690" y="10622"/>
                </a:lnTo>
                <a:lnTo>
                  <a:pt x="315849" y="12318"/>
                </a:lnTo>
                <a:lnTo>
                  <a:pt x="302005" y="94868"/>
                </a:lnTo>
                <a:lnTo>
                  <a:pt x="290335" y="90897"/>
                </a:lnTo>
                <a:lnTo>
                  <a:pt x="278441" y="87421"/>
                </a:lnTo>
                <a:lnTo>
                  <a:pt x="266324" y="84436"/>
                </a:lnTo>
                <a:lnTo>
                  <a:pt x="253984" y="81941"/>
                </a:lnTo>
                <a:lnTo>
                  <a:pt x="241422" y="79934"/>
                </a:lnTo>
                <a:lnTo>
                  <a:pt x="228635" y="78412"/>
                </a:lnTo>
                <a:lnTo>
                  <a:pt x="215626" y="77373"/>
                </a:lnTo>
                <a:lnTo>
                  <a:pt x="202394" y="76814"/>
                </a:lnTo>
                <a:lnTo>
                  <a:pt x="193420" y="76707"/>
                </a:lnTo>
                <a:lnTo>
                  <a:pt x="172433" y="77471"/>
                </a:lnTo>
                <a:lnTo>
                  <a:pt x="154312" y="79762"/>
                </a:lnTo>
                <a:lnTo>
                  <a:pt x="139056" y="83581"/>
                </a:lnTo>
                <a:lnTo>
                  <a:pt x="126665" y="88926"/>
                </a:lnTo>
                <a:lnTo>
                  <a:pt x="117135" y="95800"/>
                </a:lnTo>
                <a:lnTo>
                  <a:pt x="110466" y="104200"/>
                </a:lnTo>
                <a:lnTo>
                  <a:pt x="106656" y="114128"/>
                </a:lnTo>
                <a:lnTo>
                  <a:pt x="105663" y="123570"/>
                </a:lnTo>
                <a:lnTo>
                  <a:pt x="107251" y="136795"/>
                </a:lnTo>
                <a:lnTo>
                  <a:pt x="112034" y="148545"/>
                </a:lnTo>
                <a:lnTo>
                  <a:pt x="120047" y="158835"/>
                </a:lnTo>
                <a:lnTo>
                  <a:pt x="126110" y="164083"/>
                </a:lnTo>
                <a:lnTo>
                  <a:pt x="132245" y="168245"/>
                </a:lnTo>
                <a:lnTo>
                  <a:pt x="140218" y="172883"/>
                </a:lnTo>
                <a:lnTo>
                  <a:pt x="150024" y="177993"/>
                </a:lnTo>
                <a:lnTo>
                  <a:pt x="161654" y="183575"/>
                </a:lnTo>
                <a:lnTo>
                  <a:pt x="175102" y="189625"/>
                </a:lnTo>
                <a:lnTo>
                  <a:pt x="190360" y="196141"/>
                </a:lnTo>
                <a:lnTo>
                  <a:pt x="203834" y="201675"/>
                </a:lnTo>
                <a:lnTo>
                  <a:pt x="218006" y="207639"/>
                </a:lnTo>
                <a:lnTo>
                  <a:pt x="231335" y="213733"/>
                </a:lnTo>
                <a:lnTo>
                  <a:pt x="243823" y="219961"/>
                </a:lnTo>
                <a:lnTo>
                  <a:pt x="255469" y="226322"/>
                </a:lnTo>
                <a:lnTo>
                  <a:pt x="266274" y="232817"/>
                </a:lnTo>
                <a:lnTo>
                  <a:pt x="276237" y="239449"/>
                </a:lnTo>
                <a:lnTo>
                  <a:pt x="293638" y="253125"/>
                </a:lnTo>
                <a:lnTo>
                  <a:pt x="308219" y="267967"/>
                </a:lnTo>
                <a:lnTo>
                  <a:pt x="316233" y="278257"/>
                </a:lnTo>
                <a:lnTo>
                  <a:pt x="323128" y="289061"/>
                </a:lnTo>
                <a:lnTo>
                  <a:pt x="328905" y="300375"/>
                </a:lnTo>
                <a:lnTo>
                  <a:pt x="333566" y="312201"/>
                </a:lnTo>
                <a:lnTo>
                  <a:pt x="337111" y="324536"/>
                </a:lnTo>
                <a:lnTo>
                  <a:pt x="339542" y="337379"/>
                </a:lnTo>
                <a:lnTo>
                  <a:pt x="340860" y="350729"/>
                </a:lnTo>
                <a:lnTo>
                  <a:pt x="341121" y="360172"/>
                </a:lnTo>
                <a:lnTo>
                  <a:pt x="340599" y="374361"/>
                </a:lnTo>
                <a:lnTo>
                  <a:pt x="339030" y="387821"/>
                </a:lnTo>
                <a:lnTo>
                  <a:pt x="336416" y="400552"/>
                </a:lnTo>
                <a:lnTo>
                  <a:pt x="332756" y="412553"/>
                </a:lnTo>
                <a:lnTo>
                  <a:pt x="328050" y="423826"/>
                </a:lnTo>
                <a:lnTo>
                  <a:pt x="322300" y="434370"/>
                </a:lnTo>
                <a:lnTo>
                  <a:pt x="315504" y="444186"/>
                </a:lnTo>
                <a:lnTo>
                  <a:pt x="307663" y="453274"/>
                </a:lnTo>
                <a:lnTo>
                  <a:pt x="298776" y="461633"/>
                </a:lnTo>
                <a:lnTo>
                  <a:pt x="288845" y="469265"/>
                </a:lnTo>
                <a:lnTo>
                  <a:pt x="277869" y="476168"/>
                </a:lnTo>
                <a:lnTo>
                  <a:pt x="265848" y="482344"/>
                </a:lnTo>
                <a:lnTo>
                  <a:pt x="252782" y="487793"/>
                </a:lnTo>
                <a:lnTo>
                  <a:pt x="238672" y="492515"/>
                </a:lnTo>
                <a:lnTo>
                  <a:pt x="223518" y="496510"/>
                </a:lnTo>
                <a:lnTo>
                  <a:pt x="207318" y="499778"/>
                </a:lnTo>
                <a:lnTo>
                  <a:pt x="190075" y="502320"/>
                </a:lnTo>
                <a:lnTo>
                  <a:pt x="171787" y="504135"/>
                </a:lnTo>
                <a:lnTo>
                  <a:pt x="152455" y="505224"/>
                </a:lnTo>
                <a:lnTo>
                  <a:pt x="132079" y="505587"/>
                </a:lnTo>
                <a:lnTo>
                  <a:pt x="118617" y="505434"/>
                </a:lnTo>
                <a:lnTo>
                  <a:pt x="105335" y="504975"/>
                </a:lnTo>
                <a:lnTo>
                  <a:pt x="92235" y="504208"/>
                </a:lnTo>
                <a:lnTo>
                  <a:pt x="79317" y="503133"/>
                </a:lnTo>
                <a:lnTo>
                  <a:pt x="66582" y="501747"/>
                </a:lnTo>
                <a:lnTo>
                  <a:pt x="54030" y="500050"/>
                </a:lnTo>
                <a:lnTo>
                  <a:pt x="41663" y="498040"/>
                </a:lnTo>
                <a:lnTo>
                  <a:pt x="29480" y="495716"/>
                </a:lnTo>
                <a:lnTo>
                  <a:pt x="17483" y="493077"/>
                </a:lnTo>
                <a:lnTo>
                  <a:pt x="5672" y="490120"/>
                </a:lnTo>
                <a:lnTo>
                  <a:pt x="0" y="488569"/>
                </a:lnTo>
                <a:lnTo>
                  <a:pt x="18160" y="405511"/>
                </a:lnTo>
                <a:lnTo>
                  <a:pt x="31319" y="409850"/>
                </a:lnTo>
                <a:lnTo>
                  <a:pt x="44306" y="413679"/>
                </a:lnTo>
                <a:lnTo>
                  <a:pt x="57126" y="416998"/>
                </a:lnTo>
                <a:lnTo>
                  <a:pt x="69780" y="419811"/>
                </a:lnTo>
                <a:lnTo>
                  <a:pt x="82272" y="422118"/>
                </a:lnTo>
                <a:lnTo>
                  <a:pt x="94605" y="423922"/>
                </a:lnTo>
                <a:lnTo>
                  <a:pt x="106782" y="425225"/>
                </a:lnTo>
                <a:lnTo>
                  <a:pt x="118806" y="426028"/>
                </a:lnTo>
                <a:lnTo>
                  <a:pt x="130680" y="426335"/>
                </a:lnTo>
                <a:lnTo>
                  <a:pt x="132079" y="426338"/>
                </a:lnTo>
                <a:lnTo>
                  <a:pt x="148867" y="426091"/>
                </a:lnTo>
                <a:lnTo>
                  <a:pt x="164211" y="425347"/>
                </a:lnTo>
                <a:lnTo>
                  <a:pt x="178108" y="424107"/>
                </a:lnTo>
                <a:lnTo>
                  <a:pt x="190553" y="422372"/>
                </a:lnTo>
                <a:lnTo>
                  <a:pt x="201539" y="420140"/>
                </a:lnTo>
                <a:lnTo>
                  <a:pt x="211064" y="417413"/>
                </a:lnTo>
                <a:lnTo>
                  <a:pt x="217550" y="414908"/>
                </a:lnTo>
                <a:lnTo>
                  <a:pt x="229817" y="407464"/>
                </a:lnTo>
                <a:lnTo>
                  <a:pt x="238244" y="397738"/>
                </a:lnTo>
                <a:lnTo>
                  <a:pt x="242815" y="385702"/>
                </a:lnTo>
                <a:lnTo>
                  <a:pt x="243712" y="376174"/>
                </a:lnTo>
                <a:lnTo>
                  <a:pt x="242325" y="363241"/>
                </a:lnTo>
                <a:lnTo>
                  <a:pt x="238169" y="351334"/>
                </a:lnTo>
                <a:lnTo>
                  <a:pt x="231255" y="340453"/>
                </a:lnTo>
                <a:lnTo>
                  <a:pt x="221592" y="330598"/>
                </a:lnTo>
                <a:lnTo>
                  <a:pt x="212780" y="323878"/>
                </a:lnTo>
                <a:lnTo>
                  <a:pt x="204982" y="318852"/>
                </a:lnTo>
                <a:lnTo>
                  <a:pt x="195682" y="313469"/>
                </a:lnTo>
                <a:lnTo>
                  <a:pt x="184883" y="307728"/>
                </a:lnTo>
                <a:lnTo>
                  <a:pt x="172585" y="301626"/>
                </a:lnTo>
                <a:lnTo>
                  <a:pt x="158791" y="295163"/>
                </a:lnTo>
                <a:lnTo>
                  <a:pt x="143501" y="288336"/>
                </a:lnTo>
                <a:lnTo>
                  <a:pt x="133095" y="283844"/>
                </a:lnTo>
                <a:lnTo>
                  <a:pt x="119110" y="277583"/>
                </a:lnTo>
                <a:lnTo>
                  <a:pt x="106027" y="271175"/>
                </a:lnTo>
                <a:lnTo>
                  <a:pt x="93849" y="264623"/>
                </a:lnTo>
                <a:lnTo>
                  <a:pt x="82579" y="257929"/>
                </a:lnTo>
                <a:lnTo>
                  <a:pt x="72220" y="251097"/>
                </a:lnTo>
                <a:lnTo>
                  <a:pt x="62774" y="244129"/>
                </a:lnTo>
                <a:lnTo>
                  <a:pt x="54245" y="237028"/>
                </a:lnTo>
                <a:lnTo>
                  <a:pt x="46635" y="229797"/>
                </a:lnTo>
                <a:lnTo>
                  <a:pt x="37073" y="218980"/>
                </a:lnTo>
                <a:lnTo>
                  <a:pt x="29616" y="208526"/>
                </a:lnTo>
                <a:lnTo>
                  <a:pt x="23345" y="197495"/>
                </a:lnTo>
                <a:lnTo>
                  <a:pt x="18257" y="185889"/>
                </a:lnTo>
                <a:lnTo>
                  <a:pt x="14348" y="173712"/>
                </a:lnTo>
                <a:lnTo>
                  <a:pt x="11616" y="160968"/>
                </a:lnTo>
                <a:lnTo>
                  <a:pt x="10057" y="147659"/>
                </a:lnTo>
                <a:lnTo>
                  <a:pt x="9651" y="136144"/>
                </a:lnTo>
                <a:lnTo>
                  <a:pt x="10273" y="121830"/>
                </a:lnTo>
                <a:lnTo>
                  <a:pt x="12139" y="108257"/>
                </a:lnTo>
                <a:lnTo>
                  <a:pt x="15251" y="95420"/>
                </a:lnTo>
                <a:lnTo>
                  <a:pt x="19609" y="83319"/>
                </a:lnTo>
                <a:lnTo>
                  <a:pt x="25215" y="71950"/>
                </a:lnTo>
                <a:lnTo>
                  <a:pt x="32069" y="61312"/>
                </a:lnTo>
                <a:lnTo>
                  <a:pt x="40174" y="51402"/>
                </a:lnTo>
                <a:lnTo>
                  <a:pt x="49530" y="42217"/>
                </a:lnTo>
                <a:lnTo>
                  <a:pt x="57023" y="36068"/>
                </a:lnTo>
                <a:lnTo>
                  <a:pt x="65899" y="29876"/>
                </a:lnTo>
                <a:lnTo>
                  <a:pt x="75448" y="24265"/>
                </a:lnTo>
                <a:lnTo>
                  <a:pt x="85670" y="19236"/>
                </a:lnTo>
                <a:lnTo>
                  <a:pt x="96565" y="14789"/>
                </a:lnTo>
                <a:lnTo>
                  <a:pt x="108134" y="10924"/>
                </a:lnTo>
                <a:lnTo>
                  <a:pt x="120375" y="7643"/>
                </a:lnTo>
                <a:lnTo>
                  <a:pt x="133289" y="4945"/>
                </a:lnTo>
                <a:lnTo>
                  <a:pt x="146876" y="2832"/>
                </a:lnTo>
                <a:lnTo>
                  <a:pt x="161137" y="1303"/>
                </a:lnTo>
                <a:lnTo>
                  <a:pt x="176070" y="360"/>
                </a:lnTo>
                <a:lnTo>
                  <a:pt x="191676" y="3"/>
                </a:lnTo>
                <a:lnTo>
                  <a:pt x="193420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07127" y="3590798"/>
            <a:ext cx="120903" cy="118363"/>
          </a:xfrm>
          <a:custGeom>
            <a:avLst/>
            <a:gdLst/>
            <a:ahLst/>
            <a:cxnLst/>
            <a:rect l="l" t="t" r="r" b="b"/>
            <a:pathLst>
              <a:path w="120903" h="118363">
                <a:moveTo>
                  <a:pt x="65786" y="0"/>
                </a:moveTo>
                <a:lnTo>
                  <a:pt x="80089" y="1368"/>
                </a:lnTo>
                <a:lnTo>
                  <a:pt x="92351" y="5462"/>
                </a:lnTo>
                <a:lnTo>
                  <a:pt x="102572" y="12263"/>
                </a:lnTo>
                <a:lnTo>
                  <a:pt x="106552" y="16256"/>
                </a:lnTo>
                <a:lnTo>
                  <a:pt x="113984" y="26792"/>
                </a:lnTo>
                <a:lnTo>
                  <a:pt x="118744" y="38546"/>
                </a:lnTo>
                <a:lnTo>
                  <a:pt x="120810" y="51518"/>
                </a:lnTo>
                <a:lnTo>
                  <a:pt x="120903" y="55118"/>
                </a:lnTo>
                <a:lnTo>
                  <a:pt x="119679" y="68187"/>
                </a:lnTo>
                <a:lnTo>
                  <a:pt x="115996" y="80347"/>
                </a:lnTo>
                <a:lnTo>
                  <a:pt x="109840" y="91614"/>
                </a:lnTo>
                <a:lnTo>
                  <a:pt x="103632" y="99440"/>
                </a:lnTo>
                <a:lnTo>
                  <a:pt x="94316" y="107559"/>
                </a:lnTo>
                <a:lnTo>
                  <a:pt x="83365" y="113425"/>
                </a:lnTo>
                <a:lnTo>
                  <a:pt x="70789" y="117028"/>
                </a:lnTo>
                <a:lnTo>
                  <a:pt x="56601" y="118356"/>
                </a:lnTo>
                <a:lnTo>
                  <a:pt x="55372" y="118363"/>
                </a:lnTo>
                <a:lnTo>
                  <a:pt x="41285" y="116987"/>
                </a:lnTo>
                <a:lnTo>
                  <a:pt x="29073" y="112859"/>
                </a:lnTo>
                <a:lnTo>
                  <a:pt x="18754" y="105977"/>
                </a:lnTo>
                <a:lnTo>
                  <a:pt x="14732" y="101981"/>
                </a:lnTo>
                <a:lnTo>
                  <a:pt x="7137" y="91486"/>
                </a:lnTo>
                <a:lnTo>
                  <a:pt x="2283" y="79789"/>
                </a:lnTo>
                <a:lnTo>
                  <a:pt x="127" y="66867"/>
                </a:lnTo>
                <a:lnTo>
                  <a:pt x="0" y="62610"/>
                </a:lnTo>
                <a:lnTo>
                  <a:pt x="1242" y="49474"/>
                </a:lnTo>
                <a:lnTo>
                  <a:pt x="4981" y="37315"/>
                </a:lnTo>
                <a:lnTo>
                  <a:pt x="11231" y="26119"/>
                </a:lnTo>
                <a:lnTo>
                  <a:pt x="17272" y="18668"/>
                </a:lnTo>
                <a:lnTo>
                  <a:pt x="26563" y="10661"/>
                </a:lnTo>
                <a:lnTo>
                  <a:pt x="37502" y="4881"/>
                </a:lnTo>
                <a:lnTo>
                  <a:pt x="50102" y="1331"/>
                </a:lnTo>
                <a:lnTo>
                  <a:pt x="64372" y="9"/>
                </a:lnTo>
                <a:lnTo>
                  <a:pt x="6578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5728" y="4514088"/>
            <a:ext cx="4264914" cy="573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7233" y="4611243"/>
            <a:ext cx="268224" cy="346456"/>
          </a:xfrm>
          <a:custGeom>
            <a:avLst/>
            <a:gdLst/>
            <a:ahLst/>
            <a:cxnLst/>
            <a:rect l="l" t="t" r="r" b="b"/>
            <a:pathLst>
              <a:path w="268224" h="346455">
                <a:moveTo>
                  <a:pt x="130301" y="0"/>
                </a:moveTo>
                <a:lnTo>
                  <a:pt x="117296" y="721"/>
                </a:lnTo>
                <a:lnTo>
                  <a:pt x="104785" y="2885"/>
                </a:lnTo>
                <a:lnTo>
                  <a:pt x="92768" y="6492"/>
                </a:lnTo>
                <a:lnTo>
                  <a:pt x="81242" y="11542"/>
                </a:lnTo>
                <a:lnTo>
                  <a:pt x="70207" y="18035"/>
                </a:lnTo>
                <a:lnTo>
                  <a:pt x="59660" y="25971"/>
                </a:lnTo>
                <a:lnTo>
                  <a:pt x="49602" y="35350"/>
                </a:lnTo>
                <a:lnTo>
                  <a:pt x="40030" y="46171"/>
                </a:lnTo>
                <a:lnTo>
                  <a:pt x="30869" y="58624"/>
                </a:lnTo>
                <a:lnTo>
                  <a:pt x="24499" y="68978"/>
                </a:lnTo>
                <a:lnTo>
                  <a:pt x="18862" y="79828"/>
                </a:lnTo>
                <a:lnTo>
                  <a:pt x="13960" y="91176"/>
                </a:lnTo>
                <a:lnTo>
                  <a:pt x="9792" y="103022"/>
                </a:lnTo>
                <a:lnTo>
                  <a:pt x="6361" y="115368"/>
                </a:lnTo>
                <a:lnTo>
                  <a:pt x="3666" y="128213"/>
                </a:lnTo>
                <a:lnTo>
                  <a:pt x="1708" y="141559"/>
                </a:lnTo>
                <a:lnTo>
                  <a:pt x="489" y="155407"/>
                </a:lnTo>
                <a:lnTo>
                  <a:pt x="8" y="169756"/>
                </a:lnTo>
                <a:lnTo>
                  <a:pt x="0" y="171957"/>
                </a:lnTo>
                <a:lnTo>
                  <a:pt x="369" y="186556"/>
                </a:lnTo>
                <a:lnTo>
                  <a:pt x="1477" y="200626"/>
                </a:lnTo>
                <a:lnTo>
                  <a:pt x="3323" y="214167"/>
                </a:lnTo>
                <a:lnTo>
                  <a:pt x="5908" y="227178"/>
                </a:lnTo>
                <a:lnTo>
                  <a:pt x="9232" y="239659"/>
                </a:lnTo>
                <a:lnTo>
                  <a:pt x="13294" y="251609"/>
                </a:lnTo>
                <a:lnTo>
                  <a:pt x="18095" y="263028"/>
                </a:lnTo>
                <a:lnTo>
                  <a:pt x="23634" y="273914"/>
                </a:lnTo>
                <a:lnTo>
                  <a:pt x="29912" y="284268"/>
                </a:lnTo>
                <a:lnTo>
                  <a:pt x="36929" y="294087"/>
                </a:lnTo>
                <a:lnTo>
                  <a:pt x="49535" y="308529"/>
                </a:lnTo>
                <a:lnTo>
                  <a:pt x="59550" y="317821"/>
                </a:lnTo>
                <a:lnTo>
                  <a:pt x="70049" y="325813"/>
                </a:lnTo>
                <a:lnTo>
                  <a:pt x="81035" y="332504"/>
                </a:lnTo>
                <a:lnTo>
                  <a:pt x="92508" y="337892"/>
                </a:lnTo>
                <a:lnTo>
                  <a:pt x="104471" y="341973"/>
                </a:lnTo>
                <a:lnTo>
                  <a:pt x="116923" y="344746"/>
                </a:lnTo>
                <a:lnTo>
                  <a:pt x="129866" y="346208"/>
                </a:lnTo>
                <a:lnTo>
                  <a:pt x="138049" y="346455"/>
                </a:lnTo>
                <a:lnTo>
                  <a:pt x="151006" y="345735"/>
                </a:lnTo>
                <a:lnTo>
                  <a:pt x="163481" y="343571"/>
                </a:lnTo>
                <a:lnTo>
                  <a:pt x="175474" y="339964"/>
                </a:lnTo>
                <a:lnTo>
                  <a:pt x="186987" y="334911"/>
                </a:lnTo>
                <a:lnTo>
                  <a:pt x="198022" y="328412"/>
                </a:lnTo>
                <a:lnTo>
                  <a:pt x="208579" y="320464"/>
                </a:lnTo>
                <a:lnTo>
                  <a:pt x="218661" y="311067"/>
                </a:lnTo>
                <a:lnTo>
                  <a:pt x="228267" y="300219"/>
                </a:lnTo>
                <a:lnTo>
                  <a:pt x="237486" y="287657"/>
                </a:lnTo>
                <a:lnTo>
                  <a:pt x="243853" y="277265"/>
                </a:lnTo>
                <a:lnTo>
                  <a:pt x="249481" y="266383"/>
                </a:lnTo>
                <a:lnTo>
                  <a:pt x="254369" y="255012"/>
                </a:lnTo>
                <a:lnTo>
                  <a:pt x="258519" y="243151"/>
                </a:lnTo>
                <a:lnTo>
                  <a:pt x="261931" y="230801"/>
                </a:lnTo>
                <a:lnTo>
                  <a:pt x="264606" y="217962"/>
                </a:lnTo>
                <a:lnTo>
                  <a:pt x="266545" y="204634"/>
                </a:lnTo>
                <a:lnTo>
                  <a:pt x="267748" y="190816"/>
                </a:lnTo>
                <a:lnTo>
                  <a:pt x="268217" y="176508"/>
                </a:lnTo>
                <a:lnTo>
                  <a:pt x="268224" y="174497"/>
                </a:lnTo>
                <a:lnTo>
                  <a:pt x="267858" y="159838"/>
                </a:lnTo>
                <a:lnTo>
                  <a:pt x="266760" y="145720"/>
                </a:lnTo>
                <a:lnTo>
                  <a:pt x="264931" y="132142"/>
                </a:lnTo>
                <a:lnTo>
                  <a:pt x="262368" y="119107"/>
                </a:lnTo>
                <a:lnTo>
                  <a:pt x="259071" y="106612"/>
                </a:lnTo>
                <a:lnTo>
                  <a:pt x="255040" y="94659"/>
                </a:lnTo>
                <a:lnTo>
                  <a:pt x="250274" y="83247"/>
                </a:lnTo>
                <a:lnTo>
                  <a:pt x="244772" y="72376"/>
                </a:lnTo>
                <a:lnTo>
                  <a:pt x="238534" y="62047"/>
                </a:lnTo>
                <a:lnTo>
                  <a:pt x="231558" y="52258"/>
                </a:lnTo>
                <a:lnTo>
                  <a:pt x="218981" y="37809"/>
                </a:lnTo>
                <a:lnTo>
                  <a:pt x="208989" y="28534"/>
                </a:lnTo>
                <a:lnTo>
                  <a:pt x="198496" y="20562"/>
                </a:lnTo>
                <a:lnTo>
                  <a:pt x="187504" y="13893"/>
                </a:lnTo>
                <a:lnTo>
                  <a:pt x="176014" y="8527"/>
                </a:lnTo>
                <a:lnTo>
                  <a:pt x="164027" y="4465"/>
                </a:lnTo>
                <a:lnTo>
                  <a:pt x="151544" y="1705"/>
                </a:lnTo>
                <a:lnTo>
                  <a:pt x="138567" y="248"/>
                </a:lnTo>
                <a:lnTo>
                  <a:pt x="13030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0988" y="4609846"/>
            <a:ext cx="156972" cy="156210"/>
          </a:xfrm>
          <a:custGeom>
            <a:avLst/>
            <a:gdLst/>
            <a:ahLst/>
            <a:cxnLst/>
            <a:rect l="l" t="t" r="r" b="b"/>
            <a:pathLst>
              <a:path w="156972" h="156210">
                <a:moveTo>
                  <a:pt x="61722" y="0"/>
                </a:moveTo>
                <a:lnTo>
                  <a:pt x="47750" y="210"/>
                </a:lnTo>
                <a:lnTo>
                  <a:pt x="34438" y="850"/>
                </a:lnTo>
                <a:lnTo>
                  <a:pt x="21807" y="1933"/>
                </a:lnTo>
                <a:lnTo>
                  <a:pt x="9875" y="3471"/>
                </a:lnTo>
                <a:lnTo>
                  <a:pt x="0" y="5206"/>
                </a:lnTo>
                <a:lnTo>
                  <a:pt x="648" y="15182"/>
                </a:lnTo>
                <a:lnTo>
                  <a:pt x="1242" y="25663"/>
                </a:lnTo>
                <a:lnTo>
                  <a:pt x="1781" y="36648"/>
                </a:lnTo>
                <a:lnTo>
                  <a:pt x="2264" y="48136"/>
                </a:lnTo>
                <a:lnTo>
                  <a:pt x="2690" y="60126"/>
                </a:lnTo>
                <a:lnTo>
                  <a:pt x="3060" y="72618"/>
                </a:lnTo>
                <a:lnTo>
                  <a:pt x="3373" y="85610"/>
                </a:lnTo>
                <a:lnTo>
                  <a:pt x="3628" y="99102"/>
                </a:lnTo>
                <a:lnTo>
                  <a:pt x="3825" y="113092"/>
                </a:lnTo>
                <a:lnTo>
                  <a:pt x="3963" y="127581"/>
                </a:lnTo>
                <a:lnTo>
                  <a:pt x="4043" y="142566"/>
                </a:lnTo>
                <a:lnTo>
                  <a:pt x="4063" y="155447"/>
                </a:lnTo>
                <a:lnTo>
                  <a:pt x="18218" y="155905"/>
                </a:lnTo>
                <a:lnTo>
                  <a:pt x="30687" y="156156"/>
                </a:lnTo>
                <a:lnTo>
                  <a:pt x="38608" y="156209"/>
                </a:lnTo>
                <a:lnTo>
                  <a:pt x="58572" y="155570"/>
                </a:lnTo>
                <a:lnTo>
                  <a:pt x="76690" y="153653"/>
                </a:lnTo>
                <a:lnTo>
                  <a:pt x="92964" y="150458"/>
                </a:lnTo>
                <a:lnTo>
                  <a:pt x="107393" y="145986"/>
                </a:lnTo>
                <a:lnTo>
                  <a:pt x="119980" y="140237"/>
                </a:lnTo>
                <a:lnTo>
                  <a:pt x="130725" y="133213"/>
                </a:lnTo>
                <a:lnTo>
                  <a:pt x="139630" y="124912"/>
                </a:lnTo>
                <a:lnTo>
                  <a:pt x="146695" y="115337"/>
                </a:lnTo>
                <a:lnTo>
                  <a:pt x="151921" y="104488"/>
                </a:lnTo>
                <a:lnTo>
                  <a:pt x="155310" y="92364"/>
                </a:lnTo>
                <a:lnTo>
                  <a:pt x="156862" y="78967"/>
                </a:lnTo>
                <a:lnTo>
                  <a:pt x="156972" y="74040"/>
                </a:lnTo>
                <a:lnTo>
                  <a:pt x="155916" y="59262"/>
                </a:lnTo>
                <a:lnTo>
                  <a:pt x="152749" y="46129"/>
                </a:lnTo>
                <a:lnTo>
                  <a:pt x="147472" y="34641"/>
                </a:lnTo>
                <a:lnTo>
                  <a:pt x="140083" y="24796"/>
                </a:lnTo>
                <a:lnTo>
                  <a:pt x="130583" y="16595"/>
                </a:lnTo>
                <a:lnTo>
                  <a:pt x="118972" y="10036"/>
                </a:lnTo>
                <a:lnTo>
                  <a:pt x="105250" y="5119"/>
                </a:lnTo>
                <a:lnTo>
                  <a:pt x="89417" y="1842"/>
                </a:lnTo>
                <a:lnTo>
                  <a:pt x="71473" y="204"/>
                </a:lnTo>
                <a:lnTo>
                  <a:pt x="6172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27548" y="4608322"/>
            <a:ext cx="135509" cy="207644"/>
          </a:xfrm>
          <a:custGeom>
            <a:avLst/>
            <a:gdLst/>
            <a:ahLst/>
            <a:cxnLst/>
            <a:rect l="l" t="t" r="r" b="b"/>
            <a:pathLst>
              <a:path w="135509" h="207645">
                <a:moveTo>
                  <a:pt x="65912" y="0"/>
                </a:moveTo>
                <a:lnTo>
                  <a:pt x="63897" y="10529"/>
                </a:lnTo>
                <a:lnTo>
                  <a:pt x="60313" y="23621"/>
                </a:lnTo>
                <a:lnTo>
                  <a:pt x="57849" y="31989"/>
                </a:lnTo>
                <a:lnTo>
                  <a:pt x="54937" y="41571"/>
                </a:lnTo>
                <a:lnTo>
                  <a:pt x="51577" y="52368"/>
                </a:lnTo>
                <a:lnTo>
                  <a:pt x="47769" y="64379"/>
                </a:lnTo>
                <a:lnTo>
                  <a:pt x="43513" y="77605"/>
                </a:lnTo>
                <a:lnTo>
                  <a:pt x="38809" y="92045"/>
                </a:lnTo>
                <a:lnTo>
                  <a:pt x="33657" y="107700"/>
                </a:lnTo>
                <a:lnTo>
                  <a:pt x="28057" y="124569"/>
                </a:lnTo>
                <a:lnTo>
                  <a:pt x="22009" y="142653"/>
                </a:lnTo>
                <a:lnTo>
                  <a:pt x="15513" y="161951"/>
                </a:lnTo>
                <a:lnTo>
                  <a:pt x="8569" y="182464"/>
                </a:lnTo>
                <a:lnTo>
                  <a:pt x="1177" y="204191"/>
                </a:lnTo>
                <a:lnTo>
                  <a:pt x="0" y="207644"/>
                </a:lnTo>
                <a:lnTo>
                  <a:pt x="135509" y="207644"/>
                </a:lnTo>
                <a:lnTo>
                  <a:pt x="128284" y="185789"/>
                </a:lnTo>
                <a:lnTo>
                  <a:pt x="121496" y="165141"/>
                </a:lnTo>
                <a:lnTo>
                  <a:pt x="115142" y="145698"/>
                </a:lnTo>
                <a:lnTo>
                  <a:pt x="109223" y="127463"/>
                </a:lnTo>
                <a:lnTo>
                  <a:pt x="103740" y="110433"/>
                </a:lnTo>
                <a:lnTo>
                  <a:pt x="98692" y="94611"/>
                </a:lnTo>
                <a:lnTo>
                  <a:pt x="94079" y="79994"/>
                </a:lnTo>
                <a:lnTo>
                  <a:pt x="89901" y="66585"/>
                </a:lnTo>
                <a:lnTo>
                  <a:pt x="86159" y="54381"/>
                </a:lnTo>
                <a:lnTo>
                  <a:pt x="82851" y="43385"/>
                </a:lnTo>
                <a:lnTo>
                  <a:pt x="79979" y="33594"/>
                </a:lnTo>
                <a:lnTo>
                  <a:pt x="77542" y="25010"/>
                </a:lnTo>
                <a:lnTo>
                  <a:pt x="75540" y="17633"/>
                </a:lnTo>
                <a:lnTo>
                  <a:pt x="72841" y="6498"/>
                </a:lnTo>
                <a:lnTo>
                  <a:pt x="71881" y="0"/>
                </a:lnTo>
                <a:lnTo>
                  <a:pt x="6591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7869" y="4541774"/>
            <a:ext cx="319531" cy="484377"/>
          </a:xfrm>
          <a:custGeom>
            <a:avLst/>
            <a:gdLst/>
            <a:ahLst/>
            <a:cxnLst/>
            <a:rect l="l" t="t" r="r" b="b"/>
            <a:pathLst>
              <a:path w="319531" h="484377">
                <a:moveTo>
                  <a:pt x="0" y="0"/>
                </a:moveTo>
                <a:lnTo>
                  <a:pt x="302132" y="0"/>
                </a:lnTo>
                <a:lnTo>
                  <a:pt x="298069" y="81406"/>
                </a:lnTo>
                <a:lnTo>
                  <a:pt x="284149" y="80688"/>
                </a:lnTo>
                <a:lnTo>
                  <a:pt x="270391" y="80015"/>
                </a:lnTo>
                <a:lnTo>
                  <a:pt x="256797" y="79388"/>
                </a:lnTo>
                <a:lnTo>
                  <a:pt x="243365" y="78805"/>
                </a:lnTo>
                <a:lnTo>
                  <a:pt x="230096" y="78269"/>
                </a:lnTo>
                <a:lnTo>
                  <a:pt x="216991" y="77778"/>
                </a:lnTo>
                <a:lnTo>
                  <a:pt x="204050" y="77334"/>
                </a:lnTo>
                <a:lnTo>
                  <a:pt x="191274" y="76936"/>
                </a:lnTo>
                <a:lnTo>
                  <a:pt x="178662" y="76584"/>
                </a:lnTo>
                <a:lnTo>
                  <a:pt x="166216" y="76279"/>
                </a:lnTo>
                <a:lnTo>
                  <a:pt x="153935" y="76020"/>
                </a:lnTo>
                <a:lnTo>
                  <a:pt x="141820" y="75809"/>
                </a:lnTo>
                <a:lnTo>
                  <a:pt x="129871" y="75645"/>
                </a:lnTo>
                <a:lnTo>
                  <a:pt x="118089" y="75528"/>
                </a:lnTo>
                <a:lnTo>
                  <a:pt x="106475" y="75459"/>
                </a:lnTo>
                <a:lnTo>
                  <a:pt x="95630" y="75437"/>
                </a:lnTo>
                <a:lnTo>
                  <a:pt x="96346" y="86414"/>
                </a:lnTo>
                <a:lnTo>
                  <a:pt x="96987" y="97788"/>
                </a:lnTo>
                <a:lnTo>
                  <a:pt x="97552" y="109559"/>
                </a:lnTo>
                <a:lnTo>
                  <a:pt x="98040" y="121728"/>
                </a:lnTo>
                <a:lnTo>
                  <a:pt x="98450" y="134296"/>
                </a:lnTo>
                <a:lnTo>
                  <a:pt x="98782" y="147264"/>
                </a:lnTo>
                <a:lnTo>
                  <a:pt x="99034" y="160633"/>
                </a:lnTo>
                <a:lnTo>
                  <a:pt x="99207" y="174404"/>
                </a:lnTo>
                <a:lnTo>
                  <a:pt x="99298" y="188577"/>
                </a:lnTo>
                <a:lnTo>
                  <a:pt x="99313" y="197484"/>
                </a:lnTo>
                <a:lnTo>
                  <a:pt x="111241" y="197460"/>
                </a:lnTo>
                <a:lnTo>
                  <a:pt x="123296" y="197387"/>
                </a:lnTo>
                <a:lnTo>
                  <a:pt x="135479" y="197266"/>
                </a:lnTo>
                <a:lnTo>
                  <a:pt x="147790" y="197098"/>
                </a:lnTo>
                <a:lnTo>
                  <a:pt x="160229" y="196881"/>
                </a:lnTo>
                <a:lnTo>
                  <a:pt x="172794" y="196618"/>
                </a:lnTo>
                <a:lnTo>
                  <a:pt x="185486" y="196308"/>
                </a:lnTo>
                <a:lnTo>
                  <a:pt x="198305" y="195951"/>
                </a:lnTo>
                <a:lnTo>
                  <a:pt x="211249" y="195549"/>
                </a:lnTo>
                <a:lnTo>
                  <a:pt x="224319" y="195100"/>
                </a:lnTo>
                <a:lnTo>
                  <a:pt x="237514" y="194606"/>
                </a:lnTo>
                <a:lnTo>
                  <a:pt x="250834" y="194067"/>
                </a:lnTo>
                <a:lnTo>
                  <a:pt x="264279" y="193484"/>
                </a:lnTo>
                <a:lnTo>
                  <a:pt x="265683" y="193420"/>
                </a:lnTo>
                <a:lnTo>
                  <a:pt x="265683" y="271144"/>
                </a:lnTo>
                <a:lnTo>
                  <a:pt x="252440" y="270612"/>
                </a:lnTo>
                <a:lnTo>
                  <a:pt x="239285" y="270120"/>
                </a:lnTo>
                <a:lnTo>
                  <a:pt x="226220" y="269668"/>
                </a:lnTo>
                <a:lnTo>
                  <a:pt x="213245" y="269258"/>
                </a:lnTo>
                <a:lnTo>
                  <a:pt x="200359" y="268889"/>
                </a:lnTo>
                <a:lnTo>
                  <a:pt x="187565" y="268561"/>
                </a:lnTo>
                <a:lnTo>
                  <a:pt x="174861" y="268275"/>
                </a:lnTo>
                <a:lnTo>
                  <a:pt x="162248" y="268032"/>
                </a:lnTo>
                <a:lnTo>
                  <a:pt x="149726" y="267831"/>
                </a:lnTo>
                <a:lnTo>
                  <a:pt x="137297" y="267674"/>
                </a:lnTo>
                <a:lnTo>
                  <a:pt x="124959" y="267559"/>
                </a:lnTo>
                <a:lnTo>
                  <a:pt x="112715" y="267488"/>
                </a:lnTo>
                <a:lnTo>
                  <a:pt x="100562" y="267462"/>
                </a:lnTo>
                <a:lnTo>
                  <a:pt x="99313" y="267462"/>
                </a:lnTo>
                <a:lnTo>
                  <a:pt x="99338" y="280940"/>
                </a:lnTo>
                <a:lnTo>
                  <a:pt x="99412" y="294269"/>
                </a:lnTo>
                <a:lnTo>
                  <a:pt x="99535" y="307448"/>
                </a:lnTo>
                <a:lnTo>
                  <a:pt x="99707" y="320474"/>
                </a:lnTo>
                <a:lnTo>
                  <a:pt x="99928" y="333346"/>
                </a:lnTo>
                <a:lnTo>
                  <a:pt x="100199" y="346062"/>
                </a:lnTo>
                <a:lnTo>
                  <a:pt x="100519" y="358620"/>
                </a:lnTo>
                <a:lnTo>
                  <a:pt x="100887" y="371019"/>
                </a:lnTo>
                <a:lnTo>
                  <a:pt x="101306" y="383258"/>
                </a:lnTo>
                <a:lnTo>
                  <a:pt x="101773" y="395334"/>
                </a:lnTo>
                <a:lnTo>
                  <a:pt x="102289" y="407246"/>
                </a:lnTo>
                <a:lnTo>
                  <a:pt x="102361" y="408813"/>
                </a:lnTo>
                <a:lnTo>
                  <a:pt x="114322" y="408792"/>
                </a:lnTo>
                <a:lnTo>
                  <a:pt x="126374" y="408729"/>
                </a:lnTo>
                <a:lnTo>
                  <a:pt x="138517" y="408624"/>
                </a:lnTo>
                <a:lnTo>
                  <a:pt x="150751" y="408476"/>
                </a:lnTo>
                <a:lnTo>
                  <a:pt x="163076" y="408285"/>
                </a:lnTo>
                <a:lnTo>
                  <a:pt x="175492" y="408052"/>
                </a:lnTo>
                <a:lnTo>
                  <a:pt x="188000" y="407774"/>
                </a:lnTo>
                <a:lnTo>
                  <a:pt x="200598" y="407453"/>
                </a:lnTo>
                <a:lnTo>
                  <a:pt x="213288" y="407088"/>
                </a:lnTo>
                <a:lnTo>
                  <a:pt x="226069" y="406679"/>
                </a:lnTo>
                <a:lnTo>
                  <a:pt x="238941" y="406225"/>
                </a:lnTo>
                <a:lnTo>
                  <a:pt x="251904" y="405725"/>
                </a:lnTo>
                <a:lnTo>
                  <a:pt x="264958" y="405181"/>
                </a:lnTo>
                <a:lnTo>
                  <a:pt x="278103" y="404591"/>
                </a:lnTo>
                <a:lnTo>
                  <a:pt x="291340" y="403955"/>
                </a:lnTo>
                <a:lnTo>
                  <a:pt x="304667" y="403272"/>
                </a:lnTo>
                <a:lnTo>
                  <a:pt x="318086" y="402543"/>
                </a:lnTo>
                <a:lnTo>
                  <a:pt x="319531" y="402463"/>
                </a:lnTo>
                <a:lnTo>
                  <a:pt x="316610" y="484377"/>
                </a:lnTo>
                <a:lnTo>
                  <a:pt x="0" y="484377"/>
                </a:lnTo>
                <a:lnTo>
                  <a:pt x="465" y="473040"/>
                </a:lnTo>
                <a:lnTo>
                  <a:pt x="908" y="461559"/>
                </a:lnTo>
                <a:lnTo>
                  <a:pt x="1724" y="438167"/>
                </a:lnTo>
                <a:lnTo>
                  <a:pt x="2447" y="414200"/>
                </a:lnTo>
                <a:lnTo>
                  <a:pt x="3075" y="389659"/>
                </a:lnTo>
                <a:lnTo>
                  <a:pt x="3609" y="364544"/>
                </a:lnTo>
                <a:lnTo>
                  <a:pt x="4047" y="338855"/>
                </a:lnTo>
                <a:lnTo>
                  <a:pt x="4388" y="312592"/>
                </a:lnTo>
                <a:lnTo>
                  <a:pt x="4632" y="285754"/>
                </a:lnTo>
                <a:lnTo>
                  <a:pt x="4778" y="258343"/>
                </a:lnTo>
                <a:lnTo>
                  <a:pt x="4825" y="231012"/>
                </a:lnTo>
                <a:lnTo>
                  <a:pt x="4811" y="216243"/>
                </a:lnTo>
                <a:lnTo>
                  <a:pt x="4691" y="187424"/>
                </a:lnTo>
                <a:lnTo>
                  <a:pt x="4454" y="159565"/>
                </a:lnTo>
                <a:lnTo>
                  <a:pt x="4100" y="132669"/>
                </a:lnTo>
                <a:lnTo>
                  <a:pt x="3629" y="106738"/>
                </a:lnTo>
                <a:lnTo>
                  <a:pt x="3043" y="81773"/>
                </a:lnTo>
                <a:lnTo>
                  <a:pt x="2343" y="57777"/>
                </a:lnTo>
                <a:lnTo>
                  <a:pt x="1530" y="34752"/>
                </a:lnTo>
                <a:lnTo>
                  <a:pt x="605" y="12700"/>
                </a:lnTo>
                <a:lnTo>
                  <a:pt x="101" y="2039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0951" y="4541774"/>
            <a:ext cx="429006" cy="484377"/>
          </a:xfrm>
          <a:custGeom>
            <a:avLst/>
            <a:gdLst/>
            <a:ahLst/>
            <a:cxnLst/>
            <a:rect l="l" t="t" r="r" b="b"/>
            <a:pathLst>
              <a:path w="429006" h="484377">
                <a:moveTo>
                  <a:pt x="0" y="0"/>
                </a:moveTo>
                <a:lnTo>
                  <a:pt x="117983" y="0"/>
                </a:lnTo>
                <a:lnTo>
                  <a:pt x="118186" y="4017"/>
                </a:lnTo>
                <a:lnTo>
                  <a:pt x="118795" y="9163"/>
                </a:lnTo>
                <a:lnTo>
                  <a:pt x="119812" y="15438"/>
                </a:lnTo>
                <a:lnTo>
                  <a:pt x="121234" y="22843"/>
                </a:lnTo>
                <a:lnTo>
                  <a:pt x="123064" y="31376"/>
                </a:lnTo>
                <a:lnTo>
                  <a:pt x="125299" y="41037"/>
                </a:lnTo>
                <a:lnTo>
                  <a:pt x="127941" y="51827"/>
                </a:lnTo>
                <a:lnTo>
                  <a:pt x="130990" y="63745"/>
                </a:lnTo>
                <a:lnTo>
                  <a:pt x="134445" y="76791"/>
                </a:lnTo>
                <a:lnTo>
                  <a:pt x="138307" y="90964"/>
                </a:lnTo>
                <a:lnTo>
                  <a:pt x="142575" y="106265"/>
                </a:lnTo>
                <a:lnTo>
                  <a:pt x="147249" y="122693"/>
                </a:lnTo>
                <a:lnTo>
                  <a:pt x="152330" y="140248"/>
                </a:lnTo>
                <a:lnTo>
                  <a:pt x="157818" y="158931"/>
                </a:lnTo>
                <a:lnTo>
                  <a:pt x="163712" y="178740"/>
                </a:lnTo>
                <a:lnTo>
                  <a:pt x="167894" y="192658"/>
                </a:lnTo>
                <a:lnTo>
                  <a:pt x="174177" y="213673"/>
                </a:lnTo>
                <a:lnTo>
                  <a:pt x="180038" y="233465"/>
                </a:lnTo>
                <a:lnTo>
                  <a:pt x="185476" y="252035"/>
                </a:lnTo>
                <a:lnTo>
                  <a:pt x="190491" y="269383"/>
                </a:lnTo>
                <a:lnTo>
                  <a:pt x="195082" y="285510"/>
                </a:lnTo>
                <a:lnTo>
                  <a:pt x="199249" y="300416"/>
                </a:lnTo>
                <a:lnTo>
                  <a:pt x="202993" y="314101"/>
                </a:lnTo>
                <a:lnTo>
                  <a:pt x="206312" y="326565"/>
                </a:lnTo>
                <a:lnTo>
                  <a:pt x="209208" y="337808"/>
                </a:lnTo>
                <a:lnTo>
                  <a:pt x="211678" y="347831"/>
                </a:lnTo>
                <a:lnTo>
                  <a:pt x="213724" y="356634"/>
                </a:lnTo>
                <a:lnTo>
                  <a:pt x="215345" y="364217"/>
                </a:lnTo>
                <a:lnTo>
                  <a:pt x="216541" y="370580"/>
                </a:lnTo>
                <a:lnTo>
                  <a:pt x="217657" y="379649"/>
                </a:lnTo>
                <a:lnTo>
                  <a:pt x="217677" y="380619"/>
                </a:lnTo>
                <a:lnTo>
                  <a:pt x="224027" y="380619"/>
                </a:lnTo>
                <a:lnTo>
                  <a:pt x="224939" y="372240"/>
                </a:lnTo>
                <a:lnTo>
                  <a:pt x="226078" y="366166"/>
                </a:lnTo>
                <a:lnTo>
                  <a:pt x="227674" y="358836"/>
                </a:lnTo>
                <a:lnTo>
                  <a:pt x="229726" y="350249"/>
                </a:lnTo>
                <a:lnTo>
                  <a:pt x="232235" y="340405"/>
                </a:lnTo>
                <a:lnTo>
                  <a:pt x="235200" y="329302"/>
                </a:lnTo>
                <a:lnTo>
                  <a:pt x="238623" y="316941"/>
                </a:lnTo>
                <a:lnTo>
                  <a:pt x="242503" y="303321"/>
                </a:lnTo>
                <a:lnTo>
                  <a:pt x="246841" y="288441"/>
                </a:lnTo>
                <a:lnTo>
                  <a:pt x="251636" y="272302"/>
                </a:lnTo>
                <a:lnTo>
                  <a:pt x="256890" y="254902"/>
                </a:lnTo>
                <a:lnTo>
                  <a:pt x="262602" y="236242"/>
                </a:lnTo>
                <a:lnTo>
                  <a:pt x="268772" y="216320"/>
                </a:lnTo>
                <a:lnTo>
                  <a:pt x="274065" y="199389"/>
                </a:lnTo>
                <a:lnTo>
                  <a:pt x="280064" y="180123"/>
                </a:lnTo>
                <a:lnTo>
                  <a:pt x="285679" y="161772"/>
                </a:lnTo>
                <a:lnTo>
                  <a:pt x="290910" y="144337"/>
                </a:lnTo>
                <a:lnTo>
                  <a:pt x="295758" y="127818"/>
                </a:lnTo>
                <a:lnTo>
                  <a:pt x="300223" y="112214"/>
                </a:lnTo>
                <a:lnTo>
                  <a:pt x="304304" y="97525"/>
                </a:lnTo>
                <a:lnTo>
                  <a:pt x="308003" y="83752"/>
                </a:lnTo>
                <a:lnTo>
                  <a:pt x="311320" y="70893"/>
                </a:lnTo>
                <a:lnTo>
                  <a:pt x="314253" y="58949"/>
                </a:lnTo>
                <a:lnTo>
                  <a:pt x="316805" y="47919"/>
                </a:lnTo>
                <a:lnTo>
                  <a:pt x="318975" y="37804"/>
                </a:lnTo>
                <a:lnTo>
                  <a:pt x="320762" y="28602"/>
                </a:lnTo>
                <a:lnTo>
                  <a:pt x="322168" y="20315"/>
                </a:lnTo>
                <a:lnTo>
                  <a:pt x="323192" y="12941"/>
                </a:lnTo>
                <a:lnTo>
                  <a:pt x="323835" y="6481"/>
                </a:lnTo>
                <a:lnTo>
                  <a:pt x="324103" y="0"/>
                </a:lnTo>
                <a:lnTo>
                  <a:pt x="429006" y="0"/>
                </a:lnTo>
                <a:lnTo>
                  <a:pt x="427094" y="13225"/>
                </a:lnTo>
                <a:lnTo>
                  <a:pt x="423695" y="26578"/>
                </a:lnTo>
                <a:lnTo>
                  <a:pt x="418598" y="43563"/>
                </a:lnTo>
                <a:lnTo>
                  <a:pt x="415411" y="53417"/>
                </a:lnTo>
                <a:lnTo>
                  <a:pt x="411800" y="64179"/>
                </a:lnTo>
                <a:lnTo>
                  <a:pt x="407765" y="75850"/>
                </a:lnTo>
                <a:lnTo>
                  <a:pt x="403304" y="88430"/>
                </a:lnTo>
                <a:lnTo>
                  <a:pt x="398419" y="101919"/>
                </a:lnTo>
                <a:lnTo>
                  <a:pt x="393109" y="116316"/>
                </a:lnTo>
                <a:lnTo>
                  <a:pt x="387374" y="131623"/>
                </a:lnTo>
                <a:lnTo>
                  <a:pt x="381214" y="147839"/>
                </a:lnTo>
                <a:lnTo>
                  <a:pt x="374629" y="164965"/>
                </a:lnTo>
                <a:lnTo>
                  <a:pt x="367620" y="183001"/>
                </a:lnTo>
                <a:lnTo>
                  <a:pt x="360185" y="201947"/>
                </a:lnTo>
                <a:lnTo>
                  <a:pt x="352326" y="221803"/>
                </a:lnTo>
                <a:lnTo>
                  <a:pt x="344043" y="242569"/>
                </a:lnTo>
                <a:lnTo>
                  <a:pt x="335740" y="263317"/>
                </a:lnTo>
                <a:lnTo>
                  <a:pt x="327865" y="283153"/>
                </a:lnTo>
                <a:lnTo>
                  <a:pt x="320416" y="302079"/>
                </a:lnTo>
                <a:lnTo>
                  <a:pt x="313394" y="320094"/>
                </a:lnTo>
                <a:lnTo>
                  <a:pt x="306798" y="337198"/>
                </a:lnTo>
                <a:lnTo>
                  <a:pt x="300628" y="353391"/>
                </a:lnTo>
                <a:lnTo>
                  <a:pt x="294884" y="368673"/>
                </a:lnTo>
                <a:lnTo>
                  <a:pt x="289567" y="383044"/>
                </a:lnTo>
                <a:lnTo>
                  <a:pt x="284675" y="396503"/>
                </a:lnTo>
                <a:lnTo>
                  <a:pt x="280209" y="409051"/>
                </a:lnTo>
                <a:lnTo>
                  <a:pt x="276169" y="420687"/>
                </a:lnTo>
                <a:lnTo>
                  <a:pt x="272555" y="431411"/>
                </a:lnTo>
                <a:lnTo>
                  <a:pt x="269366" y="441224"/>
                </a:lnTo>
                <a:lnTo>
                  <a:pt x="266603" y="450125"/>
                </a:lnTo>
                <a:lnTo>
                  <a:pt x="264265" y="458114"/>
                </a:lnTo>
                <a:lnTo>
                  <a:pt x="262352" y="465191"/>
                </a:lnTo>
                <a:lnTo>
                  <a:pt x="259802" y="476609"/>
                </a:lnTo>
                <a:lnTo>
                  <a:pt x="258952" y="484377"/>
                </a:lnTo>
                <a:lnTo>
                  <a:pt x="156718" y="484377"/>
                </a:lnTo>
                <a:lnTo>
                  <a:pt x="154952" y="471622"/>
                </a:lnTo>
                <a:lnTo>
                  <a:pt x="151814" y="458471"/>
                </a:lnTo>
                <a:lnTo>
                  <a:pt x="147108" y="441604"/>
                </a:lnTo>
                <a:lnTo>
                  <a:pt x="144168" y="431777"/>
                </a:lnTo>
                <a:lnTo>
                  <a:pt x="140836" y="421021"/>
                </a:lnTo>
                <a:lnTo>
                  <a:pt x="137112" y="409336"/>
                </a:lnTo>
                <a:lnTo>
                  <a:pt x="132997" y="396723"/>
                </a:lnTo>
                <a:lnTo>
                  <a:pt x="128490" y="383181"/>
                </a:lnTo>
                <a:lnTo>
                  <a:pt x="123592" y="368710"/>
                </a:lnTo>
                <a:lnTo>
                  <a:pt x="118303" y="353311"/>
                </a:lnTo>
                <a:lnTo>
                  <a:pt x="112623" y="336984"/>
                </a:lnTo>
                <a:lnTo>
                  <a:pt x="106551" y="319729"/>
                </a:lnTo>
                <a:lnTo>
                  <a:pt x="100089" y="301545"/>
                </a:lnTo>
                <a:lnTo>
                  <a:pt x="93236" y="282433"/>
                </a:lnTo>
                <a:lnTo>
                  <a:pt x="85993" y="262394"/>
                </a:lnTo>
                <a:lnTo>
                  <a:pt x="78359" y="241426"/>
                </a:lnTo>
                <a:lnTo>
                  <a:pt x="70719" y="220449"/>
                </a:lnTo>
                <a:lnTo>
                  <a:pt x="63471" y="200408"/>
                </a:lnTo>
                <a:lnTo>
                  <a:pt x="56614" y="181304"/>
                </a:lnTo>
                <a:lnTo>
                  <a:pt x="50148" y="163137"/>
                </a:lnTo>
                <a:lnTo>
                  <a:pt x="44074" y="145906"/>
                </a:lnTo>
                <a:lnTo>
                  <a:pt x="38391" y="129613"/>
                </a:lnTo>
                <a:lnTo>
                  <a:pt x="33100" y="114258"/>
                </a:lnTo>
                <a:lnTo>
                  <a:pt x="28201" y="99839"/>
                </a:lnTo>
                <a:lnTo>
                  <a:pt x="23694" y="86358"/>
                </a:lnTo>
                <a:lnTo>
                  <a:pt x="19578" y="73814"/>
                </a:lnTo>
                <a:lnTo>
                  <a:pt x="15855" y="62208"/>
                </a:lnTo>
                <a:lnTo>
                  <a:pt x="12523" y="51540"/>
                </a:lnTo>
                <a:lnTo>
                  <a:pt x="9584" y="41810"/>
                </a:lnTo>
                <a:lnTo>
                  <a:pt x="7037" y="33017"/>
                </a:lnTo>
                <a:lnTo>
                  <a:pt x="4883" y="25162"/>
                </a:lnTo>
                <a:lnTo>
                  <a:pt x="3121" y="18246"/>
                </a:lnTo>
                <a:lnTo>
                  <a:pt x="775" y="7227"/>
                </a:lnTo>
                <a:lnTo>
                  <a:pt x="191" y="312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3083" y="4541774"/>
            <a:ext cx="471804" cy="484377"/>
          </a:xfrm>
          <a:custGeom>
            <a:avLst/>
            <a:gdLst/>
            <a:ahLst/>
            <a:cxnLst/>
            <a:rect l="l" t="t" r="r" b="b"/>
            <a:pathLst>
              <a:path w="471804" h="484377">
                <a:moveTo>
                  <a:pt x="173736" y="0"/>
                </a:moveTo>
                <a:lnTo>
                  <a:pt x="314451" y="0"/>
                </a:lnTo>
                <a:lnTo>
                  <a:pt x="314648" y="2615"/>
                </a:lnTo>
                <a:lnTo>
                  <a:pt x="315236" y="6233"/>
                </a:lnTo>
                <a:lnTo>
                  <a:pt x="317592" y="16474"/>
                </a:lnTo>
                <a:lnTo>
                  <a:pt x="321519" y="30723"/>
                </a:lnTo>
                <a:lnTo>
                  <a:pt x="324071" y="39351"/>
                </a:lnTo>
                <a:lnTo>
                  <a:pt x="327017" y="48981"/>
                </a:lnTo>
                <a:lnTo>
                  <a:pt x="330356" y="59613"/>
                </a:lnTo>
                <a:lnTo>
                  <a:pt x="334089" y="71247"/>
                </a:lnTo>
                <a:lnTo>
                  <a:pt x="338215" y="83882"/>
                </a:lnTo>
                <a:lnTo>
                  <a:pt x="342734" y="97520"/>
                </a:lnTo>
                <a:lnTo>
                  <a:pt x="347647" y="112160"/>
                </a:lnTo>
                <a:lnTo>
                  <a:pt x="352953" y="127802"/>
                </a:lnTo>
                <a:lnTo>
                  <a:pt x="358653" y="144446"/>
                </a:lnTo>
                <a:lnTo>
                  <a:pt x="364748" y="162092"/>
                </a:lnTo>
                <a:lnTo>
                  <a:pt x="371236" y="180740"/>
                </a:lnTo>
                <a:lnTo>
                  <a:pt x="378118" y="200390"/>
                </a:lnTo>
                <a:lnTo>
                  <a:pt x="385394" y="221042"/>
                </a:lnTo>
                <a:lnTo>
                  <a:pt x="393064" y="242696"/>
                </a:lnTo>
                <a:lnTo>
                  <a:pt x="400753" y="264349"/>
                </a:lnTo>
                <a:lnTo>
                  <a:pt x="408046" y="284995"/>
                </a:lnTo>
                <a:lnTo>
                  <a:pt x="414942" y="304635"/>
                </a:lnTo>
                <a:lnTo>
                  <a:pt x="421443" y="323268"/>
                </a:lnTo>
                <a:lnTo>
                  <a:pt x="427549" y="340895"/>
                </a:lnTo>
                <a:lnTo>
                  <a:pt x="433259" y="357515"/>
                </a:lnTo>
                <a:lnTo>
                  <a:pt x="438574" y="373129"/>
                </a:lnTo>
                <a:lnTo>
                  <a:pt x="443495" y="387735"/>
                </a:lnTo>
                <a:lnTo>
                  <a:pt x="448020" y="401333"/>
                </a:lnTo>
                <a:lnTo>
                  <a:pt x="452151" y="413924"/>
                </a:lnTo>
                <a:lnTo>
                  <a:pt x="455888" y="425508"/>
                </a:lnTo>
                <a:lnTo>
                  <a:pt x="459230" y="436083"/>
                </a:lnTo>
                <a:lnTo>
                  <a:pt x="462179" y="445650"/>
                </a:lnTo>
                <a:lnTo>
                  <a:pt x="464734" y="454209"/>
                </a:lnTo>
                <a:lnTo>
                  <a:pt x="466895" y="461760"/>
                </a:lnTo>
                <a:lnTo>
                  <a:pt x="468663" y="468301"/>
                </a:lnTo>
                <a:lnTo>
                  <a:pt x="471019" y="478358"/>
                </a:lnTo>
                <a:lnTo>
                  <a:pt x="471804" y="484377"/>
                </a:lnTo>
                <a:lnTo>
                  <a:pt x="352805" y="484377"/>
                </a:lnTo>
                <a:lnTo>
                  <a:pt x="352539" y="479314"/>
                </a:lnTo>
                <a:lnTo>
                  <a:pt x="351740" y="472836"/>
                </a:lnTo>
                <a:lnTo>
                  <a:pt x="350407" y="464945"/>
                </a:lnTo>
                <a:lnTo>
                  <a:pt x="348542" y="455638"/>
                </a:lnTo>
                <a:lnTo>
                  <a:pt x="346144" y="444916"/>
                </a:lnTo>
                <a:lnTo>
                  <a:pt x="343212" y="432779"/>
                </a:lnTo>
                <a:lnTo>
                  <a:pt x="339748" y="419225"/>
                </a:lnTo>
                <a:lnTo>
                  <a:pt x="335751" y="404254"/>
                </a:lnTo>
                <a:lnTo>
                  <a:pt x="331221" y="387865"/>
                </a:lnTo>
                <a:lnTo>
                  <a:pt x="326158" y="370059"/>
                </a:lnTo>
                <a:lnTo>
                  <a:pt x="320562" y="350834"/>
                </a:lnTo>
                <a:lnTo>
                  <a:pt x="318896" y="345186"/>
                </a:lnTo>
                <a:lnTo>
                  <a:pt x="146938" y="345186"/>
                </a:lnTo>
                <a:lnTo>
                  <a:pt x="141040" y="364469"/>
                </a:lnTo>
                <a:lnTo>
                  <a:pt x="135685" y="382398"/>
                </a:lnTo>
                <a:lnTo>
                  <a:pt x="130874" y="398974"/>
                </a:lnTo>
                <a:lnTo>
                  <a:pt x="126607" y="414197"/>
                </a:lnTo>
                <a:lnTo>
                  <a:pt x="122886" y="428067"/>
                </a:lnTo>
                <a:lnTo>
                  <a:pt x="119711" y="440585"/>
                </a:lnTo>
                <a:lnTo>
                  <a:pt x="117082" y="451751"/>
                </a:lnTo>
                <a:lnTo>
                  <a:pt x="114999" y="461567"/>
                </a:lnTo>
                <a:lnTo>
                  <a:pt x="113464" y="470032"/>
                </a:lnTo>
                <a:lnTo>
                  <a:pt x="112038" y="482912"/>
                </a:lnTo>
                <a:lnTo>
                  <a:pt x="112013" y="484377"/>
                </a:lnTo>
                <a:lnTo>
                  <a:pt x="0" y="484377"/>
                </a:lnTo>
                <a:lnTo>
                  <a:pt x="1962" y="475299"/>
                </a:lnTo>
                <a:lnTo>
                  <a:pt x="5451" y="463996"/>
                </a:lnTo>
                <a:lnTo>
                  <a:pt x="10685" y="448492"/>
                </a:lnTo>
                <a:lnTo>
                  <a:pt x="13956" y="439165"/>
                </a:lnTo>
                <a:lnTo>
                  <a:pt x="17663" y="428788"/>
                </a:lnTo>
                <a:lnTo>
                  <a:pt x="21807" y="417360"/>
                </a:lnTo>
                <a:lnTo>
                  <a:pt x="26386" y="404883"/>
                </a:lnTo>
                <a:lnTo>
                  <a:pt x="31402" y="391355"/>
                </a:lnTo>
                <a:lnTo>
                  <a:pt x="36853" y="376777"/>
                </a:lnTo>
                <a:lnTo>
                  <a:pt x="42741" y="361148"/>
                </a:lnTo>
                <a:lnTo>
                  <a:pt x="49065" y="344470"/>
                </a:lnTo>
                <a:lnTo>
                  <a:pt x="55826" y="326741"/>
                </a:lnTo>
                <a:lnTo>
                  <a:pt x="63022" y="307963"/>
                </a:lnTo>
                <a:lnTo>
                  <a:pt x="70654" y="288134"/>
                </a:lnTo>
                <a:lnTo>
                  <a:pt x="78723" y="267254"/>
                </a:lnTo>
                <a:lnTo>
                  <a:pt x="86867" y="246252"/>
                </a:lnTo>
                <a:lnTo>
                  <a:pt x="95337" y="224391"/>
                </a:lnTo>
                <a:lnTo>
                  <a:pt x="103372" y="203535"/>
                </a:lnTo>
                <a:lnTo>
                  <a:pt x="110973" y="183684"/>
                </a:lnTo>
                <a:lnTo>
                  <a:pt x="118140" y="164839"/>
                </a:lnTo>
                <a:lnTo>
                  <a:pt x="124872" y="147000"/>
                </a:lnTo>
                <a:lnTo>
                  <a:pt x="131170" y="130166"/>
                </a:lnTo>
                <a:lnTo>
                  <a:pt x="137034" y="114337"/>
                </a:lnTo>
                <a:lnTo>
                  <a:pt x="142463" y="99514"/>
                </a:lnTo>
                <a:lnTo>
                  <a:pt x="147458" y="85695"/>
                </a:lnTo>
                <a:lnTo>
                  <a:pt x="152018" y="72882"/>
                </a:lnTo>
                <a:lnTo>
                  <a:pt x="156145" y="61073"/>
                </a:lnTo>
                <a:lnTo>
                  <a:pt x="159837" y="50269"/>
                </a:lnTo>
                <a:lnTo>
                  <a:pt x="163094" y="40470"/>
                </a:lnTo>
                <a:lnTo>
                  <a:pt x="165917" y="31675"/>
                </a:lnTo>
                <a:lnTo>
                  <a:pt x="168306" y="23885"/>
                </a:lnTo>
                <a:lnTo>
                  <a:pt x="171781" y="11318"/>
                </a:lnTo>
                <a:lnTo>
                  <a:pt x="173518" y="2768"/>
                </a:lnTo>
                <a:lnTo>
                  <a:pt x="173736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0331" y="4541774"/>
            <a:ext cx="690245" cy="484377"/>
          </a:xfrm>
          <a:custGeom>
            <a:avLst/>
            <a:gdLst/>
            <a:ahLst/>
            <a:cxnLst/>
            <a:rect l="l" t="t" r="r" b="b"/>
            <a:pathLst>
              <a:path w="690245" h="484377">
                <a:moveTo>
                  <a:pt x="0" y="0"/>
                </a:moveTo>
                <a:lnTo>
                  <a:pt x="117983" y="0"/>
                </a:lnTo>
                <a:lnTo>
                  <a:pt x="118169" y="3724"/>
                </a:lnTo>
                <a:lnTo>
                  <a:pt x="118727" y="8678"/>
                </a:lnTo>
                <a:lnTo>
                  <a:pt x="119658" y="14863"/>
                </a:lnTo>
                <a:lnTo>
                  <a:pt x="120963" y="22279"/>
                </a:lnTo>
                <a:lnTo>
                  <a:pt x="122640" y="30926"/>
                </a:lnTo>
                <a:lnTo>
                  <a:pt x="124690" y="40803"/>
                </a:lnTo>
                <a:lnTo>
                  <a:pt x="127114" y="51911"/>
                </a:lnTo>
                <a:lnTo>
                  <a:pt x="129912" y="64249"/>
                </a:lnTo>
                <a:lnTo>
                  <a:pt x="133084" y="77818"/>
                </a:lnTo>
                <a:lnTo>
                  <a:pt x="136630" y="92618"/>
                </a:lnTo>
                <a:lnTo>
                  <a:pt x="140550" y="108648"/>
                </a:lnTo>
                <a:lnTo>
                  <a:pt x="144845" y="125909"/>
                </a:lnTo>
                <a:lnTo>
                  <a:pt x="149515" y="144401"/>
                </a:lnTo>
                <a:lnTo>
                  <a:pt x="154560" y="164123"/>
                </a:lnTo>
                <a:lnTo>
                  <a:pt x="159981" y="185076"/>
                </a:lnTo>
                <a:lnTo>
                  <a:pt x="160401" y="186689"/>
                </a:lnTo>
                <a:lnTo>
                  <a:pt x="165661" y="207057"/>
                </a:lnTo>
                <a:lnTo>
                  <a:pt x="170573" y="226334"/>
                </a:lnTo>
                <a:lnTo>
                  <a:pt x="175136" y="244520"/>
                </a:lnTo>
                <a:lnTo>
                  <a:pt x="179350" y="261617"/>
                </a:lnTo>
                <a:lnTo>
                  <a:pt x="183216" y="277625"/>
                </a:lnTo>
                <a:lnTo>
                  <a:pt x="186734" y="292543"/>
                </a:lnTo>
                <a:lnTo>
                  <a:pt x="189903" y="306374"/>
                </a:lnTo>
                <a:lnTo>
                  <a:pt x="192724" y="319118"/>
                </a:lnTo>
                <a:lnTo>
                  <a:pt x="195198" y="330775"/>
                </a:lnTo>
                <a:lnTo>
                  <a:pt x="197324" y="341345"/>
                </a:lnTo>
                <a:lnTo>
                  <a:pt x="199103" y="350830"/>
                </a:lnTo>
                <a:lnTo>
                  <a:pt x="200535" y="359230"/>
                </a:lnTo>
                <a:lnTo>
                  <a:pt x="201620" y="366546"/>
                </a:lnTo>
                <a:lnTo>
                  <a:pt x="202358" y="372778"/>
                </a:lnTo>
                <a:lnTo>
                  <a:pt x="202819" y="380619"/>
                </a:lnTo>
                <a:lnTo>
                  <a:pt x="208788" y="380619"/>
                </a:lnTo>
                <a:lnTo>
                  <a:pt x="209551" y="370487"/>
                </a:lnTo>
                <a:lnTo>
                  <a:pt x="210506" y="363793"/>
                </a:lnTo>
                <a:lnTo>
                  <a:pt x="211843" y="356013"/>
                </a:lnTo>
                <a:lnTo>
                  <a:pt x="213561" y="347147"/>
                </a:lnTo>
                <a:lnTo>
                  <a:pt x="215662" y="337194"/>
                </a:lnTo>
                <a:lnTo>
                  <a:pt x="218144" y="326154"/>
                </a:lnTo>
                <a:lnTo>
                  <a:pt x="221008" y="314026"/>
                </a:lnTo>
                <a:lnTo>
                  <a:pt x="224254" y="300811"/>
                </a:lnTo>
                <a:lnTo>
                  <a:pt x="227882" y="286506"/>
                </a:lnTo>
                <a:lnTo>
                  <a:pt x="231892" y="271113"/>
                </a:lnTo>
                <a:lnTo>
                  <a:pt x="236284" y="254631"/>
                </a:lnTo>
                <a:lnTo>
                  <a:pt x="241057" y="237059"/>
                </a:lnTo>
                <a:lnTo>
                  <a:pt x="246213" y="218397"/>
                </a:lnTo>
                <a:lnTo>
                  <a:pt x="251750" y="198644"/>
                </a:lnTo>
                <a:lnTo>
                  <a:pt x="254127" y="190245"/>
                </a:lnTo>
                <a:lnTo>
                  <a:pt x="259824" y="170037"/>
                </a:lnTo>
                <a:lnTo>
                  <a:pt x="265143" y="150920"/>
                </a:lnTo>
                <a:lnTo>
                  <a:pt x="270081" y="132896"/>
                </a:lnTo>
                <a:lnTo>
                  <a:pt x="274640" y="115962"/>
                </a:lnTo>
                <a:lnTo>
                  <a:pt x="278817" y="100120"/>
                </a:lnTo>
                <a:lnTo>
                  <a:pt x="282614" y="85369"/>
                </a:lnTo>
                <a:lnTo>
                  <a:pt x="286028" y="71709"/>
                </a:lnTo>
                <a:lnTo>
                  <a:pt x="289061" y="59140"/>
                </a:lnTo>
                <a:lnTo>
                  <a:pt x="291712" y="47662"/>
                </a:lnTo>
                <a:lnTo>
                  <a:pt x="293979" y="37273"/>
                </a:lnTo>
                <a:lnTo>
                  <a:pt x="295864" y="27975"/>
                </a:lnTo>
                <a:lnTo>
                  <a:pt x="297365" y="19766"/>
                </a:lnTo>
                <a:lnTo>
                  <a:pt x="298482" y="12647"/>
                </a:lnTo>
                <a:lnTo>
                  <a:pt x="299214" y="6618"/>
                </a:lnTo>
                <a:lnTo>
                  <a:pt x="299593" y="0"/>
                </a:lnTo>
                <a:lnTo>
                  <a:pt x="405638" y="0"/>
                </a:lnTo>
                <a:lnTo>
                  <a:pt x="406378" y="9359"/>
                </a:lnTo>
                <a:lnTo>
                  <a:pt x="408598" y="23222"/>
                </a:lnTo>
                <a:lnTo>
                  <a:pt x="410264" y="31842"/>
                </a:lnTo>
                <a:lnTo>
                  <a:pt x="412299" y="41588"/>
                </a:lnTo>
                <a:lnTo>
                  <a:pt x="414705" y="52460"/>
                </a:lnTo>
                <a:lnTo>
                  <a:pt x="417481" y="64458"/>
                </a:lnTo>
                <a:lnTo>
                  <a:pt x="420627" y="77582"/>
                </a:lnTo>
                <a:lnTo>
                  <a:pt x="424143" y="91832"/>
                </a:lnTo>
                <a:lnTo>
                  <a:pt x="428029" y="107207"/>
                </a:lnTo>
                <a:lnTo>
                  <a:pt x="432285" y="123709"/>
                </a:lnTo>
                <a:lnTo>
                  <a:pt x="436912" y="141336"/>
                </a:lnTo>
                <a:lnTo>
                  <a:pt x="441908" y="160089"/>
                </a:lnTo>
                <a:lnTo>
                  <a:pt x="447275" y="179968"/>
                </a:lnTo>
                <a:lnTo>
                  <a:pt x="450977" y="193548"/>
                </a:lnTo>
                <a:lnTo>
                  <a:pt x="456762" y="214811"/>
                </a:lnTo>
                <a:lnTo>
                  <a:pt x="462153" y="234811"/>
                </a:lnTo>
                <a:lnTo>
                  <a:pt x="467149" y="253548"/>
                </a:lnTo>
                <a:lnTo>
                  <a:pt x="471750" y="271024"/>
                </a:lnTo>
                <a:lnTo>
                  <a:pt x="475956" y="287239"/>
                </a:lnTo>
                <a:lnTo>
                  <a:pt x="479768" y="302193"/>
                </a:lnTo>
                <a:lnTo>
                  <a:pt x="483185" y="315887"/>
                </a:lnTo>
                <a:lnTo>
                  <a:pt x="486207" y="328322"/>
                </a:lnTo>
                <a:lnTo>
                  <a:pt x="488835" y="339498"/>
                </a:lnTo>
                <a:lnTo>
                  <a:pt x="491068" y="349416"/>
                </a:lnTo>
                <a:lnTo>
                  <a:pt x="492906" y="358078"/>
                </a:lnTo>
                <a:lnTo>
                  <a:pt x="494349" y="365482"/>
                </a:lnTo>
                <a:lnTo>
                  <a:pt x="495398" y="371631"/>
                </a:lnTo>
                <a:lnTo>
                  <a:pt x="496311" y="380163"/>
                </a:lnTo>
                <a:lnTo>
                  <a:pt x="496316" y="380619"/>
                </a:lnTo>
                <a:lnTo>
                  <a:pt x="502285" y="380619"/>
                </a:lnTo>
                <a:lnTo>
                  <a:pt x="503047" y="370926"/>
                </a:lnTo>
                <a:lnTo>
                  <a:pt x="504000" y="364296"/>
                </a:lnTo>
                <a:lnTo>
                  <a:pt x="505335" y="356477"/>
                </a:lnTo>
                <a:lnTo>
                  <a:pt x="507050" y="347469"/>
                </a:lnTo>
                <a:lnTo>
                  <a:pt x="509147" y="337273"/>
                </a:lnTo>
                <a:lnTo>
                  <a:pt x="511626" y="325889"/>
                </a:lnTo>
                <a:lnTo>
                  <a:pt x="514485" y="313316"/>
                </a:lnTo>
                <a:lnTo>
                  <a:pt x="517726" y="299556"/>
                </a:lnTo>
                <a:lnTo>
                  <a:pt x="521348" y="284608"/>
                </a:lnTo>
                <a:lnTo>
                  <a:pt x="525351" y="268473"/>
                </a:lnTo>
                <a:lnTo>
                  <a:pt x="529736" y="251150"/>
                </a:lnTo>
                <a:lnTo>
                  <a:pt x="534502" y="232641"/>
                </a:lnTo>
                <a:lnTo>
                  <a:pt x="539649" y="212945"/>
                </a:lnTo>
                <a:lnTo>
                  <a:pt x="543433" y="198627"/>
                </a:lnTo>
                <a:lnTo>
                  <a:pt x="548424" y="179646"/>
                </a:lnTo>
                <a:lnTo>
                  <a:pt x="553092" y="161538"/>
                </a:lnTo>
                <a:lnTo>
                  <a:pt x="557438" y="144302"/>
                </a:lnTo>
                <a:lnTo>
                  <a:pt x="561462" y="127940"/>
                </a:lnTo>
                <a:lnTo>
                  <a:pt x="565163" y="112451"/>
                </a:lnTo>
                <a:lnTo>
                  <a:pt x="568541" y="97837"/>
                </a:lnTo>
                <a:lnTo>
                  <a:pt x="571596" y="84097"/>
                </a:lnTo>
                <a:lnTo>
                  <a:pt x="574329" y="71232"/>
                </a:lnTo>
                <a:lnTo>
                  <a:pt x="576740" y="59242"/>
                </a:lnTo>
                <a:lnTo>
                  <a:pt x="578828" y="48127"/>
                </a:lnTo>
                <a:lnTo>
                  <a:pt x="580593" y="37889"/>
                </a:lnTo>
                <a:lnTo>
                  <a:pt x="582036" y="28526"/>
                </a:lnTo>
                <a:lnTo>
                  <a:pt x="583156" y="20041"/>
                </a:lnTo>
                <a:lnTo>
                  <a:pt x="583953" y="12432"/>
                </a:lnTo>
                <a:lnTo>
                  <a:pt x="584428" y="5701"/>
                </a:lnTo>
                <a:lnTo>
                  <a:pt x="584581" y="0"/>
                </a:lnTo>
                <a:lnTo>
                  <a:pt x="690245" y="0"/>
                </a:lnTo>
                <a:lnTo>
                  <a:pt x="688565" y="14320"/>
                </a:lnTo>
                <a:lnTo>
                  <a:pt x="685581" y="28285"/>
                </a:lnTo>
                <a:lnTo>
                  <a:pt x="681108" y="45781"/>
                </a:lnTo>
                <a:lnTo>
                  <a:pt x="678313" y="55853"/>
                </a:lnTo>
                <a:lnTo>
                  <a:pt x="675146" y="66808"/>
                </a:lnTo>
                <a:lnTo>
                  <a:pt x="671607" y="78644"/>
                </a:lnTo>
                <a:lnTo>
                  <a:pt x="667697" y="91363"/>
                </a:lnTo>
                <a:lnTo>
                  <a:pt x="663416" y="104963"/>
                </a:lnTo>
                <a:lnTo>
                  <a:pt x="658764" y="119446"/>
                </a:lnTo>
                <a:lnTo>
                  <a:pt x="653740" y="134809"/>
                </a:lnTo>
                <a:lnTo>
                  <a:pt x="648346" y="151054"/>
                </a:lnTo>
                <a:lnTo>
                  <a:pt x="642582" y="168180"/>
                </a:lnTo>
                <a:lnTo>
                  <a:pt x="636447" y="186187"/>
                </a:lnTo>
                <a:lnTo>
                  <a:pt x="629942" y="205074"/>
                </a:lnTo>
                <a:lnTo>
                  <a:pt x="623067" y="224842"/>
                </a:lnTo>
                <a:lnTo>
                  <a:pt x="615823" y="245490"/>
                </a:lnTo>
                <a:lnTo>
                  <a:pt x="608454" y="266445"/>
                </a:lnTo>
                <a:lnTo>
                  <a:pt x="601469" y="286456"/>
                </a:lnTo>
                <a:lnTo>
                  <a:pt x="594870" y="305522"/>
                </a:lnTo>
                <a:lnTo>
                  <a:pt x="588654" y="323644"/>
                </a:lnTo>
                <a:lnTo>
                  <a:pt x="582823" y="340822"/>
                </a:lnTo>
                <a:lnTo>
                  <a:pt x="577377" y="357056"/>
                </a:lnTo>
                <a:lnTo>
                  <a:pt x="572314" y="372345"/>
                </a:lnTo>
                <a:lnTo>
                  <a:pt x="567636" y="386690"/>
                </a:lnTo>
                <a:lnTo>
                  <a:pt x="563342" y="400091"/>
                </a:lnTo>
                <a:lnTo>
                  <a:pt x="559431" y="412547"/>
                </a:lnTo>
                <a:lnTo>
                  <a:pt x="555904" y="424060"/>
                </a:lnTo>
                <a:lnTo>
                  <a:pt x="552761" y="434628"/>
                </a:lnTo>
                <a:lnTo>
                  <a:pt x="550002" y="444251"/>
                </a:lnTo>
                <a:lnTo>
                  <a:pt x="547626" y="452931"/>
                </a:lnTo>
                <a:lnTo>
                  <a:pt x="545633" y="460666"/>
                </a:lnTo>
                <a:lnTo>
                  <a:pt x="544024" y="467457"/>
                </a:lnTo>
                <a:lnTo>
                  <a:pt x="541955" y="478206"/>
                </a:lnTo>
                <a:lnTo>
                  <a:pt x="541401" y="484377"/>
                </a:lnTo>
                <a:lnTo>
                  <a:pt x="443103" y="484377"/>
                </a:lnTo>
                <a:lnTo>
                  <a:pt x="442118" y="473348"/>
                </a:lnTo>
                <a:lnTo>
                  <a:pt x="440886" y="466074"/>
                </a:lnTo>
                <a:lnTo>
                  <a:pt x="439163" y="457629"/>
                </a:lnTo>
                <a:lnTo>
                  <a:pt x="436946" y="448012"/>
                </a:lnTo>
                <a:lnTo>
                  <a:pt x="434238" y="437224"/>
                </a:lnTo>
                <a:lnTo>
                  <a:pt x="431036" y="425265"/>
                </a:lnTo>
                <a:lnTo>
                  <a:pt x="427343" y="412135"/>
                </a:lnTo>
                <a:lnTo>
                  <a:pt x="423157" y="397835"/>
                </a:lnTo>
                <a:lnTo>
                  <a:pt x="418478" y="382365"/>
                </a:lnTo>
                <a:lnTo>
                  <a:pt x="413307" y="365725"/>
                </a:lnTo>
                <a:lnTo>
                  <a:pt x="407643" y="347916"/>
                </a:lnTo>
                <a:lnTo>
                  <a:pt x="401487" y="328938"/>
                </a:lnTo>
                <a:lnTo>
                  <a:pt x="398145" y="318769"/>
                </a:lnTo>
                <a:lnTo>
                  <a:pt x="392208" y="300635"/>
                </a:lnTo>
                <a:lnTo>
                  <a:pt x="386611" y="283302"/>
                </a:lnTo>
                <a:lnTo>
                  <a:pt x="381354" y="266771"/>
                </a:lnTo>
                <a:lnTo>
                  <a:pt x="376436" y="251042"/>
                </a:lnTo>
                <a:lnTo>
                  <a:pt x="371858" y="236114"/>
                </a:lnTo>
                <a:lnTo>
                  <a:pt x="367619" y="221989"/>
                </a:lnTo>
                <a:lnTo>
                  <a:pt x="363721" y="208666"/>
                </a:lnTo>
                <a:lnTo>
                  <a:pt x="360163" y="196145"/>
                </a:lnTo>
                <a:lnTo>
                  <a:pt x="356946" y="184427"/>
                </a:lnTo>
                <a:lnTo>
                  <a:pt x="354069" y="173513"/>
                </a:lnTo>
                <a:lnTo>
                  <a:pt x="351534" y="163401"/>
                </a:lnTo>
                <a:lnTo>
                  <a:pt x="349339" y="154093"/>
                </a:lnTo>
                <a:lnTo>
                  <a:pt x="347486" y="145588"/>
                </a:lnTo>
                <a:lnTo>
                  <a:pt x="345974" y="137887"/>
                </a:lnTo>
                <a:lnTo>
                  <a:pt x="344804" y="130990"/>
                </a:lnTo>
                <a:lnTo>
                  <a:pt x="344170" y="126492"/>
                </a:lnTo>
                <a:lnTo>
                  <a:pt x="337820" y="126492"/>
                </a:lnTo>
                <a:lnTo>
                  <a:pt x="335707" y="140003"/>
                </a:lnTo>
                <a:lnTo>
                  <a:pt x="334190" y="147970"/>
                </a:lnTo>
                <a:lnTo>
                  <a:pt x="332367" y="156743"/>
                </a:lnTo>
                <a:lnTo>
                  <a:pt x="330238" y="166323"/>
                </a:lnTo>
                <a:lnTo>
                  <a:pt x="327803" y="176709"/>
                </a:lnTo>
                <a:lnTo>
                  <a:pt x="325062" y="187901"/>
                </a:lnTo>
                <a:lnTo>
                  <a:pt x="322016" y="199900"/>
                </a:lnTo>
                <a:lnTo>
                  <a:pt x="318664" y="212704"/>
                </a:lnTo>
                <a:lnTo>
                  <a:pt x="315007" y="226313"/>
                </a:lnTo>
                <a:lnTo>
                  <a:pt x="311045" y="240728"/>
                </a:lnTo>
                <a:lnTo>
                  <a:pt x="306778" y="255949"/>
                </a:lnTo>
                <a:lnTo>
                  <a:pt x="302207" y="271974"/>
                </a:lnTo>
                <a:lnTo>
                  <a:pt x="297331" y="288804"/>
                </a:lnTo>
                <a:lnTo>
                  <a:pt x="292150" y="306438"/>
                </a:lnTo>
                <a:lnTo>
                  <a:pt x="288036" y="320294"/>
                </a:lnTo>
                <a:lnTo>
                  <a:pt x="282116" y="340299"/>
                </a:lnTo>
                <a:lnTo>
                  <a:pt x="276659" y="359054"/>
                </a:lnTo>
                <a:lnTo>
                  <a:pt x="271667" y="376560"/>
                </a:lnTo>
                <a:lnTo>
                  <a:pt x="267138" y="392817"/>
                </a:lnTo>
                <a:lnTo>
                  <a:pt x="263071" y="407826"/>
                </a:lnTo>
                <a:lnTo>
                  <a:pt x="259467" y="421588"/>
                </a:lnTo>
                <a:lnTo>
                  <a:pt x="256325" y="434103"/>
                </a:lnTo>
                <a:lnTo>
                  <a:pt x="253646" y="445371"/>
                </a:lnTo>
                <a:lnTo>
                  <a:pt x="251428" y="455394"/>
                </a:lnTo>
                <a:lnTo>
                  <a:pt x="249671" y="464172"/>
                </a:lnTo>
                <a:lnTo>
                  <a:pt x="248375" y="471706"/>
                </a:lnTo>
                <a:lnTo>
                  <a:pt x="247539" y="477997"/>
                </a:lnTo>
                <a:lnTo>
                  <a:pt x="247164" y="483044"/>
                </a:lnTo>
                <a:lnTo>
                  <a:pt x="247142" y="484377"/>
                </a:lnTo>
                <a:lnTo>
                  <a:pt x="146685" y="484377"/>
                </a:lnTo>
                <a:lnTo>
                  <a:pt x="145949" y="475580"/>
                </a:lnTo>
                <a:lnTo>
                  <a:pt x="143744" y="463208"/>
                </a:lnTo>
                <a:lnTo>
                  <a:pt x="140070" y="447261"/>
                </a:lnTo>
                <a:lnTo>
                  <a:pt x="137682" y="437946"/>
                </a:lnTo>
                <a:lnTo>
                  <a:pt x="134927" y="427738"/>
                </a:lnTo>
                <a:lnTo>
                  <a:pt x="131806" y="416635"/>
                </a:lnTo>
                <a:lnTo>
                  <a:pt x="128317" y="404637"/>
                </a:lnTo>
                <a:lnTo>
                  <a:pt x="124462" y="391746"/>
                </a:lnTo>
                <a:lnTo>
                  <a:pt x="120240" y="377960"/>
                </a:lnTo>
                <a:lnTo>
                  <a:pt x="115652" y="363279"/>
                </a:lnTo>
                <a:lnTo>
                  <a:pt x="110697" y="347704"/>
                </a:lnTo>
                <a:lnTo>
                  <a:pt x="105376" y="331233"/>
                </a:lnTo>
                <a:lnTo>
                  <a:pt x="99688" y="313868"/>
                </a:lnTo>
                <a:lnTo>
                  <a:pt x="93635" y="295608"/>
                </a:lnTo>
                <a:lnTo>
                  <a:pt x="87215" y="276453"/>
                </a:lnTo>
                <a:lnTo>
                  <a:pt x="80430" y="256403"/>
                </a:lnTo>
                <a:lnTo>
                  <a:pt x="73279" y="235457"/>
                </a:lnTo>
                <a:lnTo>
                  <a:pt x="65937" y="213932"/>
                </a:lnTo>
                <a:lnTo>
                  <a:pt x="58981" y="193428"/>
                </a:lnTo>
                <a:lnTo>
                  <a:pt x="52412" y="173944"/>
                </a:lnTo>
                <a:lnTo>
                  <a:pt x="46230" y="155481"/>
                </a:lnTo>
                <a:lnTo>
                  <a:pt x="40434" y="138039"/>
                </a:lnTo>
                <a:lnTo>
                  <a:pt x="35026" y="121617"/>
                </a:lnTo>
                <a:lnTo>
                  <a:pt x="30005" y="106216"/>
                </a:lnTo>
                <a:lnTo>
                  <a:pt x="25371" y="91835"/>
                </a:lnTo>
                <a:lnTo>
                  <a:pt x="21125" y="78476"/>
                </a:lnTo>
                <a:lnTo>
                  <a:pt x="17267" y="66136"/>
                </a:lnTo>
                <a:lnTo>
                  <a:pt x="13797" y="54818"/>
                </a:lnTo>
                <a:lnTo>
                  <a:pt x="10715" y="44520"/>
                </a:lnTo>
                <a:lnTo>
                  <a:pt x="8022" y="35243"/>
                </a:lnTo>
                <a:lnTo>
                  <a:pt x="5717" y="26986"/>
                </a:lnTo>
                <a:lnTo>
                  <a:pt x="3802" y="19750"/>
                </a:lnTo>
                <a:lnTo>
                  <a:pt x="1138" y="8340"/>
                </a:lnTo>
                <a:lnTo>
                  <a:pt x="33" y="101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2897" y="4541774"/>
            <a:ext cx="105282" cy="484377"/>
          </a:xfrm>
          <a:custGeom>
            <a:avLst/>
            <a:gdLst/>
            <a:ahLst/>
            <a:cxnLst/>
            <a:rect l="l" t="t" r="r" b="b"/>
            <a:pathLst>
              <a:path w="105282" h="484377">
                <a:moveTo>
                  <a:pt x="0" y="0"/>
                </a:moveTo>
                <a:lnTo>
                  <a:pt x="105282" y="0"/>
                </a:lnTo>
                <a:lnTo>
                  <a:pt x="104773" y="10434"/>
                </a:lnTo>
                <a:lnTo>
                  <a:pt x="104291" y="21130"/>
                </a:lnTo>
                <a:lnTo>
                  <a:pt x="103411" y="43312"/>
                </a:lnTo>
                <a:lnTo>
                  <a:pt x="102643" y="66546"/>
                </a:lnTo>
                <a:lnTo>
                  <a:pt x="101989" y="90832"/>
                </a:lnTo>
                <a:lnTo>
                  <a:pt x="101450" y="116172"/>
                </a:lnTo>
                <a:lnTo>
                  <a:pt x="101026" y="142566"/>
                </a:lnTo>
                <a:lnTo>
                  <a:pt x="100718" y="170017"/>
                </a:lnTo>
                <a:lnTo>
                  <a:pt x="100528" y="198524"/>
                </a:lnTo>
                <a:lnTo>
                  <a:pt x="100457" y="228089"/>
                </a:lnTo>
                <a:lnTo>
                  <a:pt x="100456" y="231012"/>
                </a:lnTo>
                <a:lnTo>
                  <a:pt x="100469" y="244998"/>
                </a:lnTo>
                <a:lnTo>
                  <a:pt x="100568" y="272561"/>
                </a:lnTo>
                <a:lnTo>
                  <a:pt x="100766" y="299581"/>
                </a:lnTo>
                <a:lnTo>
                  <a:pt x="101061" y="326057"/>
                </a:lnTo>
                <a:lnTo>
                  <a:pt x="101452" y="351990"/>
                </a:lnTo>
                <a:lnTo>
                  <a:pt x="101940" y="377379"/>
                </a:lnTo>
                <a:lnTo>
                  <a:pt x="102524" y="402224"/>
                </a:lnTo>
                <a:lnTo>
                  <a:pt x="103202" y="426526"/>
                </a:lnTo>
                <a:lnTo>
                  <a:pt x="103973" y="450285"/>
                </a:lnTo>
                <a:lnTo>
                  <a:pt x="104838" y="473500"/>
                </a:lnTo>
                <a:lnTo>
                  <a:pt x="105282" y="484377"/>
                </a:lnTo>
                <a:lnTo>
                  <a:pt x="0" y="484377"/>
                </a:lnTo>
                <a:lnTo>
                  <a:pt x="908" y="461040"/>
                </a:lnTo>
                <a:lnTo>
                  <a:pt x="1724" y="437238"/>
                </a:lnTo>
                <a:lnTo>
                  <a:pt x="2447" y="412974"/>
                </a:lnTo>
                <a:lnTo>
                  <a:pt x="3075" y="388250"/>
                </a:lnTo>
                <a:lnTo>
                  <a:pt x="3609" y="363068"/>
                </a:lnTo>
                <a:lnTo>
                  <a:pt x="4047" y="337430"/>
                </a:lnTo>
                <a:lnTo>
                  <a:pt x="4388" y="311339"/>
                </a:lnTo>
                <a:lnTo>
                  <a:pt x="4632" y="284798"/>
                </a:lnTo>
                <a:lnTo>
                  <a:pt x="4778" y="257808"/>
                </a:lnTo>
                <a:lnTo>
                  <a:pt x="4825" y="231012"/>
                </a:lnTo>
                <a:lnTo>
                  <a:pt x="4811" y="216205"/>
                </a:lnTo>
                <a:lnTo>
                  <a:pt x="4691" y="187328"/>
                </a:lnTo>
                <a:lnTo>
                  <a:pt x="4454" y="159434"/>
                </a:lnTo>
                <a:lnTo>
                  <a:pt x="4100" y="132523"/>
                </a:lnTo>
                <a:lnTo>
                  <a:pt x="3629" y="106594"/>
                </a:lnTo>
                <a:lnTo>
                  <a:pt x="3043" y="81646"/>
                </a:lnTo>
                <a:lnTo>
                  <a:pt x="2343" y="57677"/>
                </a:lnTo>
                <a:lnTo>
                  <a:pt x="1530" y="34687"/>
                </a:lnTo>
                <a:lnTo>
                  <a:pt x="605" y="12675"/>
                </a:lnTo>
                <a:lnTo>
                  <a:pt x="101" y="203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7765" y="4541774"/>
            <a:ext cx="575945" cy="484377"/>
          </a:xfrm>
          <a:custGeom>
            <a:avLst/>
            <a:gdLst/>
            <a:ahLst/>
            <a:cxnLst/>
            <a:rect l="l" t="t" r="r" b="b"/>
            <a:pathLst>
              <a:path w="575945" h="484377">
                <a:moveTo>
                  <a:pt x="53975" y="0"/>
                </a:moveTo>
                <a:lnTo>
                  <a:pt x="197993" y="0"/>
                </a:lnTo>
                <a:lnTo>
                  <a:pt x="198197" y="6025"/>
                </a:lnTo>
                <a:lnTo>
                  <a:pt x="198809" y="12958"/>
                </a:lnTo>
                <a:lnTo>
                  <a:pt x="199830" y="20799"/>
                </a:lnTo>
                <a:lnTo>
                  <a:pt x="201261" y="29547"/>
                </a:lnTo>
                <a:lnTo>
                  <a:pt x="203102" y="39202"/>
                </a:lnTo>
                <a:lnTo>
                  <a:pt x="205352" y="49763"/>
                </a:lnTo>
                <a:lnTo>
                  <a:pt x="208014" y="61229"/>
                </a:lnTo>
                <a:lnTo>
                  <a:pt x="211087" y="73601"/>
                </a:lnTo>
                <a:lnTo>
                  <a:pt x="214571" y="86878"/>
                </a:lnTo>
                <a:lnTo>
                  <a:pt x="218467" y="101059"/>
                </a:lnTo>
                <a:lnTo>
                  <a:pt x="222776" y="116144"/>
                </a:lnTo>
                <a:lnTo>
                  <a:pt x="227498" y="132132"/>
                </a:lnTo>
                <a:lnTo>
                  <a:pt x="232634" y="149023"/>
                </a:lnTo>
                <a:lnTo>
                  <a:pt x="238183" y="166817"/>
                </a:lnTo>
                <a:lnTo>
                  <a:pt x="243586" y="183769"/>
                </a:lnTo>
                <a:lnTo>
                  <a:pt x="249545" y="202554"/>
                </a:lnTo>
                <a:lnTo>
                  <a:pt x="255084" y="220398"/>
                </a:lnTo>
                <a:lnTo>
                  <a:pt x="260205" y="237303"/>
                </a:lnTo>
                <a:lnTo>
                  <a:pt x="264907" y="253267"/>
                </a:lnTo>
                <a:lnTo>
                  <a:pt x="269189" y="268291"/>
                </a:lnTo>
                <a:lnTo>
                  <a:pt x="273054" y="282376"/>
                </a:lnTo>
                <a:lnTo>
                  <a:pt x="276500" y="295522"/>
                </a:lnTo>
                <a:lnTo>
                  <a:pt x="279528" y="307728"/>
                </a:lnTo>
                <a:lnTo>
                  <a:pt x="282138" y="318995"/>
                </a:lnTo>
                <a:lnTo>
                  <a:pt x="284331" y="329324"/>
                </a:lnTo>
                <a:lnTo>
                  <a:pt x="286106" y="338715"/>
                </a:lnTo>
                <a:lnTo>
                  <a:pt x="287465" y="347167"/>
                </a:lnTo>
                <a:lnTo>
                  <a:pt x="288406" y="354681"/>
                </a:lnTo>
                <a:lnTo>
                  <a:pt x="288931" y="361257"/>
                </a:lnTo>
                <a:lnTo>
                  <a:pt x="289052" y="365632"/>
                </a:lnTo>
                <a:lnTo>
                  <a:pt x="294640" y="365632"/>
                </a:lnTo>
                <a:lnTo>
                  <a:pt x="295577" y="353029"/>
                </a:lnTo>
                <a:lnTo>
                  <a:pt x="296747" y="345357"/>
                </a:lnTo>
                <a:lnTo>
                  <a:pt x="298386" y="336769"/>
                </a:lnTo>
                <a:lnTo>
                  <a:pt x="300491" y="327267"/>
                </a:lnTo>
                <a:lnTo>
                  <a:pt x="303063" y="316851"/>
                </a:lnTo>
                <a:lnTo>
                  <a:pt x="306101" y="305519"/>
                </a:lnTo>
                <a:lnTo>
                  <a:pt x="309604" y="293271"/>
                </a:lnTo>
                <a:lnTo>
                  <a:pt x="313573" y="280108"/>
                </a:lnTo>
                <a:lnTo>
                  <a:pt x="318007" y="266029"/>
                </a:lnTo>
                <a:lnTo>
                  <a:pt x="322904" y="251034"/>
                </a:lnTo>
                <a:lnTo>
                  <a:pt x="328266" y="235123"/>
                </a:lnTo>
                <a:lnTo>
                  <a:pt x="334091" y="218295"/>
                </a:lnTo>
                <a:lnTo>
                  <a:pt x="340379" y="200551"/>
                </a:lnTo>
                <a:lnTo>
                  <a:pt x="346583" y="183387"/>
                </a:lnTo>
                <a:lnTo>
                  <a:pt x="353281" y="164896"/>
                </a:lnTo>
                <a:lnTo>
                  <a:pt x="359517" y="147298"/>
                </a:lnTo>
                <a:lnTo>
                  <a:pt x="365289" y="130594"/>
                </a:lnTo>
                <a:lnTo>
                  <a:pt x="370599" y="114784"/>
                </a:lnTo>
                <a:lnTo>
                  <a:pt x="375446" y="99870"/>
                </a:lnTo>
                <a:lnTo>
                  <a:pt x="379831" y="85851"/>
                </a:lnTo>
                <a:lnTo>
                  <a:pt x="383754" y="72727"/>
                </a:lnTo>
                <a:lnTo>
                  <a:pt x="387214" y="60500"/>
                </a:lnTo>
                <a:lnTo>
                  <a:pt x="390213" y="49170"/>
                </a:lnTo>
                <a:lnTo>
                  <a:pt x="392751" y="38736"/>
                </a:lnTo>
                <a:lnTo>
                  <a:pt x="394828" y="29201"/>
                </a:lnTo>
                <a:lnTo>
                  <a:pt x="396443" y="20563"/>
                </a:lnTo>
                <a:lnTo>
                  <a:pt x="397598" y="12824"/>
                </a:lnTo>
                <a:lnTo>
                  <a:pt x="398292" y="5984"/>
                </a:lnTo>
                <a:lnTo>
                  <a:pt x="398526" y="0"/>
                </a:lnTo>
                <a:lnTo>
                  <a:pt x="541401" y="0"/>
                </a:lnTo>
                <a:lnTo>
                  <a:pt x="541572" y="16600"/>
                </a:lnTo>
                <a:lnTo>
                  <a:pt x="542087" y="35615"/>
                </a:lnTo>
                <a:lnTo>
                  <a:pt x="542474" y="46029"/>
                </a:lnTo>
                <a:lnTo>
                  <a:pt x="542947" y="57047"/>
                </a:lnTo>
                <a:lnTo>
                  <a:pt x="543506" y="68668"/>
                </a:lnTo>
                <a:lnTo>
                  <a:pt x="544152" y="80893"/>
                </a:lnTo>
                <a:lnTo>
                  <a:pt x="544884" y="93723"/>
                </a:lnTo>
                <a:lnTo>
                  <a:pt x="545703" y="107156"/>
                </a:lnTo>
                <a:lnTo>
                  <a:pt x="546608" y="121193"/>
                </a:lnTo>
                <a:lnTo>
                  <a:pt x="547600" y="135834"/>
                </a:lnTo>
                <a:lnTo>
                  <a:pt x="548679" y="151078"/>
                </a:lnTo>
                <a:lnTo>
                  <a:pt x="549845" y="166927"/>
                </a:lnTo>
                <a:lnTo>
                  <a:pt x="551098" y="183380"/>
                </a:lnTo>
                <a:lnTo>
                  <a:pt x="552438" y="200436"/>
                </a:lnTo>
                <a:lnTo>
                  <a:pt x="553866" y="218096"/>
                </a:lnTo>
                <a:lnTo>
                  <a:pt x="555381" y="236360"/>
                </a:lnTo>
                <a:lnTo>
                  <a:pt x="556983" y="255229"/>
                </a:lnTo>
                <a:lnTo>
                  <a:pt x="558673" y="274700"/>
                </a:lnTo>
                <a:lnTo>
                  <a:pt x="560702" y="297896"/>
                </a:lnTo>
                <a:lnTo>
                  <a:pt x="562603" y="319737"/>
                </a:lnTo>
                <a:lnTo>
                  <a:pt x="564377" y="340223"/>
                </a:lnTo>
                <a:lnTo>
                  <a:pt x="566024" y="359354"/>
                </a:lnTo>
                <a:lnTo>
                  <a:pt x="567544" y="377131"/>
                </a:lnTo>
                <a:lnTo>
                  <a:pt x="568937" y="393554"/>
                </a:lnTo>
                <a:lnTo>
                  <a:pt x="570203" y="408623"/>
                </a:lnTo>
                <a:lnTo>
                  <a:pt x="571343" y="422338"/>
                </a:lnTo>
                <a:lnTo>
                  <a:pt x="572356" y="434700"/>
                </a:lnTo>
                <a:lnTo>
                  <a:pt x="573243" y="445708"/>
                </a:lnTo>
                <a:lnTo>
                  <a:pt x="574004" y="455362"/>
                </a:lnTo>
                <a:lnTo>
                  <a:pt x="574639" y="463664"/>
                </a:lnTo>
                <a:lnTo>
                  <a:pt x="575149" y="470612"/>
                </a:lnTo>
                <a:lnTo>
                  <a:pt x="575533" y="476208"/>
                </a:lnTo>
                <a:lnTo>
                  <a:pt x="575924" y="483341"/>
                </a:lnTo>
                <a:lnTo>
                  <a:pt x="575945" y="484377"/>
                </a:lnTo>
                <a:lnTo>
                  <a:pt x="467741" y="484377"/>
                </a:lnTo>
                <a:lnTo>
                  <a:pt x="467712" y="476546"/>
                </a:lnTo>
                <a:lnTo>
                  <a:pt x="467627" y="468100"/>
                </a:lnTo>
                <a:lnTo>
                  <a:pt x="467486" y="459039"/>
                </a:lnTo>
                <a:lnTo>
                  <a:pt x="467289" y="449363"/>
                </a:lnTo>
                <a:lnTo>
                  <a:pt x="467036" y="439073"/>
                </a:lnTo>
                <a:lnTo>
                  <a:pt x="466727" y="428167"/>
                </a:lnTo>
                <a:lnTo>
                  <a:pt x="466362" y="416648"/>
                </a:lnTo>
                <a:lnTo>
                  <a:pt x="465942" y="404513"/>
                </a:lnTo>
                <a:lnTo>
                  <a:pt x="465467" y="391764"/>
                </a:lnTo>
                <a:lnTo>
                  <a:pt x="464936" y="378400"/>
                </a:lnTo>
                <a:lnTo>
                  <a:pt x="464351" y="364421"/>
                </a:lnTo>
                <a:lnTo>
                  <a:pt x="463710" y="349827"/>
                </a:lnTo>
                <a:lnTo>
                  <a:pt x="463015" y="334619"/>
                </a:lnTo>
                <a:lnTo>
                  <a:pt x="462265" y="318796"/>
                </a:lnTo>
                <a:lnTo>
                  <a:pt x="461461" y="302359"/>
                </a:lnTo>
                <a:lnTo>
                  <a:pt x="460603" y="285306"/>
                </a:lnTo>
                <a:lnTo>
                  <a:pt x="459867" y="271018"/>
                </a:lnTo>
                <a:lnTo>
                  <a:pt x="458843" y="251200"/>
                </a:lnTo>
                <a:lnTo>
                  <a:pt x="457890" y="232417"/>
                </a:lnTo>
                <a:lnTo>
                  <a:pt x="457006" y="214669"/>
                </a:lnTo>
                <a:lnTo>
                  <a:pt x="456191" y="197957"/>
                </a:lnTo>
                <a:lnTo>
                  <a:pt x="455445" y="182281"/>
                </a:lnTo>
                <a:lnTo>
                  <a:pt x="454768" y="167640"/>
                </a:lnTo>
                <a:lnTo>
                  <a:pt x="454160" y="154036"/>
                </a:lnTo>
                <a:lnTo>
                  <a:pt x="453619" y="141468"/>
                </a:lnTo>
                <a:lnTo>
                  <a:pt x="453147" y="129937"/>
                </a:lnTo>
                <a:lnTo>
                  <a:pt x="452742" y="119443"/>
                </a:lnTo>
                <a:lnTo>
                  <a:pt x="452405" y="109986"/>
                </a:lnTo>
                <a:lnTo>
                  <a:pt x="452136" y="101566"/>
                </a:lnTo>
                <a:lnTo>
                  <a:pt x="451933" y="94184"/>
                </a:lnTo>
                <a:lnTo>
                  <a:pt x="451797" y="87839"/>
                </a:lnTo>
                <a:lnTo>
                  <a:pt x="451739" y="83693"/>
                </a:lnTo>
                <a:lnTo>
                  <a:pt x="446151" y="83693"/>
                </a:lnTo>
                <a:lnTo>
                  <a:pt x="442779" y="100437"/>
                </a:lnTo>
                <a:lnTo>
                  <a:pt x="440275" y="111361"/>
                </a:lnTo>
                <a:lnTo>
                  <a:pt x="437225" y="123982"/>
                </a:lnTo>
                <a:lnTo>
                  <a:pt x="433630" y="138299"/>
                </a:lnTo>
                <a:lnTo>
                  <a:pt x="429488" y="154308"/>
                </a:lnTo>
                <a:lnTo>
                  <a:pt x="426339" y="166243"/>
                </a:lnTo>
                <a:lnTo>
                  <a:pt x="424044" y="174681"/>
                </a:lnTo>
                <a:lnTo>
                  <a:pt x="421494" y="183641"/>
                </a:lnTo>
                <a:lnTo>
                  <a:pt x="418687" y="193121"/>
                </a:lnTo>
                <a:lnTo>
                  <a:pt x="415625" y="203123"/>
                </a:lnTo>
                <a:lnTo>
                  <a:pt x="412305" y="213646"/>
                </a:lnTo>
                <a:lnTo>
                  <a:pt x="408728" y="224692"/>
                </a:lnTo>
                <a:lnTo>
                  <a:pt x="404893" y="236259"/>
                </a:lnTo>
                <a:lnTo>
                  <a:pt x="400799" y="248348"/>
                </a:lnTo>
                <a:lnTo>
                  <a:pt x="396447" y="260960"/>
                </a:lnTo>
                <a:lnTo>
                  <a:pt x="391836" y="274095"/>
                </a:lnTo>
                <a:lnTo>
                  <a:pt x="386964" y="287752"/>
                </a:lnTo>
                <a:lnTo>
                  <a:pt x="381833" y="301933"/>
                </a:lnTo>
                <a:lnTo>
                  <a:pt x="376440" y="316637"/>
                </a:lnTo>
                <a:lnTo>
                  <a:pt x="370787" y="331865"/>
                </a:lnTo>
                <a:lnTo>
                  <a:pt x="366268" y="343915"/>
                </a:lnTo>
                <a:lnTo>
                  <a:pt x="359001" y="363462"/>
                </a:lnTo>
                <a:lnTo>
                  <a:pt x="352387" y="381608"/>
                </a:lnTo>
                <a:lnTo>
                  <a:pt x="346426" y="398351"/>
                </a:lnTo>
                <a:lnTo>
                  <a:pt x="341119" y="413693"/>
                </a:lnTo>
                <a:lnTo>
                  <a:pt x="336467" y="427631"/>
                </a:lnTo>
                <a:lnTo>
                  <a:pt x="332468" y="440167"/>
                </a:lnTo>
                <a:lnTo>
                  <a:pt x="329125" y="451299"/>
                </a:lnTo>
                <a:lnTo>
                  <a:pt x="326438" y="461026"/>
                </a:lnTo>
                <a:lnTo>
                  <a:pt x="324406" y="469349"/>
                </a:lnTo>
                <a:lnTo>
                  <a:pt x="323031" y="476267"/>
                </a:lnTo>
                <a:lnTo>
                  <a:pt x="322314" y="481779"/>
                </a:lnTo>
                <a:lnTo>
                  <a:pt x="322199" y="484377"/>
                </a:lnTo>
                <a:lnTo>
                  <a:pt x="240030" y="484377"/>
                </a:lnTo>
                <a:lnTo>
                  <a:pt x="238782" y="473424"/>
                </a:lnTo>
                <a:lnTo>
                  <a:pt x="237223" y="465865"/>
                </a:lnTo>
                <a:lnTo>
                  <a:pt x="235041" y="456919"/>
                </a:lnTo>
                <a:lnTo>
                  <a:pt x="232234" y="446585"/>
                </a:lnTo>
                <a:lnTo>
                  <a:pt x="228805" y="434864"/>
                </a:lnTo>
                <a:lnTo>
                  <a:pt x="224751" y="421755"/>
                </a:lnTo>
                <a:lnTo>
                  <a:pt x="220074" y="407258"/>
                </a:lnTo>
                <a:lnTo>
                  <a:pt x="214774" y="391374"/>
                </a:lnTo>
                <a:lnTo>
                  <a:pt x="208849" y="374102"/>
                </a:lnTo>
                <a:lnTo>
                  <a:pt x="202302" y="355442"/>
                </a:lnTo>
                <a:lnTo>
                  <a:pt x="197739" y="342645"/>
                </a:lnTo>
                <a:lnTo>
                  <a:pt x="191729" y="325828"/>
                </a:lnTo>
                <a:lnTo>
                  <a:pt x="186031" y="309760"/>
                </a:lnTo>
                <a:lnTo>
                  <a:pt x="180644" y="294442"/>
                </a:lnTo>
                <a:lnTo>
                  <a:pt x="175570" y="279874"/>
                </a:lnTo>
                <a:lnTo>
                  <a:pt x="170807" y="266056"/>
                </a:lnTo>
                <a:lnTo>
                  <a:pt x="166356" y="252988"/>
                </a:lnTo>
                <a:lnTo>
                  <a:pt x="162217" y="240672"/>
                </a:lnTo>
                <a:lnTo>
                  <a:pt x="158390" y="229106"/>
                </a:lnTo>
                <a:lnTo>
                  <a:pt x="154874" y="218293"/>
                </a:lnTo>
                <a:lnTo>
                  <a:pt x="151670" y="208231"/>
                </a:lnTo>
                <a:lnTo>
                  <a:pt x="148778" y="198921"/>
                </a:lnTo>
                <a:lnTo>
                  <a:pt x="146198" y="190363"/>
                </a:lnTo>
                <a:lnTo>
                  <a:pt x="143930" y="182558"/>
                </a:lnTo>
                <a:lnTo>
                  <a:pt x="139153" y="164933"/>
                </a:lnTo>
                <a:lnTo>
                  <a:pt x="135989" y="152475"/>
                </a:lnTo>
                <a:lnTo>
                  <a:pt x="133000" y="140043"/>
                </a:lnTo>
                <a:lnTo>
                  <a:pt x="130191" y="127638"/>
                </a:lnTo>
                <a:lnTo>
                  <a:pt x="127562" y="115260"/>
                </a:lnTo>
                <a:lnTo>
                  <a:pt x="125115" y="102908"/>
                </a:lnTo>
                <a:lnTo>
                  <a:pt x="122852" y="90583"/>
                </a:lnTo>
                <a:lnTo>
                  <a:pt x="121666" y="83693"/>
                </a:lnTo>
                <a:lnTo>
                  <a:pt x="116078" y="83693"/>
                </a:lnTo>
                <a:lnTo>
                  <a:pt x="115845" y="97244"/>
                </a:lnTo>
                <a:lnTo>
                  <a:pt x="115627" y="105312"/>
                </a:lnTo>
                <a:lnTo>
                  <a:pt x="115341" y="114240"/>
                </a:lnTo>
                <a:lnTo>
                  <a:pt x="114987" y="124031"/>
                </a:lnTo>
                <a:lnTo>
                  <a:pt x="114565" y="134682"/>
                </a:lnTo>
                <a:lnTo>
                  <a:pt x="114075" y="146196"/>
                </a:lnTo>
                <a:lnTo>
                  <a:pt x="113518" y="158572"/>
                </a:lnTo>
                <a:lnTo>
                  <a:pt x="112892" y="171810"/>
                </a:lnTo>
                <a:lnTo>
                  <a:pt x="112199" y="185910"/>
                </a:lnTo>
                <a:lnTo>
                  <a:pt x="111438" y="200873"/>
                </a:lnTo>
                <a:lnTo>
                  <a:pt x="110609" y="216699"/>
                </a:lnTo>
                <a:lnTo>
                  <a:pt x="109712" y="233389"/>
                </a:lnTo>
                <a:lnTo>
                  <a:pt x="108748" y="250941"/>
                </a:lnTo>
                <a:lnTo>
                  <a:pt x="107715" y="269357"/>
                </a:lnTo>
                <a:lnTo>
                  <a:pt x="106934" y="283082"/>
                </a:lnTo>
                <a:lnTo>
                  <a:pt x="105864" y="301950"/>
                </a:lnTo>
                <a:lnTo>
                  <a:pt x="104863" y="319986"/>
                </a:lnTo>
                <a:lnTo>
                  <a:pt x="103933" y="337189"/>
                </a:lnTo>
                <a:lnTo>
                  <a:pt x="103072" y="353561"/>
                </a:lnTo>
                <a:lnTo>
                  <a:pt x="102280" y="369100"/>
                </a:lnTo>
                <a:lnTo>
                  <a:pt x="101559" y="383808"/>
                </a:lnTo>
                <a:lnTo>
                  <a:pt x="100907" y="397685"/>
                </a:lnTo>
                <a:lnTo>
                  <a:pt x="100324" y="410730"/>
                </a:lnTo>
                <a:lnTo>
                  <a:pt x="99811" y="422945"/>
                </a:lnTo>
                <a:lnTo>
                  <a:pt x="99368" y="434328"/>
                </a:lnTo>
                <a:lnTo>
                  <a:pt x="98995" y="444881"/>
                </a:lnTo>
                <a:lnTo>
                  <a:pt x="98691" y="454604"/>
                </a:lnTo>
                <a:lnTo>
                  <a:pt x="98456" y="463496"/>
                </a:lnTo>
                <a:lnTo>
                  <a:pt x="98292" y="471558"/>
                </a:lnTo>
                <a:lnTo>
                  <a:pt x="98197" y="478791"/>
                </a:lnTo>
                <a:lnTo>
                  <a:pt x="98171" y="484377"/>
                </a:lnTo>
                <a:lnTo>
                  <a:pt x="0" y="484377"/>
                </a:lnTo>
                <a:lnTo>
                  <a:pt x="773" y="474821"/>
                </a:lnTo>
                <a:lnTo>
                  <a:pt x="2146" y="462055"/>
                </a:lnTo>
                <a:lnTo>
                  <a:pt x="3090" y="453754"/>
                </a:lnTo>
                <a:lnTo>
                  <a:pt x="4205" y="444174"/>
                </a:lnTo>
                <a:lnTo>
                  <a:pt x="5491" y="433315"/>
                </a:lnTo>
                <a:lnTo>
                  <a:pt x="6948" y="421178"/>
                </a:lnTo>
                <a:lnTo>
                  <a:pt x="8575" y="407761"/>
                </a:lnTo>
                <a:lnTo>
                  <a:pt x="10373" y="393066"/>
                </a:lnTo>
                <a:lnTo>
                  <a:pt x="12342" y="377092"/>
                </a:lnTo>
                <a:lnTo>
                  <a:pt x="14481" y="359839"/>
                </a:lnTo>
                <a:lnTo>
                  <a:pt x="16790" y="341307"/>
                </a:lnTo>
                <a:lnTo>
                  <a:pt x="19269" y="321496"/>
                </a:lnTo>
                <a:lnTo>
                  <a:pt x="21918" y="300407"/>
                </a:lnTo>
                <a:lnTo>
                  <a:pt x="24737" y="278038"/>
                </a:lnTo>
                <a:lnTo>
                  <a:pt x="26924" y="260731"/>
                </a:lnTo>
                <a:lnTo>
                  <a:pt x="29561" y="239899"/>
                </a:lnTo>
                <a:lnTo>
                  <a:pt x="32063" y="219888"/>
                </a:lnTo>
                <a:lnTo>
                  <a:pt x="34430" y="200695"/>
                </a:lnTo>
                <a:lnTo>
                  <a:pt x="36662" y="182323"/>
                </a:lnTo>
                <a:lnTo>
                  <a:pt x="38758" y="164770"/>
                </a:lnTo>
                <a:lnTo>
                  <a:pt x="40720" y="148038"/>
                </a:lnTo>
                <a:lnTo>
                  <a:pt x="42545" y="132125"/>
                </a:lnTo>
                <a:lnTo>
                  <a:pt x="44236" y="117034"/>
                </a:lnTo>
                <a:lnTo>
                  <a:pt x="45792" y="102762"/>
                </a:lnTo>
                <a:lnTo>
                  <a:pt x="47212" y="89312"/>
                </a:lnTo>
                <a:lnTo>
                  <a:pt x="48497" y="76683"/>
                </a:lnTo>
                <a:lnTo>
                  <a:pt x="49646" y="64875"/>
                </a:lnTo>
                <a:lnTo>
                  <a:pt x="50661" y="53889"/>
                </a:lnTo>
                <a:lnTo>
                  <a:pt x="51540" y="43724"/>
                </a:lnTo>
                <a:lnTo>
                  <a:pt x="52284" y="34381"/>
                </a:lnTo>
                <a:lnTo>
                  <a:pt x="52892" y="25860"/>
                </a:lnTo>
                <a:lnTo>
                  <a:pt x="53366" y="18161"/>
                </a:lnTo>
                <a:lnTo>
                  <a:pt x="53907" y="5231"/>
                </a:lnTo>
                <a:lnTo>
                  <a:pt x="539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5357" y="4539488"/>
            <a:ext cx="392175" cy="486663"/>
          </a:xfrm>
          <a:custGeom>
            <a:avLst/>
            <a:gdLst/>
            <a:ahLst/>
            <a:cxnLst/>
            <a:rect l="l" t="t" r="r" b="b"/>
            <a:pathLst>
              <a:path w="392175" h="486663">
                <a:moveTo>
                  <a:pt x="176656" y="0"/>
                </a:moveTo>
                <a:lnTo>
                  <a:pt x="196985" y="440"/>
                </a:lnTo>
                <a:lnTo>
                  <a:pt x="216025" y="1761"/>
                </a:lnTo>
                <a:lnTo>
                  <a:pt x="233777" y="3963"/>
                </a:lnTo>
                <a:lnTo>
                  <a:pt x="250241" y="7045"/>
                </a:lnTo>
                <a:lnTo>
                  <a:pt x="265417" y="11008"/>
                </a:lnTo>
                <a:lnTo>
                  <a:pt x="279306" y="15851"/>
                </a:lnTo>
                <a:lnTo>
                  <a:pt x="291907" y="21573"/>
                </a:lnTo>
                <a:lnTo>
                  <a:pt x="303221" y="28175"/>
                </a:lnTo>
                <a:lnTo>
                  <a:pt x="313248" y="35657"/>
                </a:lnTo>
                <a:lnTo>
                  <a:pt x="321988" y="44018"/>
                </a:lnTo>
                <a:lnTo>
                  <a:pt x="329442" y="53259"/>
                </a:lnTo>
                <a:lnTo>
                  <a:pt x="335609" y="63378"/>
                </a:lnTo>
                <a:lnTo>
                  <a:pt x="340490" y="74377"/>
                </a:lnTo>
                <a:lnTo>
                  <a:pt x="344084" y="86254"/>
                </a:lnTo>
                <a:lnTo>
                  <a:pt x="346393" y="99009"/>
                </a:lnTo>
                <a:lnTo>
                  <a:pt x="347415" y="112643"/>
                </a:lnTo>
                <a:lnTo>
                  <a:pt x="347471" y="116839"/>
                </a:lnTo>
                <a:lnTo>
                  <a:pt x="346870" y="131039"/>
                </a:lnTo>
                <a:lnTo>
                  <a:pt x="345065" y="144548"/>
                </a:lnTo>
                <a:lnTo>
                  <a:pt x="342056" y="157364"/>
                </a:lnTo>
                <a:lnTo>
                  <a:pt x="337845" y="169488"/>
                </a:lnTo>
                <a:lnTo>
                  <a:pt x="332432" y="180919"/>
                </a:lnTo>
                <a:lnTo>
                  <a:pt x="325817" y="191658"/>
                </a:lnTo>
                <a:lnTo>
                  <a:pt x="318001" y="201703"/>
                </a:lnTo>
                <a:lnTo>
                  <a:pt x="308983" y="211054"/>
                </a:lnTo>
                <a:lnTo>
                  <a:pt x="298765" y="219711"/>
                </a:lnTo>
                <a:lnTo>
                  <a:pt x="287346" y="227673"/>
                </a:lnTo>
                <a:lnTo>
                  <a:pt x="274727" y="234940"/>
                </a:lnTo>
                <a:lnTo>
                  <a:pt x="260908" y="241513"/>
                </a:lnTo>
                <a:lnTo>
                  <a:pt x="250062" y="245872"/>
                </a:lnTo>
                <a:lnTo>
                  <a:pt x="250062" y="251460"/>
                </a:lnTo>
                <a:lnTo>
                  <a:pt x="260686" y="255261"/>
                </a:lnTo>
                <a:lnTo>
                  <a:pt x="270928" y="260629"/>
                </a:lnTo>
                <a:lnTo>
                  <a:pt x="280785" y="267563"/>
                </a:lnTo>
                <a:lnTo>
                  <a:pt x="290256" y="276063"/>
                </a:lnTo>
                <a:lnTo>
                  <a:pt x="299338" y="286128"/>
                </a:lnTo>
                <a:lnTo>
                  <a:pt x="308030" y="297759"/>
                </a:lnTo>
                <a:lnTo>
                  <a:pt x="315848" y="310134"/>
                </a:lnTo>
                <a:lnTo>
                  <a:pt x="323685" y="324260"/>
                </a:lnTo>
                <a:lnTo>
                  <a:pt x="327858" y="332370"/>
                </a:lnTo>
                <a:lnTo>
                  <a:pt x="332201" y="341179"/>
                </a:lnTo>
                <a:lnTo>
                  <a:pt x="336715" y="350686"/>
                </a:lnTo>
                <a:lnTo>
                  <a:pt x="341399" y="360893"/>
                </a:lnTo>
                <a:lnTo>
                  <a:pt x="346254" y="371798"/>
                </a:lnTo>
                <a:lnTo>
                  <a:pt x="351280" y="383403"/>
                </a:lnTo>
                <a:lnTo>
                  <a:pt x="356477" y="395707"/>
                </a:lnTo>
                <a:lnTo>
                  <a:pt x="361845" y="408711"/>
                </a:lnTo>
                <a:lnTo>
                  <a:pt x="367385" y="422415"/>
                </a:lnTo>
                <a:lnTo>
                  <a:pt x="373097" y="436819"/>
                </a:lnTo>
                <a:lnTo>
                  <a:pt x="378981" y="451924"/>
                </a:lnTo>
                <a:lnTo>
                  <a:pt x="385038" y="467729"/>
                </a:lnTo>
                <a:lnTo>
                  <a:pt x="391267" y="484235"/>
                </a:lnTo>
                <a:lnTo>
                  <a:pt x="392175" y="486663"/>
                </a:lnTo>
                <a:lnTo>
                  <a:pt x="282066" y="486663"/>
                </a:lnTo>
                <a:lnTo>
                  <a:pt x="275916" y="468145"/>
                </a:lnTo>
                <a:lnTo>
                  <a:pt x="269976" y="450679"/>
                </a:lnTo>
                <a:lnTo>
                  <a:pt x="264248" y="434267"/>
                </a:lnTo>
                <a:lnTo>
                  <a:pt x="258731" y="418908"/>
                </a:lnTo>
                <a:lnTo>
                  <a:pt x="253426" y="404603"/>
                </a:lnTo>
                <a:lnTo>
                  <a:pt x="248332" y="391352"/>
                </a:lnTo>
                <a:lnTo>
                  <a:pt x="243449" y="379156"/>
                </a:lnTo>
                <a:lnTo>
                  <a:pt x="238777" y="368014"/>
                </a:lnTo>
                <a:lnTo>
                  <a:pt x="234317" y="357928"/>
                </a:lnTo>
                <a:lnTo>
                  <a:pt x="230069" y="348897"/>
                </a:lnTo>
                <a:lnTo>
                  <a:pt x="226031" y="340921"/>
                </a:lnTo>
                <a:lnTo>
                  <a:pt x="222205" y="334002"/>
                </a:lnTo>
                <a:lnTo>
                  <a:pt x="218590" y="328139"/>
                </a:lnTo>
                <a:lnTo>
                  <a:pt x="207804" y="315141"/>
                </a:lnTo>
                <a:lnTo>
                  <a:pt x="198432" y="307712"/>
                </a:lnTo>
                <a:lnTo>
                  <a:pt x="187653" y="301817"/>
                </a:lnTo>
                <a:lnTo>
                  <a:pt x="175463" y="297455"/>
                </a:lnTo>
                <a:lnTo>
                  <a:pt x="161861" y="294627"/>
                </a:lnTo>
                <a:lnTo>
                  <a:pt x="146842" y="293333"/>
                </a:lnTo>
                <a:lnTo>
                  <a:pt x="141350" y="293243"/>
                </a:lnTo>
                <a:lnTo>
                  <a:pt x="128255" y="293275"/>
                </a:lnTo>
                <a:lnTo>
                  <a:pt x="115493" y="293357"/>
                </a:lnTo>
                <a:lnTo>
                  <a:pt x="103108" y="293467"/>
                </a:lnTo>
                <a:lnTo>
                  <a:pt x="100075" y="293497"/>
                </a:lnTo>
                <a:lnTo>
                  <a:pt x="100090" y="306078"/>
                </a:lnTo>
                <a:lnTo>
                  <a:pt x="100134" y="318675"/>
                </a:lnTo>
                <a:lnTo>
                  <a:pt x="100208" y="331289"/>
                </a:lnTo>
                <a:lnTo>
                  <a:pt x="100310" y="343920"/>
                </a:lnTo>
                <a:lnTo>
                  <a:pt x="100441" y="356567"/>
                </a:lnTo>
                <a:lnTo>
                  <a:pt x="100601" y="369230"/>
                </a:lnTo>
                <a:lnTo>
                  <a:pt x="100789" y="381910"/>
                </a:lnTo>
                <a:lnTo>
                  <a:pt x="101005" y="394607"/>
                </a:lnTo>
                <a:lnTo>
                  <a:pt x="101249" y="407320"/>
                </a:lnTo>
                <a:lnTo>
                  <a:pt x="101521" y="420049"/>
                </a:lnTo>
                <a:lnTo>
                  <a:pt x="101820" y="432795"/>
                </a:lnTo>
                <a:lnTo>
                  <a:pt x="102147" y="445557"/>
                </a:lnTo>
                <a:lnTo>
                  <a:pt x="102500" y="458336"/>
                </a:lnTo>
                <a:lnTo>
                  <a:pt x="102881" y="471131"/>
                </a:lnTo>
                <a:lnTo>
                  <a:pt x="103288" y="483942"/>
                </a:lnTo>
                <a:lnTo>
                  <a:pt x="103377" y="486663"/>
                </a:lnTo>
                <a:lnTo>
                  <a:pt x="0" y="486663"/>
                </a:lnTo>
                <a:lnTo>
                  <a:pt x="908" y="463845"/>
                </a:lnTo>
                <a:lnTo>
                  <a:pt x="1724" y="440453"/>
                </a:lnTo>
                <a:lnTo>
                  <a:pt x="2447" y="416486"/>
                </a:lnTo>
                <a:lnTo>
                  <a:pt x="3075" y="391945"/>
                </a:lnTo>
                <a:lnTo>
                  <a:pt x="3609" y="366830"/>
                </a:lnTo>
                <a:lnTo>
                  <a:pt x="4047" y="341141"/>
                </a:lnTo>
                <a:lnTo>
                  <a:pt x="4388" y="314878"/>
                </a:lnTo>
                <a:lnTo>
                  <a:pt x="4632" y="288040"/>
                </a:lnTo>
                <a:lnTo>
                  <a:pt x="4778" y="260629"/>
                </a:lnTo>
                <a:lnTo>
                  <a:pt x="4825" y="233299"/>
                </a:lnTo>
                <a:lnTo>
                  <a:pt x="4811" y="218529"/>
                </a:lnTo>
                <a:lnTo>
                  <a:pt x="4691" y="189710"/>
                </a:lnTo>
                <a:lnTo>
                  <a:pt x="4454" y="161851"/>
                </a:lnTo>
                <a:lnTo>
                  <a:pt x="4100" y="134955"/>
                </a:lnTo>
                <a:lnTo>
                  <a:pt x="3629" y="109024"/>
                </a:lnTo>
                <a:lnTo>
                  <a:pt x="3043" y="84059"/>
                </a:lnTo>
                <a:lnTo>
                  <a:pt x="2343" y="60063"/>
                </a:lnTo>
                <a:lnTo>
                  <a:pt x="1530" y="37038"/>
                </a:lnTo>
                <a:lnTo>
                  <a:pt x="605" y="14986"/>
                </a:lnTo>
                <a:lnTo>
                  <a:pt x="0" y="2286"/>
                </a:lnTo>
                <a:lnTo>
                  <a:pt x="64388" y="2286"/>
                </a:lnTo>
                <a:lnTo>
                  <a:pt x="72240" y="2201"/>
                </a:lnTo>
                <a:lnTo>
                  <a:pt x="83737" y="1946"/>
                </a:lnTo>
                <a:lnTo>
                  <a:pt x="98846" y="1522"/>
                </a:lnTo>
                <a:lnTo>
                  <a:pt x="110997" y="1143"/>
                </a:lnTo>
                <a:lnTo>
                  <a:pt x="124563" y="743"/>
                </a:lnTo>
                <a:lnTo>
                  <a:pt x="137707" y="429"/>
                </a:lnTo>
                <a:lnTo>
                  <a:pt x="150435" y="201"/>
                </a:lnTo>
                <a:lnTo>
                  <a:pt x="162751" y="58"/>
                </a:lnTo>
                <a:lnTo>
                  <a:pt x="174662" y="1"/>
                </a:lnTo>
                <a:lnTo>
                  <a:pt x="17665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9841" y="4535043"/>
            <a:ext cx="371601" cy="501142"/>
          </a:xfrm>
          <a:custGeom>
            <a:avLst/>
            <a:gdLst/>
            <a:ahLst/>
            <a:cxnLst/>
            <a:rect l="l" t="t" r="r" b="b"/>
            <a:pathLst>
              <a:path w="371601" h="501142">
                <a:moveTo>
                  <a:pt x="265175" y="0"/>
                </a:moveTo>
                <a:lnTo>
                  <a:pt x="278414" y="221"/>
                </a:lnTo>
                <a:lnTo>
                  <a:pt x="291429" y="888"/>
                </a:lnTo>
                <a:lnTo>
                  <a:pt x="304223" y="2001"/>
                </a:lnTo>
                <a:lnTo>
                  <a:pt x="316803" y="3564"/>
                </a:lnTo>
                <a:lnTo>
                  <a:pt x="329172" y="5580"/>
                </a:lnTo>
                <a:lnTo>
                  <a:pt x="341336" y="8049"/>
                </a:lnTo>
                <a:lnTo>
                  <a:pt x="351155" y="10413"/>
                </a:lnTo>
                <a:lnTo>
                  <a:pt x="338200" y="96392"/>
                </a:lnTo>
                <a:lnTo>
                  <a:pt x="325177" y="92457"/>
                </a:lnTo>
                <a:lnTo>
                  <a:pt x="312325" y="89162"/>
                </a:lnTo>
                <a:lnTo>
                  <a:pt x="299647" y="86504"/>
                </a:lnTo>
                <a:lnTo>
                  <a:pt x="287146" y="84480"/>
                </a:lnTo>
                <a:lnTo>
                  <a:pt x="274824" y="83089"/>
                </a:lnTo>
                <a:lnTo>
                  <a:pt x="262683" y="82328"/>
                </a:lnTo>
                <a:lnTo>
                  <a:pt x="254126" y="82168"/>
                </a:lnTo>
                <a:lnTo>
                  <a:pt x="238823" y="82687"/>
                </a:lnTo>
                <a:lnTo>
                  <a:pt x="224358" y="84242"/>
                </a:lnTo>
                <a:lnTo>
                  <a:pt x="210734" y="86834"/>
                </a:lnTo>
                <a:lnTo>
                  <a:pt x="197950" y="90460"/>
                </a:lnTo>
                <a:lnTo>
                  <a:pt x="186006" y="95120"/>
                </a:lnTo>
                <a:lnTo>
                  <a:pt x="174902" y="100814"/>
                </a:lnTo>
                <a:lnTo>
                  <a:pt x="164637" y="107540"/>
                </a:lnTo>
                <a:lnTo>
                  <a:pt x="155213" y="115298"/>
                </a:lnTo>
                <a:lnTo>
                  <a:pt x="146628" y="124086"/>
                </a:lnTo>
                <a:lnTo>
                  <a:pt x="134436" y="140234"/>
                </a:lnTo>
                <a:lnTo>
                  <a:pt x="127949" y="150867"/>
                </a:lnTo>
                <a:lnTo>
                  <a:pt x="122270" y="161946"/>
                </a:lnTo>
                <a:lnTo>
                  <a:pt x="117395" y="173473"/>
                </a:lnTo>
                <a:lnTo>
                  <a:pt x="113325" y="185445"/>
                </a:lnTo>
                <a:lnTo>
                  <a:pt x="110056" y="197865"/>
                </a:lnTo>
                <a:lnTo>
                  <a:pt x="107587" y="210731"/>
                </a:lnTo>
                <a:lnTo>
                  <a:pt x="105917" y="224044"/>
                </a:lnTo>
                <a:lnTo>
                  <a:pt x="105044" y="237803"/>
                </a:lnTo>
                <a:lnTo>
                  <a:pt x="104901" y="246252"/>
                </a:lnTo>
                <a:lnTo>
                  <a:pt x="105323" y="259850"/>
                </a:lnTo>
                <a:lnTo>
                  <a:pt x="106590" y="273091"/>
                </a:lnTo>
                <a:lnTo>
                  <a:pt x="108702" y="285974"/>
                </a:lnTo>
                <a:lnTo>
                  <a:pt x="111662" y="298498"/>
                </a:lnTo>
                <a:lnTo>
                  <a:pt x="115470" y="310661"/>
                </a:lnTo>
                <a:lnTo>
                  <a:pt x="120129" y="322461"/>
                </a:lnTo>
                <a:lnTo>
                  <a:pt x="125640" y="333898"/>
                </a:lnTo>
                <a:lnTo>
                  <a:pt x="132005" y="344970"/>
                </a:lnTo>
                <a:lnTo>
                  <a:pt x="139223" y="355675"/>
                </a:lnTo>
                <a:lnTo>
                  <a:pt x="147299" y="366012"/>
                </a:lnTo>
                <a:lnTo>
                  <a:pt x="157250" y="376897"/>
                </a:lnTo>
                <a:lnTo>
                  <a:pt x="166556" y="385318"/>
                </a:lnTo>
                <a:lnTo>
                  <a:pt x="176509" y="392799"/>
                </a:lnTo>
                <a:lnTo>
                  <a:pt x="187106" y="399342"/>
                </a:lnTo>
                <a:lnTo>
                  <a:pt x="198348" y="404945"/>
                </a:lnTo>
                <a:lnTo>
                  <a:pt x="210233" y="409608"/>
                </a:lnTo>
                <a:lnTo>
                  <a:pt x="222762" y="413333"/>
                </a:lnTo>
                <a:lnTo>
                  <a:pt x="235933" y="416118"/>
                </a:lnTo>
                <a:lnTo>
                  <a:pt x="249745" y="417964"/>
                </a:lnTo>
                <a:lnTo>
                  <a:pt x="264199" y="418871"/>
                </a:lnTo>
                <a:lnTo>
                  <a:pt x="271145" y="418972"/>
                </a:lnTo>
                <a:lnTo>
                  <a:pt x="282823" y="418723"/>
                </a:lnTo>
                <a:lnTo>
                  <a:pt x="294741" y="417975"/>
                </a:lnTo>
                <a:lnTo>
                  <a:pt x="306903" y="416728"/>
                </a:lnTo>
                <a:lnTo>
                  <a:pt x="319312" y="414982"/>
                </a:lnTo>
                <a:lnTo>
                  <a:pt x="331970" y="412737"/>
                </a:lnTo>
                <a:lnTo>
                  <a:pt x="344880" y="409993"/>
                </a:lnTo>
                <a:lnTo>
                  <a:pt x="358046" y="406751"/>
                </a:lnTo>
                <a:lnTo>
                  <a:pt x="371470" y="403009"/>
                </a:lnTo>
                <a:lnTo>
                  <a:pt x="371601" y="402970"/>
                </a:lnTo>
                <a:lnTo>
                  <a:pt x="365379" y="488441"/>
                </a:lnTo>
                <a:lnTo>
                  <a:pt x="339873" y="493859"/>
                </a:lnTo>
                <a:lnTo>
                  <a:pt x="314570" y="497772"/>
                </a:lnTo>
                <a:lnTo>
                  <a:pt x="289445" y="500191"/>
                </a:lnTo>
                <a:lnTo>
                  <a:pt x="264479" y="501128"/>
                </a:lnTo>
                <a:lnTo>
                  <a:pt x="261112" y="501141"/>
                </a:lnTo>
                <a:lnTo>
                  <a:pt x="245666" y="500876"/>
                </a:lnTo>
                <a:lnTo>
                  <a:pt x="216154" y="498749"/>
                </a:lnTo>
                <a:lnTo>
                  <a:pt x="188478" y="494497"/>
                </a:lnTo>
                <a:lnTo>
                  <a:pt x="162638" y="488118"/>
                </a:lnTo>
                <a:lnTo>
                  <a:pt x="138632" y="479613"/>
                </a:lnTo>
                <a:lnTo>
                  <a:pt x="116458" y="468982"/>
                </a:lnTo>
                <a:lnTo>
                  <a:pt x="96116" y="456224"/>
                </a:lnTo>
                <a:lnTo>
                  <a:pt x="77603" y="441341"/>
                </a:lnTo>
                <a:lnTo>
                  <a:pt x="57781" y="420773"/>
                </a:lnTo>
                <a:lnTo>
                  <a:pt x="41902" y="400133"/>
                </a:lnTo>
                <a:lnTo>
                  <a:pt x="28569" y="378333"/>
                </a:lnTo>
                <a:lnTo>
                  <a:pt x="17782" y="355374"/>
                </a:lnTo>
                <a:lnTo>
                  <a:pt x="9540" y="331259"/>
                </a:lnTo>
                <a:lnTo>
                  <a:pt x="3843" y="305988"/>
                </a:lnTo>
                <a:lnTo>
                  <a:pt x="692" y="279566"/>
                </a:lnTo>
                <a:lnTo>
                  <a:pt x="0" y="259333"/>
                </a:lnTo>
                <a:lnTo>
                  <a:pt x="299" y="245846"/>
                </a:lnTo>
                <a:lnTo>
                  <a:pt x="2696" y="219559"/>
                </a:lnTo>
                <a:lnTo>
                  <a:pt x="7491" y="194189"/>
                </a:lnTo>
                <a:lnTo>
                  <a:pt x="14683" y="169738"/>
                </a:lnTo>
                <a:lnTo>
                  <a:pt x="24272" y="146208"/>
                </a:lnTo>
                <a:lnTo>
                  <a:pt x="36259" y="123601"/>
                </a:lnTo>
                <a:lnTo>
                  <a:pt x="50643" y="101919"/>
                </a:lnTo>
                <a:lnTo>
                  <a:pt x="67424" y="81162"/>
                </a:lnTo>
                <a:lnTo>
                  <a:pt x="79666" y="68234"/>
                </a:lnTo>
                <a:lnTo>
                  <a:pt x="98431" y="51729"/>
                </a:lnTo>
                <a:lnTo>
                  <a:pt x="118747" y="37506"/>
                </a:lnTo>
                <a:lnTo>
                  <a:pt x="140613" y="25564"/>
                </a:lnTo>
                <a:lnTo>
                  <a:pt x="164031" y="15904"/>
                </a:lnTo>
                <a:lnTo>
                  <a:pt x="189000" y="8525"/>
                </a:lnTo>
                <a:lnTo>
                  <a:pt x="215521" y="3429"/>
                </a:lnTo>
                <a:lnTo>
                  <a:pt x="243592" y="614"/>
                </a:lnTo>
                <a:lnTo>
                  <a:pt x="258209" y="62"/>
                </a:lnTo>
                <a:lnTo>
                  <a:pt x="2651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74616" y="4530598"/>
            <a:ext cx="473583" cy="508888"/>
          </a:xfrm>
          <a:custGeom>
            <a:avLst/>
            <a:gdLst/>
            <a:ahLst/>
            <a:cxnLst/>
            <a:rect l="l" t="t" r="r" b="b"/>
            <a:pathLst>
              <a:path w="473583" h="508888">
                <a:moveTo>
                  <a:pt x="242950" y="0"/>
                </a:moveTo>
                <a:lnTo>
                  <a:pt x="270262" y="1392"/>
                </a:lnTo>
                <a:lnTo>
                  <a:pt x="296288" y="5573"/>
                </a:lnTo>
                <a:lnTo>
                  <a:pt x="321026" y="12547"/>
                </a:lnTo>
                <a:lnTo>
                  <a:pt x="344473" y="22317"/>
                </a:lnTo>
                <a:lnTo>
                  <a:pt x="366628" y="34890"/>
                </a:lnTo>
                <a:lnTo>
                  <a:pt x="387488" y="50268"/>
                </a:lnTo>
                <a:lnTo>
                  <a:pt x="407052" y="68456"/>
                </a:lnTo>
                <a:lnTo>
                  <a:pt x="424109" y="88157"/>
                </a:lnTo>
                <a:lnTo>
                  <a:pt x="438384" y="108876"/>
                </a:lnTo>
                <a:lnTo>
                  <a:pt x="450237" y="130988"/>
                </a:lnTo>
                <a:lnTo>
                  <a:pt x="459668" y="154492"/>
                </a:lnTo>
                <a:lnTo>
                  <a:pt x="466674" y="179386"/>
                </a:lnTo>
                <a:lnTo>
                  <a:pt x="471252" y="205667"/>
                </a:lnTo>
                <a:lnTo>
                  <a:pt x="473403" y="233334"/>
                </a:lnTo>
                <a:lnTo>
                  <a:pt x="473583" y="244347"/>
                </a:lnTo>
                <a:lnTo>
                  <a:pt x="473305" y="258565"/>
                </a:lnTo>
                <a:lnTo>
                  <a:pt x="471089" y="286071"/>
                </a:lnTo>
                <a:lnTo>
                  <a:pt x="466658" y="312338"/>
                </a:lnTo>
                <a:lnTo>
                  <a:pt x="460014" y="337367"/>
                </a:lnTo>
                <a:lnTo>
                  <a:pt x="451158" y="361161"/>
                </a:lnTo>
                <a:lnTo>
                  <a:pt x="440092" y="383721"/>
                </a:lnTo>
                <a:lnTo>
                  <a:pt x="426817" y="405048"/>
                </a:lnTo>
                <a:lnTo>
                  <a:pt x="411335" y="425143"/>
                </a:lnTo>
                <a:lnTo>
                  <a:pt x="394037" y="443602"/>
                </a:lnTo>
                <a:lnTo>
                  <a:pt x="373999" y="461099"/>
                </a:lnTo>
                <a:lnTo>
                  <a:pt x="352757" y="475873"/>
                </a:lnTo>
                <a:lnTo>
                  <a:pt x="330312" y="487922"/>
                </a:lnTo>
                <a:lnTo>
                  <a:pt x="306664" y="497248"/>
                </a:lnTo>
                <a:lnTo>
                  <a:pt x="281814" y="503849"/>
                </a:lnTo>
                <a:lnTo>
                  <a:pt x="255760" y="507727"/>
                </a:lnTo>
                <a:lnTo>
                  <a:pt x="230632" y="508888"/>
                </a:lnTo>
                <a:lnTo>
                  <a:pt x="216795" y="508539"/>
                </a:lnTo>
                <a:lnTo>
                  <a:pt x="190106" y="505741"/>
                </a:lnTo>
                <a:lnTo>
                  <a:pt x="164725" y="500145"/>
                </a:lnTo>
                <a:lnTo>
                  <a:pt x="140646" y="491752"/>
                </a:lnTo>
                <a:lnTo>
                  <a:pt x="117866" y="480561"/>
                </a:lnTo>
                <a:lnTo>
                  <a:pt x="96379" y="466572"/>
                </a:lnTo>
                <a:lnTo>
                  <a:pt x="76183" y="449785"/>
                </a:lnTo>
                <a:lnTo>
                  <a:pt x="57490" y="430410"/>
                </a:lnTo>
                <a:lnTo>
                  <a:pt x="41970" y="410339"/>
                </a:lnTo>
                <a:lnTo>
                  <a:pt x="28893" y="388888"/>
                </a:lnTo>
                <a:lnTo>
                  <a:pt x="18255" y="366061"/>
                </a:lnTo>
                <a:lnTo>
                  <a:pt x="10053" y="341863"/>
                </a:lnTo>
                <a:lnTo>
                  <a:pt x="4281" y="316297"/>
                </a:lnTo>
                <a:lnTo>
                  <a:pt x="937" y="289366"/>
                </a:lnTo>
                <a:lnTo>
                  <a:pt x="0" y="264540"/>
                </a:lnTo>
                <a:lnTo>
                  <a:pt x="275" y="250320"/>
                </a:lnTo>
                <a:lnTo>
                  <a:pt x="2482" y="222808"/>
                </a:lnTo>
                <a:lnTo>
                  <a:pt x="6897" y="196536"/>
                </a:lnTo>
                <a:lnTo>
                  <a:pt x="13522" y="171502"/>
                </a:lnTo>
                <a:lnTo>
                  <a:pt x="22358" y="147704"/>
                </a:lnTo>
                <a:lnTo>
                  <a:pt x="33406" y="125141"/>
                </a:lnTo>
                <a:lnTo>
                  <a:pt x="46669" y="103811"/>
                </a:lnTo>
                <a:lnTo>
                  <a:pt x="62148" y="83713"/>
                </a:lnTo>
                <a:lnTo>
                  <a:pt x="79436" y="65292"/>
                </a:lnTo>
                <a:lnTo>
                  <a:pt x="99500" y="47804"/>
                </a:lnTo>
                <a:lnTo>
                  <a:pt x="120754" y="33036"/>
                </a:lnTo>
                <a:lnTo>
                  <a:pt x="143201" y="20989"/>
                </a:lnTo>
                <a:lnTo>
                  <a:pt x="166842" y="11662"/>
                </a:lnTo>
                <a:lnTo>
                  <a:pt x="191680" y="5056"/>
                </a:lnTo>
                <a:lnTo>
                  <a:pt x="217715" y="1171"/>
                </a:lnTo>
                <a:lnTo>
                  <a:pt x="24295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0692" y="5428488"/>
            <a:ext cx="2544318" cy="5737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002" y="5528310"/>
            <a:ext cx="212851" cy="340055"/>
          </a:xfrm>
          <a:custGeom>
            <a:avLst/>
            <a:gdLst/>
            <a:ahLst/>
            <a:cxnLst/>
            <a:rect l="l" t="t" r="r" b="b"/>
            <a:pathLst>
              <a:path w="212851" h="340055">
                <a:moveTo>
                  <a:pt x="43942" y="0"/>
                </a:moveTo>
                <a:lnTo>
                  <a:pt x="33711" y="281"/>
                </a:lnTo>
                <a:lnTo>
                  <a:pt x="21492" y="1114"/>
                </a:lnTo>
                <a:lnTo>
                  <a:pt x="7320" y="2481"/>
                </a:lnTo>
                <a:lnTo>
                  <a:pt x="0" y="3301"/>
                </a:lnTo>
                <a:lnTo>
                  <a:pt x="567" y="15503"/>
                </a:lnTo>
                <a:lnTo>
                  <a:pt x="1089" y="27792"/>
                </a:lnTo>
                <a:lnTo>
                  <a:pt x="1565" y="40169"/>
                </a:lnTo>
                <a:lnTo>
                  <a:pt x="1993" y="52632"/>
                </a:lnTo>
                <a:lnTo>
                  <a:pt x="2374" y="65184"/>
                </a:lnTo>
                <a:lnTo>
                  <a:pt x="2707" y="77824"/>
                </a:lnTo>
                <a:lnTo>
                  <a:pt x="2992" y="90552"/>
                </a:lnTo>
                <a:lnTo>
                  <a:pt x="3229" y="103368"/>
                </a:lnTo>
                <a:lnTo>
                  <a:pt x="3416" y="116273"/>
                </a:lnTo>
                <a:lnTo>
                  <a:pt x="3555" y="129268"/>
                </a:lnTo>
                <a:lnTo>
                  <a:pt x="3643" y="142351"/>
                </a:lnTo>
                <a:lnTo>
                  <a:pt x="3681" y="155524"/>
                </a:lnTo>
                <a:lnTo>
                  <a:pt x="3683" y="158864"/>
                </a:lnTo>
                <a:lnTo>
                  <a:pt x="3702" y="171660"/>
                </a:lnTo>
                <a:lnTo>
                  <a:pt x="3761" y="184441"/>
                </a:lnTo>
                <a:lnTo>
                  <a:pt x="3860" y="197207"/>
                </a:lnTo>
                <a:lnTo>
                  <a:pt x="3998" y="209957"/>
                </a:lnTo>
                <a:lnTo>
                  <a:pt x="4176" y="222691"/>
                </a:lnTo>
                <a:lnTo>
                  <a:pt x="4393" y="235411"/>
                </a:lnTo>
                <a:lnTo>
                  <a:pt x="4650" y="248115"/>
                </a:lnTo>
                <a:lnTo>
                  <a:pt x="4946" y="260803"/>
                </a:lnTo>
                <a:lnTo>
                  <a:pt x="5282" y="273476"/>
                </a:lnTo>
                <a:lnTo>
                  <a:pt x="5657" y="286134"/>
                </a:lnTo>
                <a:lnTo>
                  <a:pt x="6072" y="298776"/>
                </a:lnTo>
                <a:lnTo>
                  <a:pt x="6526" y="311403"/>
                </a:lnTo>
                <a:lnTo>
                  <a:pt x="7020" y="324014"/>
                </a:lnTo>
                <a:lnTo>
                  <a:pt x="20087" y="337423"/>
                </a:lnTo>
                <a:lnTo>
                  <a:pt x="32720" y="338958"/>
                </a:lnTo>
                <a:lnTo>
                  <a:pt x="45377" y="339832"/>
                </a:lnTo>
                <a:lnTo>
                  <a:pt x="55752" y="340055"/>
                </a:lnTo>
                <a:lnTo>
                  <a:pt x="71164" y="339570"/>
                </a:lnTo>
                <a:lnTo>
                  <a:pt x="85765" y="338114"/>
                </a:lnTo>
                <a:lnTo>
                  <a:pt x="99553" y="335688"/>
                </a:lnTo>
                <a:lnTo>
                  <a:pt x="112531" y="332292"/>
                </a:lnTo>
                <a:lnTo>
                  <a:pt x="124696" y="327925"/>
                </a:lnTo>
                <a:lnTo>
                  <a:pt x="136050" y="322587"/>
                </a:lnTo>
                <a:lnTo>
                  <a:pt x="146593" y="316278"/>
                </a:lnTo>
                <a:lnTo>
                  <a:pt x="156324" y="308998"/>
                </a:lnTo>
                <a:lnTo>
                  <a:pt x="165243" y="300746"/>
                </a:lnTo>
                <a:lnTo>
                  <a:pt x="173351" y="291523"/>
                </a:lnTo>
                <a:lnTo>
                  <a:pt x="181583" y="280244"/>
                </a:lnTo>
                <a:lnTo>
                  <a:pt x="188148" y="269667"/>
                </a:lnTo>
                <a:lnTo>
                  <a:pt x="193938" y="258656"/>
                </a:lnTo>
                <a:lnTo>
                  <a:pt x="198955" y="247209"/>
                </a:lnTo>
                <a:lnTo>
                  <a:pt x="203198" y="235328"/>
                </a:lnTo>
                <a:lnTo>
                  <a:pt x="206670" y="223013"/>
                </a:lnTo>
                <a:lnTo>
                  <a:pt x="209370" y="210262"/>
                </a:lnTo>
                <a:lnTo>
                  <a:pt x="211300" y="197077"/>
                </a:lnTo>
                <a:lnTo>
                  <a:pt x="212460" y="183458"/>
                </a:lnTo>
                <a:lnTo>
                  <a:pt x="212851" y="169278"/>
                </a:lnTo>
                <a:lnTo>
                  <a:pt x="212435" y="155257"/>
                </a:lnTo>
                <a:lnTo>
                  <a:pt x="211187" y="141685"/>
                </a:lnTo>
                <a:lnTo>
                  <a:pt x="209109" y="128559"/>
                </a:lnTo>
                <a:lnTo>
                  <a:pt x="206203" y="115881"/>
                </a:lnTo>
                <a:lnTo>
                  <a:pt x="202469" y="103649"/>
                </a:lnTo>
                <a:lnTo>
                  <a:pt x="197910" y="91865"/>
                </a:lnTo>
                <a:lnTo>
                  <a:pt x="192526" y="80527"/>
                </a:lnTo>
                <a:lnTo>
                  <a:pt x="186321" y="69635"/>
                </a:lnTo>
                <a:lnTo>
                  <a:pt x="179294" y="59191"/>
                </a:lnTo>
                <a:lnTo>
                  <a:pt x="171447" y="49192"/>
                </a:lnTo>
                <a:lnTo>
                  <a:pt x="163042" y="40199"/>
                </a:lnTo>
                <a:lnTo>
                  <a:pt x="154128" y="32356"/>
                </a:lnTo>
                <a:lnTo>
                  <a:pt x="144454" y="25365"/>
                </a:lnTo>
                <a:lnTo>
                  <a:pt x="134019" y="19225"/>
                </a:lnTo>
                <a:lnTo>
                  <a:pt x="122823" y="13936"/>
                </a:lnTo>
                <a:lnTo>
                  <a:pt x="110867" y="9497"/>
                </a:lnTo>
                <a:lnTo>
                  <a:pt x="98150" y="5907"/>
                </a:lnTo>
                <a:lnTo>
                  <a:pt x="84673" y="3166"/>
                </a:lnTo>
                <a:lnTo>
                  <a:pt x="70435" y="1273"/>
                </a:lnTo>
                <a:lnTo>
                  <a:pt x="55437" y="228"/>
                </a:lnTo>
                <a:lnTo>
                  <a:pt x="4394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1945" y="5525643"/>
            <a:ext cx="268224" cy="346443"/>
          </a:xfrm>
          <a:custGeom>
            <a:avLst/>
            <a:gdLst/>
            <a:ahLst/>
            <a:cxnLst/>
            <a:rect l="l" t="t" r="r" b="b"/>
            <a:pathLst>
              <a:path w="268224" h="346443">
                <a:moveTo>
                  <a:pt x="130301" y="0"/>
                </a:moveTo>
                <a:lnTo>
                  <a:pt x="117296" y="721"/>
                </a:lnTo>
                <a:lnTo>
                  <a:pt x="104785" y="2885"/>
                </a:lnTo>
                <a:lnTo>
                  <a:pt x="92768" y="6492"/>
                </a:lnTo>
                <a:lnTo>
                  <a:pt x="81242" y="11542"/>
                </a:lnTo>
                <a:lnTo>
                  <a:pt x="70207" y="18035"/>
                </a:lnTo>
                <a:lnTo>
                  <a:pt x="59660" y="25971"/>
                </a:lnTo>
                <a:lnTo>
                  <a:pt x="49602" y="35350"/>
                </a:lnTo>
                <a:lnTo>
                  <a:pt x="40030" y="46171"/>
                </a:lnTo>
                <a:lnTo>
                  <a:pt x="30869" y="58626"/>
                </a:lnTo>
                <a:lnTo>
                  <a:pt x="24498" y="68983"/>
                </a:lnTo>
                <a:lnTo>
                  <a:pt x="18860" y="79838"/>
                </a:lnTo>
                <a:lnTo>
                  <a:pt x="13958" y="91190"/>
                </a:lnTo>
                <a:lnTo>
                  <a:pt x="9790" y="103041"/>
                </a:lnTo>
                <a:lnTo>
                  <a:pt x="6359" y="115389"/>
                </a:lnTo>
                <a:lnTo>
                  <a:pt x="3664" y="128235"/>
                </a:lnTo>
                <a:lnTo>
                  <a:pt x="1707" y="141578"/>
                </a:lnTo>
                <a:lnTo>
                  <a:pt x="488" y="155420"/>
                </a:lnTo>
                <a:lnTo>
                  <a:pt x="8" y="169759"/>
                </a:lnTo>
                <a:lnTo>
                  <a:pt x="0" y="171945"/>
                </a:lnTo>
                <a:lnTo>
                  <a:pt x="369" y="186555"/>
                </a:lnTo>
                <a:lnTo>
                  <a:pt x="1477" y="200632"/>
                </a:lnTo>
                <a:lnTo>
                  <a:pt x="3325" y="214176"/>
                </a:lnTo>
                <a:lnTo>
                  <a:pt x="5911" y="227187"/>
                </a:lnTo>
                <a:lnTo>
                  <a:pt x="9237" y="239665"/>
                </a:lnTo>
                <a:lnTo>
                  <a:pt x="13301" y="251610"/>
                </a:lnTo>
                <a:lnTo>
                  <a:pt x="18105" y="263022"/>
                </a:lnTo>
                <a:lnTo>
                  <a:pt x="23647" y="273902"/>
                </a:lnTo>
                <a:lnTo>
                  <a:pt x="29929" y="284249"/>
                </a:lnTo>
                <a:lnTo>
                  <a:pt x="36949" y="294065"/>
                </a:lnTo>
                <a:lnTo>
                  <a:pt x="49534" y="308509"/>
                </a:lnTo>
                <a:lnTo>
                  <a:pt x="59546" y="317819"/>
                </a:lnTo>
                <a:lnTo>
                  <a:pt x="70044" y="325820"/>
                </a:lnTo>
                <a:lnTo>
                  <a:pt x="81028" y="332512"/>
                </a:lnTo>
                <a:lnTo>
                  <a:pt x="92499" y="337896"/>
                </a:lnTo>
                <a:lnTo>
                  <a:pt x="104459" y="341971"/>
                </a:lnTo>
                <a:lnTo>
                  <a:pt x="116909" y="344737"/>
                </a:lnTo>
                <a:lnTo>
                  <a:pt x="129849" y="346196"/>
                </a:lnTo>
                <a:lnTo>
                  <a:pt x="138049" y="346443"/>
                </a:lnTo>
                <a:lnTo>
                  <a:pt x="151005" y="345720"/>
                </a:lnTo>
                <a:lnTo>
                  <a:pt x="163478" y="343552"/>
                </a:lnTo>
                <a:lnTo>
                  <a:pt x="175470" y="339938"/>
                </a:lnTo>
                <a:lnTo>
                  <a:pt x="186982" y="334880"/>
                </a:lnTo>
                <a:lnTo>
                  <a:pt x="198016" y="328375"/>
                </a:lnTo>
                <a:lnTo>
                  <a:pt x="208572" y="320425"/>
                </a:lnTo>
                <a:lnTo>
                  <a:pt x="218653" y="311030"/>
                </a:lnTo>
                <a:lnTo>
                  <a:pt x="228259" y="300190"/>
                </a:lnTo>
                <a:lnTo>
                  <a:pt x="237490" y="287617"/>
                </a:lnTo>
                <a:lnTo>
                  <a:pt x="243861" y="277223"/>
                </a:lnTo>
                <a:lnTo>
                  <a:pt x="249491" y="266340"/>
                </a:lnTo>
                <a:lnTo>
                  <a:pt x="254381" y="254968"/>
                </a:lnTo>
                <a:lnTo>
                  <a:pt x="258531" y="243107"/>
                </a:lnTo>
                <a:lnTo>
                  <a:pt x="261943" y="230757"/>
                </a:lnTo>
                <a:lnTo>
                  <a:pt x="264617" y="217918"/>
                </a:lnTo>
                <a:lnTo>
                  <a:pt x="266553" y="204589"/>
                </a:lnTo>
                <a:lnTo>
                  <a:pt x="267753" y="190770"/>
                </a:lnTo>
                <a:lnTo>
                  <a:pt x="268217" y="176462"/>
                </a:lnTo>
                <a:lnTo>
                  <a:pt x="268224" y="174548"/>
                </a:lnTo>
                <a:lnTo>
                  <a:pt x="267858" y="159887"/>
                </a:lnTo>
                <a:lnTo>
                  <a:pt x="266762" y="145768"/>
                </a:lnTo>
                <a:lnTo>
                  <a:pt x="264933" y="132191"/>
                </a:lnTo>
                <a:lnTo>
                  <a:pt x="262372" y="119155"/>
                </a:lnTo>
                <a:lnTo>
                  <a:pt x="259078" y="106661"/>
                </a:lnTo>
                <a:lnTo>
                  <a:pt x="255050" y="94707"/>
                </a:lnTo>
                <a:lnTo>
                  <a:pt x="250287" y="83294"/>
                </a:lnTo>
                <a:lnTo>
                  <a:pt x="244789" y="72421"/>
                </a:lnTo>
                <a:lnTo>
                  <a:pt x="238555" y="62089"/>
                </a:lnTo>
                <a:lnTo>
                  <a:pt x="231585" y="52296"/>
                </a:lnTo>
                <a:lnTo>
                  <a:pt x="218981" y="37809"/>
                </a:lnTo>
                <a:lnTo>
                  <a:pt x="208989" y="28534"/>
                </a:lnTo>
                <a:lnTo>
                  <a:pt x="198496" y="20562"/>
                </a:lnTo>
                <a:lnTo>
                  <a:pt x="187504" y="13893"/>
                </a:lnTo>
                <a:lnTo>
                  <a:pt x="176014" y="8527"/>
                </a:lnTo>
                <a:lnTo>
                  <a:pt x="164027" y="4465"/>
                </a:lnTo>
                <a:lnTo>
                  <a:pt x="151544" y="1705"/>
                </a:lnTo>
                <a:lnTo>
                  <a:pt x="138567" y="248"/>
                </a:lnTo>
                <a:lnTo>
                  <a:pt x="13030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2385" y="5456174"/>
            <a:ext cx="105282" cy="484378"/>
          </a:xfrm>
          <a:custGeom>
            <a:avLst/>
            <a:gdLst/>
            <a:ahLst/>
            <a:cxnLst/>
            <a:rect l="l" t="t" r="r" b="b"/>
            <a:pathLst>
              <a:path w="105282" h="484377">
                <a:moveTo>
                  <a:pt x="0" y="0"/>
                </a:moveTo>
                <a:lnTo>
                  <a:pt x="105282" y="0"/>
                </a:lnTo>
                <a:lnTo>
                  <a:pt x="104773" y="10435"/>
                </a:lnTo>
                <a:lnTo>
                  <a:pt x="104291" y="21132"/>
                </a:lnTo>
                <a:lnTo>
                  <a:pt x="103411" y="43317"/>
                </a:lnTo>
                <a:lnTo>
                  <a:pt x="102643" y="66555"/>
                </a:lnTo>
                <a:lnTo>
                  <a:pt x="101989" y="90844"/>
                </a:lnTo>
                <a:lnTo>
                  <a:pt x="101449" y="116187"/>
                </a:lnTo>
                <a:lnTo>
                  <a:pt x="101025" y="142583"/>
                </a:lnTo>
                <a:lnTo>
                  <a:pt x="100718" y="170032"/>
                </a:lnTo>
                <a:lnTo>
                  <a:pt x="100528" y="198535"/>
                </a:lnTo>
                <a:lnTo>
                  <a:pt x="100457" y="228092"/>
                </a:lnTo>
                <a:lnTo>
                  <a:pt x="100456" y="231000"/>
                </a:lnTo>
                <a:lnTo>
                  <a:pt x="100469" y="244990"/>
                </a:lnTo>
                <a:lnTo>
                  <a:pt x="100568" y="272561"/>
                </a:lnTo>
                <a:lnTo>
                  <a:pt x="100765" y="299587"/>
                </a:lnTo>
                <a:lnTo>
                  <a:pt x="101061" y="326066"/>
                </a:lnTo>
                <a:lnTo>
                  <a:pt x="101452" y="352001"/>
                </a:lnTo>
                <a:lnTo>
                  <a:pt x="101940" y="377390"/>
                </a:lnTo>
                <a:lnTo>
                  <a:pt x="102524" y="402233"/>
                </a:lnTo>
                <a:lnTo>
                  <a:pt x="103201" y="426531"/>
                </a:lnTo>
                <a:lnTo>
                  <a:pt x="103973" y="450284"/>
                </a:lnTo>
                <a:lnTo>
                  <a:pt x="104837" y="473492"/>
                </a:lnTo>
                <a:lnTo>
                  <a:pt x="105282" y="484378"/>
                </a:lnTo>
                <a:lnTo>
                  <a:pt x="0" y="484378"/>
                </a:lnTo>
                <a:lnTo>
                  <a:pt x="908" y="461028"/>
                </a:lnTo>
                <a:lnTo>
                  <a:pt x="1724" y="437222"/>
                </a:lnTo>
                <a:lnTo>
                  <a:pt x="2447" y="412962"/>
                </a:lnTo>
                <a:lnTo>
                  <a:pt x="3075" y="388245"/>
                </a:lnTo>
                <a:lnTo>
                  <a:pt x="3609" y="363073"/>
                </a:lnTo>
                <a:lnTo>
                  <a:pt x="4046" y="337444"/>
                </a:lnTo>
                <a:lnTo>
                  <a:pt x="4388" y="311360"/>
                </a:lnTo>
                <a:lnTo>
                  <a:pt x="4632" y="284820"/>
                </a:lnTo>
                <a:lnTo>
                  <a:pt x="4778" y="257824"/>
                </a:lnTo>
                <a:lnTo>
                  <a:pt x="4825" y="231000"/>
                </a:lnTo>
                <a:lnTo>
                  <a:pt x="4811" y="216193"/>
                </a:lnTo>
                <a:lnTo>
                  <a:pt x="4691" y="187318"/>
                </a:lnTo>
                <a:lnTo>
                  <a:pt x="4454" y="159425"/>
                </a:lnTo>
                <a:lnTo>
                  <a:pt x="4099" y="132515"/>
                </a:lnTo>
                <a:lnTo>
                  <a:pt x="3629" y="106586"/>
                </a:lnTo>
                <a:lnTo>
                  <a:pt x="3043" y="81638"/>
                </a:lnTo>
                <a:lnTo>
                  <a:pt x="2343" y="57669"/>
                </a:lnTo>
                <a:lnTo>
                  <a:pt x="1530" y="34678"/>
                </a:lnTo>
                <a:lnTo>
                  <a:pt x="604" y="12665"/>
                </a:lnTo>
                <a:lnTo>
                  <a:pt x="100" y="202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0482" y="5456174"/>
            <a:ext cx="410463" cy="497027"/>
          </a:xfrm>
          <a:custGeom>
            <a:avLst/>
            <a:gdLst/>
            <a:ahLst/>
            <a:cxnLst/>
            <a:rect l="l" t="t" r="r" b="b"/>
            <a:pathLst>
              <a:path w="410463" h="497027">
                <a:moveTo>
                  <a:pt x="0" y="0"/>
                </a:moveTo>
                <a:lnTo>
                  <a:pt x="105409" y="0"/>
                </a:lnTo>
                <a:lnTo>
                  <a:pt x="104904" y="13140"/>
                </a:lnTo>
                <a:lnTo>
                  <a:pt x="104427" y="26231"/>
                </a:lnTo>
                <a:lnTo>
                  <a:pt x="103552" y="52265"/>
                </a:lnTo>
                <a:lnTo>
                  <a:pt x="102787" y="78103"/>
                </a:lnTo>
                <a:lnTo>
                  <a:pt x="102129" y="103745"/>
                </a:lnTo>
                <a:lnTo>
                  <a:pt x="101581" y="129192"/>
                </a:lnTo>
                <a:lnTo>
                  <a:pt x="101141" y="154444"/>
                </a:lnTo>
                <a:lnTo>
                  <a:pt x="100810" y="179501"/>
                </a:lnTo>
                <a:lnTo>
                  <a:pt x="100587" y="204364"/>
                </a:lnTo>
                <a:lnTo>
                  <a:pt x="100473" y="229034"/>
                </a:lnTo>
                <a:lnTo>
                  <a:pt x="100456" y="242531"/>
                </a:lnTo>
                <a:lnTo>
                  <a:pt x="100665" y="260235"/>
                </a:lnTo>
                <a:lnTo>
                  <a:pt x="101289" y="276919"/>
                </a:lnTo>
                <a:lnTo>
                  <a:pt x="102328" y="292583"/>
                </a:lnTo>
                <a:lnTo>
                  <a:pt x="103783" y="307228"/>
                </a:lnTo>
                <a:lnTo>
                  <a:pt x="107934" y="333458"/>
                </a:lnTo>
                <a:lnTo>
                  <a:pt x="113739" y="355608"/>
                </a:lnTo>
                <a:lnTo>
                  <a:pt x="121192" y="373679"/>
                </a:lnTo>
                <a:lnTo>
                  <a:pt x="134615" y="392883"/>
                </a:lnTo>
                <a:lnTo>
                  <a:pt x="154107" y="408384"/>
                </a:lnTo>
                <a:lnTo>
                  <a:pt x="178250" y="417673"/>
                </a:lnTo>
                <a:lnTo>
                  <a:pt x="206882" y="420750"/>
                </a:lnTo>
                <a:lnTo>
                  <a:pt x="222239" y="420008"/>
                </a:lnTo>
                <a:lnTo>
                  <a:pt x="236351" y="417779"/>
                </a:lnTo>
                <a:lnTo>
                  <a:pt x="260843" y="408865"/>
                </a:lnTo>
                <a:lnTo>
                  <a:pt x="280357" y="394009"/>
                </a:lnTo>
                <a:lnTo>
                  <a:pt x="289178" y="382993"/>
                </a:lnTo>
                <a:lnTo>
                  <a:pt x="297351" y="367558"/>
                </a:lnTo>
                <a:lnTo>
                  <a:pt x="303927" y="348006"/>
                </a:lnTo>
                <a:lnTo>
                  <a:pt x="308911" y="324338"/>
                </a:lnTo>
                <a:lnTo>
                  <a:pt x="312308" y="296552"/>
                </a:lnTo>
                <a:lnTo>
                  <a:pt x="313412" y="281115"/>
                </a:lnTo>
                <a:lnTo>
                  <a:pt x="314120" y="264648"/>
                </a:lnTo>
                <a:lnTo>
                  <a:pt x="314434" y="247152"/>
                </a:lnTo>
                <a:lnTo>
                  <a:pt x="314451" y="241782"/>
                </a:lnTo>
                <a:lnTo>
                  <a:pt x="314438" y="229822"/>
                </a:lnTo>
                <a:lnTo>
                  <a:pt x="314329" y="205653"/>
                </a:lnTo>
                <a:lnTo>
                  <a:pt x="314112" y="181155"/>
                </a:lnTo>
                <a:lnTo>
                  <a:pt x="313788" y="156329"/>
                </a:lnTo>
                <a:lnTo>
                  <a:pt x="313358" y="131177"/>
                </a:lnTo>
                <a:lnTo>
                  <a:pt x="312823" y="105699"/>
                </a:lnTo>
                <a:lnTo>
                  <a:pt x="312183" y="79897"/>
                </a:lnTo>
                <a:lnTo>
                  <a:pt x="311440" y="53773"/>
                </a:lnTo>
                <a:lnTo>
                  <a:pt x="310594" y="27328"/>
                </a:lnTo>
                <a:lnTo>
                  <a:pt x="309646" y="562"/>
                </a:lnTo>
                <a:lnTo>
                  <a:pt x="309625" y="0"/>
                </a:lnTo>
                <a:lnTo>
                  <a:pt x="410463" y="0"/>
                </a:lnTo>
                <a:lnTo>
                  <a:pt x="410124" y="12696"/>
                </a:lnTo>
                <a:lnTo>
                  <a:pt x="409802" y="25393"/>
                </a:lnTo>
                <a:lnTo>
                  <a:pt x="409498" y="38090"/>
                </a:lnTo>
                <a:lnTo>
                  <a:pt x="409212" y="50787"/>
                </a:lnTo>
                <a:lnTo>
                  <a:pt x="408943" y="63484"/>
                </a:lnTo>
                <a:lnTo>
                  <a:pt x="408692" y="76182"/>
                </a:lnTo>
                <a:lnTo>
                  <a:pt x="408458" y="88879"/>
                </a:lnTo>
                <a:lnTo>
                  <a:pt x="408243" y="101577"/>
                </a:lnTo>
                <a:lnTo>
                  <a:pt x="408045" y="114275"/>
                </a:lnTo>
                <a:lnTo>
                  <a:pt x="407865" y="126973"/>
                </a:lnTo>
                <a:lnTo>
                  <a:pt x="407702" y="139672"/>
                </a:lnTo>
                <a:lnTo>
                  <a:pt x="407557" y="152371"/>
                </a:lnTo>
                <a:lnTo>
                  <a:pt x="407430" y="165070"/>
                </a:lnTo>
                <a:lnTo>
                  <a:pt x="407320" y="177769"/>
                </a:lnTo>
                <a:lnTo>
                  <a:pt x="407229" y="190469"/>
                </a:lnTo>
                <a:lnTo>
                  <a:pt x="407155" y="203170"/>
                </a:lnTo>
                <a:lnTo>
                  <a:pt x="407098" y="215871"/>
                </a:lnTo>
                <a:lnTo>
                  <a:pt x="407060" y="228572"/>
                </a:lnTo>
                <a:lnTo>
                  <a:pt x="407039" y="241274"/>
                </a:lnTo>
                <a:lnTo>
                  <a:pt x="407034" y="249974"/>
                </a:lnTo>
                <a:lnTo>
                  <a:pt x="406529" y="274062"/>
                </a:lnTo>
                <a:lnTo>
                  <a:pt x="405011" y="296915"/>
                </a:lnTo>
                <a:lnTo>
                  <a:pt x="402483" y="318532"/>
                </a:lnTo>
                <a:lnTo>
                  <a:pt x="398942" y="338914"/>
                </a:lnTo>
                <a:lnTo>
                  <a:pt x="394390" y="358061"/>
                </a:lnTo>
                <a:lnTo>
                  <a:pt x="388827" y="375973"/>
                </a:lnTo>
                <a:lnTo>
                  <a:pt x="382251" y="392649"/>
                </a:lnTo>
                <a:lnTo>
                  <a:pt x="374665" y="408089"/>
                </a:lnTo>
                <a:lnTo>
                  <a:pt x="366067" y="422295"/>
                </a:lnTo>
                <a:lnTo>
                  <a:pt x="356457" y="435265"/>
                </a:lnTo>
                <a:lnTo>
                  <a:pt x="345835" y="447000"/>
                </a:lnTo>
                <a:lnTo>
                  <a:pt x="334203" y="457499"/>
                </a:lnTo>
                <a:lnTo>
                  <a:pt x="321558" y="466764"/>
                </a:lnTo>
                <a:lnTo>
                  <a:pt x="307902" y="474793"/>
                </a:lnTo>
                <a:lnTo>
                  <a:pt x="293235" y="481586"/>
                </a:lnTo>
                <a:lnTo>
                  <a:pt x="277555" y="487145"/>
                </a:lnTo>
                <a:lnTo>
                  <a:pt x="260865" y="491468"/>
                </a:lnTo>
                <a:lnTo>
                  <a:pt x="243163" y="494556"/>
                </a:lnTo>
                <a:lnTo>
                  <a:pt x="224449" y="496409"/>
                </a:lnTo>
                <a:lnTo>
                  <a:pt x="204723" y="497027"/>
                </a:lnTo>
                <a:lnTo>
                  <a:pt x="189165" y="496684"/>
                </a:lnTo>
                <a:lnTo>
                  <a:pt x="174233" y="495655"/>
                </a:lnTo>
                <a:lnTo>
                  <a:pt x="159925" y="493940"/>
                </a:lnTo>
                <a:lnTo>
                  <a:pt x="146240" y="491540"/>
                </a:lnTo>
                <a:lnTo>
                  <a:pt x="120740" y="484680"/>
                </a:lnTo>
                <a:lnTo>
                  <a:pt x="97725" y="475075"/>
                </a:lnTo>
                <a:lnTo>
                  <a:pt x="77191" y="462725"/>
                </a:lnTo>
                <a:lnTo>
                  <a:pt x="59130" y="447628"/>
                </a:lnTo>
                <a:lnTo>
                  <a:pt x="47850" y="435138"/>
                </a:lnTo>
                <a:lnTo>
                  <a:pt x="36785" y="418710"/>
                </a:lnTo>
                <a:lnTo>
                  <a:pt x="27300" y="399553"/>
                </a:lnTo>
                <a:lnTo>
                  <a:pt x="19395" y="377665"/>
                </a:lnTo>
                <a:lnTo>
                  <a:pt x="13073" y="353047"/>
                </a:lnTo>
                <a:lnTo>
                  <a:pt x="10506" y="339714"/>
                </a:lnTo>
                <a:lnTo>
                  <a:pt x="8335" y="325699"/>
                </a:lnTo>
                <a:lnTo>
                  <a:pt x="6560" y="311001"/>
                </a:lnTo>
                <a:lnTo>
                  <a:pt x="5182" y="295621"/>
                </a:lnTo>
                <a:lnTo>
                  <a:pt x="4201" y="279558"/>
                </a:lnTo>
                <a:lnTo>
                  <a:pt x="3616" y="262812"/>
                </a:lnTo>
                <a:lnTo>
                  <a:pt x="3428" y="245884"/>
                </a:lnTo>
                <a:lnTo>
                  <a:pt x="3419" y="232981"/>
                </a:lnTo>
                <a:lnTo>
                  <a:pt x="3392" y="220099"/>
                </a:lnTo>
                <a:lnTo>
                  <a:pt x="3346" y="207239"/>
                </a:lnTo>
                <a:lnTo>
                  <a:pt x="3282" y="194401"/>
                </a:lnTo>
                <a:lnTo>
                  <a:pt x="3200" y="181584"/>
                </a:lnTo>
                <a:lnTo>
                  <a:pt x="3099" y="168790"/>
                </a:lnTo>
                <a:lnTo>
                  <a:pt x="2980" y="156018"/>
                </a:lnTo>
                <a:lnTo>
                  <a:pt x="2843" y="143268"/>
                </a:lnTo>
                <a:lnTo>
                  <a:pt x="2688" y="130540"/>
                </a:lnTo>
                <a:lnTo>
                  <a:pt x="2514" y="117835"/>
                </a:lnTo>
                <a:lnTo>
                  <a:pt x="2322" y="105153"/>
                </a:lnTo>
                <a:lnTo>
                  <a:pt x="2111" y="92493"/>
                </a:lnTo>
                <a:lnTo>
                  <a:pt x="1883" y="79857"/>
                </a:lnTo>
                <a:lnTo>
                  <a:pt x="1636" y="67243"/>
                </a:lnTo>
                <a:lnTo>
                  <a:pt x="1371" y="54653"/>
                </a:lnTo>
                <a:lnTo>
                  <a:pt x="1087" y="42087"/>
                </a:lnTo>
                <a:lnTo>
                  <a:pt x="785" y="29543"/>
                </a:lnTo>
                <a:lnTo>
                  <a:pt x="465" y="17024"/>
                </a:lnTo>
                <a:lnTo>
                  <a:pt x="127" y="452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2459" y="5456174"/>
            <a:ext cx="384428" cy="484378"/>
          </a:xfrm>
          <a:custGeom>
            <a:avLst/>
            <a:gdLst/>
            <a:ahLst/>
            <a:cxnLst/>
            <a:rect l="l" t="t" r="r" b="b"/>
            <a:pathLst>
              <a:path w="384428" h="484377">
                <a:moveTo>
                  <a:pt x="3048" y="0"/>
                </a:moveTo>
                <a:lnTo>
                  <a:pt x="384428" y="0"/>
                </a:lnTo>
                <a:lnTo>
                  <a:pt x="381762" y="79882"/>
                </a:lnTo>
                <a:lnTo>
                  <a:pt x="368382" y="78926"/>
                </a:lnTo>
                <a:lnTo>
                  <a:pt x="355139" y="78058"/>
                </a:lnTo>
                <a:lnTo>
                  <a:pt x="329066" y="76588"/>
                </a:lnTo>
                <a:lnTo>
                  <a:pt x="303542" y="75476"/>
                </a:lnTo>
                <a:lnTo>
                  <a:pt x="278567" y="74727"/>
                </a:lnTo>
                <a:lnTo>
                  <a:pt x="254142" y="74346"/>
                </a:lnTo>
                <a:lnTo>
                  <a:pt x="241553" y="74294"/>
                </a:lnTo>
                <a:lnTo>
                  <a:pt x="241435" y="85821"/>
                </a:lnTo>
                <a:lnTo>
                  <a:pt x="241228" y="109490"/>
                </a:lnTo>
                <a:lnTo>
                  <a:pt x="241061" y="133983"/>
                </a:lnTo>
                <a:lnTo>
                  <a:pt x="240934" y="159304"/>
                </a:lnTo>
                <a:lnTo>
                  <a:pt x="240847" y="185460"/>
                </a:lnTo>
                <a:lnTo>
                  <a:pt x="240800" y="212454"/>
                </a:lnTo>
                <a:lnTo>
                  <a:pt x="240792" y="226267"/>
                </a:lnTo>
                <a:lnTo>
                  <a:pt x="240791" y="231000"/>
                </a:lnTo>
                <a:lnTo>
                  <a:pt x="240802" y="244389"/>
                </a:lnTo>
                <a:lnTo>
                  <a:pt x="240886" y="270947"/>
                </a:lnTo>
                <a:lnTo>
                  <a:pt x="241053" y="297215"/>
                </a:lnTo>
                <a:lnTo>
                  <a:pt x="241302" y="323190"/>
                </a:lnTo>
                <a:lnTo>
                  <a:pt x="241632" y="348875"/>
                </a:lnTo>
                <a:lnTo>
                  <a:pt x="242044" y="374268"/>
                </a:lnTo>
                <a:lnTo>
                  <a:pt x="242535" y="399370"/>
                </a:lnTo>
                <a:lnTo>
                  <a:pt x="243106" y="424180"/>
                </a:lnTo>
                <a:lnTo>
                  <a:pt x="243755" y="448700"/>
                </a:lnTo>
                <a:lnTo>
                  <a:pt x="244482" y="472928"/>
                </a:lnTo>
                <a:lnTo>
                  <a:pt x="244855" y="484378"/>
                </a:lnTo>
                <a:lnTo>
                  <a:pt x="140715" y="484378"/>
                </a:lnTo>
                <a:lnTo>
                  <a:pt x="141624" y="460492"/>
                </a:lnTo>
                <a:lnTo>
                  <a:pt x="142440" y="436270"/>
                </a:lnTo>
                <a:lnTo>
                  <a:pt x="143163" y="411712"/>
                </a:lnTo>
                <a:lnTo>
                  <a:pt x="143791" y="386817"/>
                </a:lnTo>
                <a:lnTo>
                  <a:pt x="144325" y="361587"/>
                </a:lnTo>
                <a:lnTo>
                  <a:pt x="144762" y="336020"/>
                </a:lnTo>
                <a:lnTo>
                  <a:pt x="145104" y="310116"/>
                </a:lnTo>
                <a:lnTo>
                  <a:pt x="145348" y="283876"/>
                </a:lnTo>
                <a:lnTo>
                  <a:pt x="145494" y="257299"/>
                </a:lnTo>
                <a:lnTo>
                  <a:pt x="145541" y="231000"/>
                </a:lnTo>
                <a:lnTo>
                  <a:pt x="145531" y="217335"/>
                </a:lnTo>
                <a:lnTo>
                  <a:pt x="145451" y="190513"/>
                </a:lnTo>
                <a:lnTo>
                  <a:pt x="145291" y="164370"/>
                </a:lnTo>
                <a:lnTo>
                  <a:pt x="145051" y="138908"/>
                </a:lnTo>
                <a:lnTo>
                  <a:pt x="144731" y="114132"/>
                </a:lnTo>
                <a:lnTo>
                  <a:pt x="144330" y="90043"/>
                </a:lnTo>
                <a:lnTo>
                  <a:pt x="144017" y="74294"/>
                </a:lnTo>
                <a:lnTo>
                  <a:pt x="134481" y="74342"/>
                </a:lnTo>
                <a:lnTo>
                  <a:pt x="113581" y="74718"/>
                </a:lnTo>
                <a:lnTo>
                  <a:pt x="90244" y="75467"/>
                </a:lnTo>
                <a:lnTo>
                  <a:pt x="64470" y="76584"/>
                </a:lnTo>
                <a:lnTo>
                  <a:pt x="50668" y="77279"/>
                </a:lnTo>
                <a:lnTo>
                  <a:pt x="36258" y="78064"/>
                </a:lnTo>
                <a:lnTo>
                  <a:pt x="21238" y="78940"/>
                </a:lnTo>
                <a:lnTo>
                  <a:pt x="5609" y="79905"/>
                </a:lnTo>
                <a:lnTo>
                  <a:pt x="0" y="80263"/>
                </a:lnTo>
                <a:lnTo>
                  <a:pt x="3048" y="0"/>
                </a:lnTo>
                <a:close/>
              </a:path>
            </a:pathLst>
          </a:custGeom>
          <a:ln w="18287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133" y="5453888"/>
            <a:ext cx="409320" cy="491134"/>
          </a:xfrm>
          <a:custGeom>
            <a:avLst/>
            <a:gdLst/>
            <a:ahLst/>
            <a:cxnLst/>
            <a:rect l="l" t="t" r="r" b="b"/>
            <a:pathLst>
              <a:path w="409320" h="491134">
                <a:moveTo>
                  <a:pt x="154050" y="0"/>
                </a:moveTo>
                <a:lnTo>
                  <a:pt x="186065" y="1020"/>
                </a:lnTo>
                <a:lnTo>
                  <a:pt x="215829" y="4080"/>
                </a:lnTo>
                <a:lnTo>
                  <a:pt x="243343" y="9179"/>
                </a:lnTo>
                <a:lnTo>
                  <a:pt x="268607" y="16316"/>
                </a:lnTo>
                <a:lnTo>
                  <a:pt x="291621" y="25487"/>
                </a:lnTo>
                <a:lnTo>
                  <a:pt x="312384" y="36694"/>
                </a:lnTo>
                <a:lnTo>
                  <a:pt x="330897" y="49932"/>
                </a:lnTo>
                <a:lnTo>
                  <a:pt x="347160" y="65203"/>
                </a:lnTo>
                <a:lnTo>
                  <a:pt x="365330" y="87337"/>
                </a:lnTo>
                <a:lnTo>
                  <a:pt x="379270" y="108908"/>
                </a:lnTo>
                <a:lnTo>
                  <a:pt x="390562" y="131644"/>
                </a:lnTo>
                <a:lnTo>
                  <a:pt x="399205" y="155547"/>
                </a:lnTo>
                <a:lnTo>
                  <a:pt x="405201" y="180618"/>
                </a:lnTo>
                <a:lnTo>
                  <a:pt x="408548" y="206860"/>
                </a:lnTo>
                <a:lnTo>
                  <a:pt x="409320" y="227698"/>
                </a:lnTo>
                <a:lnTo>
                  <a:pt x="409038" y="241237"/>
                </a:lnTo>
                <a:lnTo>
                  <a:pt x="406774" y="267644"/>
                </a:lnTo>
                <a:lnTo>
                  <a:pt x="402247" y="293158"/>
                </a:lnTo>
                <a:lnTo>
                  <a:pt x="395457" y="317777"/>
                </a:lnTo>
                <a:lnTo>
                  <a:pt x="386403" y="341503"/>
                </a:lnTo>
                <a:lnTo>
                  <a:pt x="375085" y="364334"/>
                </a:lnTo>
                <a:lnTo>
                  <a:pt x="361504" y="386272"/>
                </a:lnTo>
                <a:lnTo>
                  <a:pt x="345660" y="407316"/>
                </a:lnTo>
                <a:lnTo>
                  <a:pt x="332935" y="421702"/>
                </a:lnTo>
                <a:lnTo>
                  <a:pt x="314551" y="438791"/>
                </a:lnTo>
                <a:lnTo>
                  <a:pt x="294501" y="453470"/>
                </a:lnTo>
                <a:lnTo>
                  <a:pt x="272787" y="465739"/>
                </a:lnTo>
                <a:lnTo>
                  <a:pt x="249408" y="475599"/>
                </a:lnTo>
                <a:lnTo>
                  <a:pt x="224364" y="483048"/>
                </a:lnTo>
                <a:lnTo>
                  <a:pt x="197655" y="488087"/>
                </a:lnTo>
                <a:lnTo>
                  <a:pt x="169281" y="490714"/>
                </a:lnTo>
                <a:lnTo>
                  <a:pt x="151764" y="491134"/>
                </a:lnTo>
                <a:lnTo>
                  <a:pt x="142264" y="491102"/>
                </a:lnTo>
                <a:lnTo>
                  <a:pt x="121517" y="490851"/>
                </a:lnTo>
                <a:lnTo>
                  <a:pt x="98440" y="490349"/>
                </a:lnTo>
                <a:lnTo>
                  <a:pt x="73030" y="489598"/>
                </a:lnTo>
                <a:lnTo>
                  <a:pt x="45283" y="488597"/>
                </a:lnTo>
                <a:lnTo>
                  <a:pt x="15196" y="487348"/>
                </a:lnTo>
                <a:lnTo>
                  <a:pt x="0" y="486664"/>
                </a:lnTo>
                <a:lnTo>
                  <a:pt x="465" y="475330"/>
                </a:lnTo>
                <a:lnTo>
                  <a:pt x="908" y="463853"/>
                </a:lnTo>
                <a:lnTo>
                  <a:pt x="1724" y="440466"/>
                </a:lnTo>
                <a:lnTo>
                  <a:pt x="2447" y="416503"/>
                </a:lnTo>
                <a:lnTo>
                  <a:pt x="3075" y="391964"/>
                </a:lnTo>
                <a:lnTo>
                  <a:pt x="3609" y="366849"/>
                </a:lnTo>
                <a:lnTo>
                  <a:pt x="4046" y="341159"/>
                </a:lnTo>
                <a:lnTo>
                  <a:pt x="4388" y="314893"/>
                </a:lnTo>
                <a:lnTo>
                  <a:pt x="4632" y="288052"/>
                </a:lnTo>
                <a:lnTo>
                  <a:pt x="4778" y="260636"/>
                </a:lnTo>
                <a:lnTo>
                  <a:pt x="4825" y="233286"/>
                </a:lnTo>
                <a:lnTo>
                  <a:pt x="4811" y="218516"/>
                </a:lnTo>
                <a:lnTo>
                  <a:pt x="4691" y="189696"/>
                </a:lnTo>
                <a:lnTo>
                  <a:pt x="4454" y="161837"/>
                </a:lnTo>
                <a:lnTo>
                  <a:pt x="4099" y="134941"/>
                </a:lnTo>
                <a:lnTo>
                  <a:pt x="3629" y="109011"/>
                </a:lnTo>
                <a:lnTo>
                  <a:pt x="3043" y="84047"/>
                </a:lnTo>
                <a:lnTo>
                  <a:pt x="2343" y="60052"/>
                </a:lnTo>
                <a:lnTo>
                  <a:pt x="1530" y="37028"/>
                </a:lnTo>
                <a:lnTo>
                  <a:pt x="604" y="14976"/>
                </a:lnTo>
                <a:lnTo>
                  <a:pt x="0" y="2286"/>
                </a:lnTo>
                <a:lnTo>
                  <a:pt x="65150" y="2286"/>
                </a:lnTo>
                <a:lnTo>
                  <a:pt x="74793" y="2204"/>
                </a:lnTo>
                <a:lnTo>
                  <a:pt x="86655" y="1961"/>
                </a:lnTo>
                <a:lnTo>
                  <a:pt x="100738" y="1554"/>
                </a:lnTo>
                <a:lnTo>
                  <a:pt x="112775" y="1143"/>
                </a:lnTo>
                <a:lnTo>
                  <a:pt x="130142" y="548"/>
                </a:lnTo>
                <a:lnTo>
                  <a:pt x="143349" y="169"/>
                </a:lnTo>
                <a:lnTo>
                  <a:pt x="152419" y="6"/>
                </a:lnTo>
                <a:lnTo>
                  <a:pt x="15405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5269" y="5448300"/>
            <a:ext cx="341121" cy="505650"/>
          </a:xfrm>
          <a:custGeom>
            <a:avLst/>
            <a:gdLst/>
            <a:ahLst/>
            <a:cxnLst/>
            <a:rect l="l" t="t" r="r" b="b"/>
            <a:pathLst>
              <a:path w="341121" h="505650">
                <a:moveTo>
                  <a:pt x="193420" y="0"/>
                </a:moveTo>
                <a:lnTo>
                  <a:pt x="208230" y="130"/>
                </a:lnTo>
                <a:lnTo>
                  <a:pt x="222537" y="520"/>
                </a:lnTo>
                <a:lnTo>
                  <a:pt x="236343" y="1172"/>
                </a:lnTo>
                <a:lnTo>
                  <a:pt x="249648" y="2087"/>
                </a:lnTo>
                <a:lnTo>
                  <a:pt x="262453" y="3264"/>
                </a:lnTo>
                <a:lnTo>
                  <a:pt x="274759" y="4705"/>
                </a:lnTo>
                <a:lnTo>
                  <a:pt x="286566" y="6412"/>
                </a:lnTo>
                <a:lnTo>
                  <a:pt x="297876" y="8383"/>
                </a:lnTo>
                <a:lnTo>
                  <a:pt x="308690" y="10622"/>
                </a:lnTo>
                <a:lnTo>
                  <a:pt x="315848" y="12318"/>
                </a:lnTo>
                <a:lnTo>
                  <a:pt x="302005" y="94868"/>
                </a:lnTo>
                <a:lnTo>
                  <a:pt x="290335" y="90897"/>
                </a:lnTo>
                <a:lnTo>
                  <a:pt x="278441" y="87421"/>
                </a:lnTo>
                <a:lnTo>
                  <a:pt x="266324" y="84436"/>
                </a:lnTo>
                <a:lnTo>
                  <a:pt x="253984" y="81941"/>
                </a:lnTo>
                <a:lnTo>
                  <a:pt x="241422" y="79934"/>
                </a:lnTo>
                <a:lnTo>
                  <a:pt x="228635" y="78412"/>
                </a:lnTo>
                <a:lnTo>
                  <a:pt x="215626" y="77373"/>
                </a:lnTo>
                <a:lnTo>
                  <a:pt x="202394" y="76814"/>
                </a:lnTo>
                <a:lnTo>
                  <a:pt x="193420" y="76708"/>
                </a:lnTo>
                <a:lnTo>
                  <a:pt x="172433" y="77471"/>
                </a:lnTo>
                <a:lnTo>
                  <a:pt x="154312" y="79762"/>
                </a:lnTo>
                <a:lnTo>
                  <a:pt x="139056" y="83581"/>
                </a:lnTo>
                <a:lnTo>
                  <a:pt x="126665" y="88926"/>
                </a:lnTo>
                <a:lnTo>
                  <a:pt x="117135" y="95800"/>
                </a:lnTo>
                <a:lnTo>
                  <a:pt x="110466" y="104200"/>
                </a:lnTo>
                <a:lnTo>
                  <a:pt x="106656" y="114128"/>
                </a:lnTo>
                <a:lnTo>
                  <a:pt x="105663" y="123571"/>
                </a:lnTo>
                <a:lnTo>
                  <a:pt x="107251" y="136768"/>
                </a:lnTo>
                <a:lnTo>
                  <a:pt x="112034" y="148524"/>
                </a:lnTo>
                <a:lnTo>
                  <a:pt x="120047" y="158831"/>
                </a:lnTo>
                <a:lnTo>
                  <a:pt x="126110" y="164084"/>
                </a:lnTo>
                <a:lnTo>
                  <a:pt x="132245" y="168258"/>
                </a:lnTo>
                <a:lnTo>
                  <a:pt x="140219" y="172900"/>
                </a:lnTo>
                <a:lnTo>
                  <a:pt x="150026" y="178009"/>
                </a:lnTo>
                <a:lnTo>
                  <a:pt x="161658" y="183585"/>
                </a:lnTo>
                <a:lnTo>
                  <a:pt x="175107" y="189628"/>
                </a:lnTo>
                <a:lnTo>
                  <a:pt x="190367" y="196137"/>
                </a:lnTo>
                <a:lnTo>
                  <a:pt x="203834" y="201663"/>
                </a:lnTo>
                <a:lnTo>
                  <a:pt x="218003" y="207619"/>
                </a:lnTo>
                <a:lnTo>
                  <a:pt x="231331" y="213712"/>
                </a:lnTo>
                <a:lnTo>
                  <a:pt x="243817" y="219941"/>
                </a:lnTo>
                <a:lnTo>
                  <a:pt x="255462" y="226307"/>
                </a:lnTo>
                <a:lnTo>
                  <a:pt x="266265" y="232809"/>
                </a:lnTo>
                <a:lnTo>
                  <a:pt x="276227" y="239448"/>
                </a:lnTo>
                <a:lnTo>
                  <a:pt x="293627" y="253137"/>
                </a:lnTo>
                <a:lnTo>
                  <a:pt x="308220" y="267985"/>
                </a:lnTo>
                <a:lnTo>
                  <a:pt x="316236" y="278267"/>
                </a:lnTo>
                <a:lnTo>
                  <a:pt x="323132" y="289063"/>
                </a:lnTo>
                <a:lnTo>
                  <a:pt x="328910" y="300372"/>
                </a:lnTo>
                <a:lnTo>
                  <a:pt x="333570" y="312194"/>
                </a:lnTo>
                <a:lnTo>
                  <a:pt x="337115" y="324530"/>
                </a:lnTo>
                <a:lnTo>
                  <a:pt x="339545" y="337379"/>
                </a:lnTo>
                <a:lnTo>
                  <a:pt x="340862" y="350742"/>
                </a:lnTo>
                <a:lnTo>
                  <a:pt x="341121" y="360172"/>
                </a:lnTo>
                <a:lnTo>
                  <a:pt x="340599" y="374355"/>
                </a:lnTo>
                <a:lnTo>
                  <a:pt x="339030" y="387810"/>
                </a:lnTo>
                <a:lnTo>
                  <a:pt x="336416" y="400539"/>
                </a:lnTo>
                <a:lnTo>
                  <a:pt x="332756" y="412541"/>
                </a:lnTo>
                <a:lnTo>
                  <a:pt x="328050" y="423815"/>
                </a:lnTo>
                <a:lnTo>
                  <a:pt x="322300" y="434362"/>
                </a:lnTo>
                <a:lnTo>
                  <a:pt x="315504" y="444182"/>
                </a:lnTo>
                <a:lnTo>
                  <a:pt x="307663" y="453274"/>
                </a:lnTo>
                <a:lnTo>
                  <a:pt x="298776" y="461639"/>
                </a:lnTo>
                <a:lnTo>
                  <a:pt x="288845" y="469277"/>
                </a:lnTo>
                <a:lnTo>
                  <a:pt x="277869" y="476188"/>
                </a:lnTo>
                <a:lnTo>
                  <a:pt x="265848" y="482371"/>
                </a:lnTo>
                <a:lnTo>
                  <a:pt x="252782" y="487827"/>
                </a:lnTo>
                <a:lnTo>
                  <a:pt x="238672" y="492555"/>
                </a:lnTo>
                <a:lnTo>
                  <a:pt x="223518" y="496556"/>
                </a:lnTo>
                <a:lnTo>
                  <a:pt x="207318" y="499830"/>
                </a:lnTo>
                <a:lnTo>
                  <a:pt x="190075" y="502376"/>
                </a:lnTo>
                <a:lnTo>
                  <a:pt x="171787" y="504195"/>
                </a:lnTo>
                <a:lnTo>
                  <a:pt x="152455" y="505286"/>
                </a:lnTo>
                <a:lnTo>
                  <a:pt x="132079" y="505650"/>
                </a:lnTo>
                <a:lnTo>
                  <a:pt x="118618" y="505494"/>
                </a:lnTo>
                <a:lnTo>
                  <a:pt x="105338" y="505027"/>
                </a:lnTo>
                <a:lnTo>
                  <a:pt x="92239" y="504248"/>
                </a:lnTo>
                <a:lnTo>
                  <a:pt x="79322" y="503157"/>
                </a:lnTo>
                <a:lnTo>
                  <a:pt x="66588" y="501755"/>
                </a:lnTo>
                <a:lnTo>
                  <a:pt x="54038" y="500042"/>
                </a:lnTo>
                <a:lnTo>
                  <a:pt x="41671" y="498019"/>
                </a:lnTo>
                <a:lnTo>
                  <a:pt x="29490" y="495684"/>
                </a:lnTo>
                <a:lnTo>
                  <a:pt x="17494" y="493038"/>
                </a:lnTo>
                <a:lnTo>
                  <a:pt x="5683" y="490082"/>
                </a:lnTo>
                <a:lnTo>
                  <a:pt x="0" y="488530"/>
                </a:lnTo>
                <a:lnTo>
                  <a:pt x="18160" y="405561"/>
                </a:lnTo>
                <a:lnTo>
                  <a:pt x="31319" y="409881"/>
                </a:lnTo>
                <a:lnTo>
                  <a:pt x="44306" y="413699"/>
                </a:lnTo>
                <a:lnTo>
                  <a:pt x="57126" y="417015"/>
                </a:lnTo>
                <a:lnTo>
                  <a:pt x="69780" y="419830"/>
                </a:lnTo>
                <a:lnTo>
                  <a:pt x="82272" y="422143"/>
                </a:lnTo>
                <a:lnTo>
                  <a:pt x="94605" y="423955"/>
                </a:lnTo>
                <a:lnTo>
                  <a:pt x="106782" y="425266"/>
                </a:lnTo>
                <a:lnTo>
                  <a:pt x="118806" y="426076"/>
                </a:lnTo>
                <a:lnTo>
                  <a:pt x="130680" y="426386"/>
                </a:lnTo>
                <a:lnTo>
                  <a:pt x="132079" y="426389"/>
                </a:lnTo>
                <a:lnTo>
                  <a:pt x="148864" y="426140"/>
                </a:lnTo>
                <a:lnTo>
                  <a:pt x="164207" y="425391"/>
                </a:lnTo>
                <a:lnTo>
                  <a:pt x="178102" y="424142"/>
                </a:lnTo>
                <a:lnTo>
                  <a:pt x="190545" y="422392"/>
                </a:lnTo>
                <a:lnTo>
                  <a:pt x="201531" y="420142"/>
                </a:lnTo>
                <a:lnTo>
                  <a:pt x="211056" y="417390"/>
                </a:lnTo>
                <a:lnTo>
                  <a:pt x="217550" y="414858"/>
                </a:lnTo>
                <a:lnTo>
                  <a:pt x="229824" y="407433"/>
                </a:lnTo>
                <a:lnTo>
                  <a:pt x="238253" y="397695"/>
                </a:lnTo>
                <a:lnTo>
                  <a:pt x="242820" y="385645"/>
                </a:lnTo>
                <a:lnTo>
                  <a:pt x="243712" y="376161"/>
                </a:lnTo>
                <a:lnTo>
                  <a:pt x="242325" y="363269"/>
                </a:lnTo>
                <a:lnTo>
                  <a:pt x="238169" y="351378"/>
                </a:lnTo>
                <a:lnTo>
                  <a:pt x="231255" y="340487"/>
                </a:lnTo>
                <a:lnTo>
                  <a:pt x="221592" y="330597"/>
                </a:lnTo>
                <a:lnTo>
                  <a:pt x="212778" y="323871"/>
                </a:lnTo>
                <a:lnTo>
                  <a:pt x="204977" y="318848"/>
                </a:lnTo>
                <a:lnTo>
                  <a:pt x="195673" y="313466"/>
                </a:lnTo>
                <a:lnTo>
                  <a:pt x="184869" y="307726"/>
                </a:lnTo>
                <a:lnTo>
                  <a:pt x="172565" y="301628"/>
                </a:lnTo>
                <a:lnTo>
                  <a:pt x="158764" y="295172"/>
                </a:lnTo>
                <a:lnTo>
                  <a:pt x="143468" y="288358"/>
                </a:lnTo>
                <a:lnTo>
                  <a:pt x="133095" y="283895"/>
                </a:lnTo>
                <a:lnTo>
                  <a:pt x="119116" y="277606"/>
                </a:lnTo>
                <a:lnTo>
                  <a:pt x="106037" y="271180"/>
                </a:lnTo>
                <a:lnTo>
                  <a:pt x="93863" y="264620"/>
                </a:lnTo>
                <a:lnTo>
                  <a:pt x="82596" y="257924"/>
                </a:lnTo>
                <a:lnTo>
                  <a:pt x="72240" y="251093"/>
                </a:lnTo>
                <a:lnTo>
                  <a:pt x="62796" y="244128"/>
                </a:lnTo>
                <a:lnTo>
                  <a:pt x="54267" y="237029"/>
                </a:lnTo>
                <a:lnTo>
                  <a:pt x="46658" y="229796"/>
                </a:lnTo>
                <a:lnTo>
                  <a:pt x="37071" y="218944"/>
                </a:lnTo>
                <a:lnTo>
                  <a:pt x="29613" y="208489"/>
                </a:lnTo>
                <a:lnTo>
                  <a:pt x="23341" y="197463"/>
                </a:lnTo>
                <a:lnTo>
                  <a:pt x="18253" y="185866"/>
                </a:lnTo>
                <a:lnTo>
                  <a:pt x="14344" y="173697"/>
                </a:lnTo>
                <a:lnTo>
                  <a:pt x="11613" y="160957"/>
                </a:lnTo>
                <a:lnTo>
                  <a:pt x="10055" y="147644"/>
                </a:lnTo>
                <a:lnTo>
                  <a:pt x="9651" y="136144"/>
                </a:lnTo>
                <a:lnTo>
                  <a:pt x="10273" y="121830"/>
                </a:lnTo>
                <a:lnTo>
                  <a:pt x="12139" y="108257"/>
                </a:lnTo>
                <a:lnTo>
                  <a:pt x="15251" y="95420"/>
                </a:lnTo>
                <a:lnTo>
                  <a:pt x="19609" y="83319"/>
                </a:lnTo>
                <a:lnTo>
                  <a:pt x="25215" y="71950"/>
                </a:lnTo>
                <a:lnTo>
                  <a:pt x="32069" y="61312"/>
                </a:lnTo>
                <a:lnTo>
                  <a:pt x="40174" y="51402"/>
                </a:lnTo>
                <a:lnTo>
                  <a:pt x="49530" y="42217"/>
                </a:lnTo>
                <a:lnTo>
                  <a:pt x="57022" y="36068"/>
                </a:lnTo>
                <a:lnTo>
                  <a:pt x="65899" y="29876"/>
                </a:lnTo>
                <a:lnTo>
                  <a:pt x="75448" y="24265"/>
                </a:lnTo>
                <a:lnTo>
                  <a:pt x="85670" y="19236"/>
                </a:lnTo>
                <a:lnTo>
                  <a:pt x="96565" y="14789"/>
                </a:lnTo>
                <a:lnTo>
                  <a:pt x="108134" y="10924"/>
                </a:lnTo>
                <a:lnTo>
                  <a:pt x="120375" y="7643"/>
                </a:lnTo>
                <a:lnTo>
                  <a:pt x="133289" y="4945"/>
                </a:lnTo>
                <a:lnTo>
                  <a:pt x="146876" y="2832"/>
                </a:lnTo>
                <a:lnTo>
                  <a:pt x="161137" y="1303"/>
                </a:lnTo>
                <a:lnTo>
                  <a:pt x="176070" y="360"/>
                </a:lnTo>
                <a:lnTo>
                  <a:pt x="191676" y="3"/>
                </a:lnTo>
                <a:lnTo>
                  <a:pt x="19342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9329" y="5444998"/>
            <a:ext cx="473583" cy="508952"/>
          </a:xfrm>
          <a:custGeom>
            <a:avLst/>
            <a:gdLst/>
            <a:ahLst/>
            <a:cxnLst/>
            <a:rect l="l" t="t" r="r" b="b"/>
            <a:pathLst>
              <a:path w="473583" h="508952">
                <a:moveTo>
                  <a:pt x="242950" y="0"/>
                </a:moveTo>
                <a:lnTo>
                  <a:pt x="270262" y="1392"/>
                </a:lnTo>
                <a:lnTo>
                  <a:pt x="296288" y="5573"/>
                </a:lnTo>
                <a:lnTo>
                  <a:pt x="321026" y="12547"/>
                </a:lnTo>
                <a:lnTo>
                  <a:pt x="344473" y="22317"/>
                </a:lnTo>
                <a:lnTo>
                  <a:pt x="366628" y="34890"/>
                </a:lnTo>
                <a:lnTo>
                  <a:pt x="387488" y="50268"/>
                </a:lnTo>
                <a:lnTo>
                  <a:pt x="407052" y="68456"/>
                </a:lnTo>
                <a:lnTo>
                  <a:pt x="424104" y="88150"/>
                </a:lnTo>
                <a:lnTo>
                  <a:pt x="438376" y="108861"/>
                </a:lnTo>
                <a:lnTo>
                  <a:pt x="450227" y="130967"/>
                </a:lnTo>
                <a:lnTo>
                  <a:pt x="459657" y="154466"/>
                </a:lnTo>
                <a:lnTo>
                  <a:pt x="466664" y="179359"/>
                </a:lnTo>
                <a:lnTo>
                  <a:pt x="471246" y="205645"/>
                </a:lnTo>
                <a:lnTo>
                  <a:pt x="473401" y="233324"/>
                </a:lnTo>
                <a:lnTo>
                  <a:pt x="473583" y="244411"/>
                </a:lnTo>
                <a:lnTo>
                  <a:pt x="473305" y="258626"/>
                </a:lnTo>
                <a:lnTo>
                  <a:pt x="471087" y="286129"/>
                </a:lnTo>
                <a:lnTo>
                  <a:pt x="466652" y="312395"/>
                </a:lnTo>
                <a:lnTo>
                  <a:pt x="460001" y="337425"/>
                </a:lnTo>
                <a:lnTo>
                  <a:pt x="451137" y="361218"/>
                </a:lnTo>
                <a:lnTo>
                  <a:pt x="440060" y="383775"/>
                </a:lnTo>
                <a:lnTo>
                  <a:pt x="426773" y="405096"/>
                </a:lnTo>
                <a:lnTo>
                  <a:pt x="411277" y="425182"/>
                </a:lnTo>
                <a:lnTo>
                  <a:pt x="394039" y="443574"/>
                </a:lnTo>
                <a:lnTo>
                  <a:pt x="374005" y="461091"/>
                </a:lnTo>
                <a:lnTo>
                  <a:pt x="352768" y="475883"/>
                </a:lnTo>
                <a:lnTo>
                  <a:pt x="330329" y="487948"/>
                </a:lnTo>
                <a:lnTo>
                  <a:pt x="306688" y="497287"/>
                </a:lnTo>
                <a:lnTo>
                  <a:pt x="281844" y="503899"/>
                </a:lnTo>
                <a:lnTo>
                  <a:pt x="255797" y="507785"/>
                </a:lnTo>
                <a:lnTo>
                  <a:pt x="230632" y="508952"/>
                </a:lnTo>
                <a:lnTo>
                  <a:pt x="216797" y="508602"/>
                </a:lnTo>
                <a:lnTo>
                  <a:pt x="190112" y="505802"/>
                </a:lnTo>
                <a:lnTo>
                  <a:pt x="164733" y="500202"/>
                </a:lnTo>
                <a:lnTo>
                  <a:pt x="140657" y="491803"/>
                </a:lnTo>
                <a:lnTo>
                  <a:pt x="117879" y="480604"/>
                </a:lnTo>
                <a:lnTo>
                  <a:pt x="96395" y="466607"/>
                </a:lnTo>
                <a:lnTo>
                  <a:pt x="76200" y="449810"/>
                </a:lnTo>
                <a:lnTo>
                  <a:pt x="57491" y="430406"/>
                </a:lnTo>
                <a:lnTo>
                  <a:pt x="41974" y="410333"/>
                </a:lnTo>
                <a:lnTo>
                  <a:pt x="28899" y="388889"/>
                </a:lnTo>
                <a:lnTo>
                  <a:pt x="18262" y="366071"/>
                </a:lnTo>
                <a:lnTo>
                  <a:pt x="10059" y="341882"/>
                </a:lnTo>
                <a:lnTo>
                  <a:pt x="4286" y="316319"/>
                </a:lnTo>
                <a:lnTo>
                  <a:pt x="940" y="289383"/>
                </a:lnTo>
                <a:lnTo>
                  <a:pt x="0" y="264502"/>
                </a:lnTo>
                <a:lnTo>
                  <a:pt x="275" y="250288"/>
                </a:lnTo>
                <a:lnTo>
                  <a:pt x="2483" y="222786"/>
                </a:lnTo>
                <a:lnTo>
                  <a:pt x="6899" y="196518"/>
                </a:lnTo>
                <a:lnTo>
                  <a:pt x="13526" y="171486"/>
                </a:lnTo>
                <a:lnTo>
                  <a:pt x="22366" y="147687"/>
                </a:lnTo>
                <a:lnTo>
                  <a:pt x="33418" y="125121"/>
                </a:lnTo>
                <a:lnTo>
                  <a:pt x="46686" y="103788"/>
                </a:lnTo>
                <a:lnTo>
                  <a:pt x="62170" y="83687"/>
                </a:lnTo>
                <a:lnTo>
                  <a:pt x="79436" y="65292"/>
                </a:lnTo>
                <a:lnTo>
                  <a:pt x="99500" y="47804"/>
                </a:lnTo>
                <a:lnTo>
                  <a:pt x="120754" y="33036"/>
                </a:lnTo>
                <a:lnTo>
                  <a:pt x="143201" y="20989"/>
                </a:lnTo>
                <a:lnTo>
                  <a:pt x="166842" y="11662"/>
                </a:lnTo>
                <a:lnTo>
                  <a:pt x="191680" y="5056"/>
                </a:lnTo>
                <a:lnTo>
                  <a:pt x="217715" y="1171"/>
                </a:lnTo>
                <a:lnTo>
                  <a:pt x="24295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494657" y="6372642"/>
            <a:ext cx="174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30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9144000" cy="4913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7553" y="1083945"/>
            <a:ext cx="110928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</a:t>
            </a:r>
            <a:r>
              <a:rPr sz="2200" spc="4" dirty="0" smtClean="0">
                <a:latin typeface="Times New Roman"/>
                <a:cs typeface="Times New Roman"/>
              </a:rPr>
              <a:t>ho</a:t>
            </a:r>
            <a:r>
              <a:rPr sz="2200" spc="0" dirty="0" smtClean="0">
                <a:latin typeface="Times New Roman"/>
                <a:cs typeface="Times New Roman"/>
              </a:rPr>
              <a:t>se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7305" y="1083945"/>
            <a:ext cx="579326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CST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9473" y="1083945"/>
            <a:ext cx="1338741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Microwave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2498" y="1083945"/>
            <a:ext cx="75047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stu</a:t>
            </a:r>
            <a:r>
              <a:rPr sz="2200" spc="4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io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06849" y="6372642"/>
            <a:ext cx="14902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31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524000"/>
            <a:ext cx="9144000" cy="489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553" y="1083945"/>
            <a:ext cx="110928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</a:t>
            </a:r>
            <a:r>
              <a:rPr sz="2200" spc="4" dirty="0" smtClean="0">
                <a:latin typeface="Times New Roman"/>
                <a:cs typeface="Times New Roman"/>
              </a:rPr>
              <a:t>ho</a:t>
            </a:r>
            <a:r>
              <a:rPr sz="2200" spc="0" dirty="0" smtClean="0">
                <a:latin typeface="Times New Roman"/>
                <a:cs typeface="Times New Roman"/>
              </a:rPr>
              <a:t>se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7305" y="1083945"/>
            <a:ext cx="101403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Anten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3813" y="1083945"/>
            <a:ext cx="966572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(Planar)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00753" y="6372642"/>
            <a:ext cx="16322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32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7400" y="2904490"/>
            <a:ext cx="0" cy="3197860"/>
          </a:xfrm>
          <a:custGeom>
            <a:avLst/>
            <a:gdLst/>
            <a:ahLst/>
            <a:cxnLst/>
            <a:rect l="l" t="t" r="r" b="b"/>
            <a:pathLst>
              <a:path h="3197860">
                <a:moveTo>
                  <a:pt x="0" y="0"/>
                </a:moveTo>
                <a:lnTo>
                  <a:pt x="0" y="31978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7050" y="320040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7050" y="348996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7050" y="377952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7050" y="4069079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7050" y="435864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7050" y="464820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7050" y="493776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7050" y="522732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7050" y="551688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7050" y="580644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3400" y="2904490"/>
            <a:ext cx="0" cy="3197860"/>
          </a:xfrm>
          <a:custGeom>
            <a:avLst/>
            <a:gdLst/>
            <a:ahLst/>
            <a:cxnLst/>
            <a:rect l="l" t="t" r="r" b="b"/>
            <a:pathLst>
              <a:path h="3197860">
                <a:moveTo>
                  <a:pt x="0" y="0"/>
                </a:moveTo>
                <a:lnTo>
                  <a:pt x="0" y="31978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81400" y="2904490"/>
            <a:ext cx="0" cy="3197860"/>
          </a:xfrm>
          <a:custGeom>
            <a:avLst/>
            <a:gdLst/>
            <a:ahLst/>
            <a:cxnLst/>
            <a:rect l="l" t="t" r="r" b="b"/>
            <a:pathLst>
              <a:path h="3197860">
                <a:moveTo>
                  <a:pt x="0" y="0"/>
                </a:moveTo>
                <a:lnTo>
                  <a:pt x="0" y="31978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7050" y="291084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7050" y="609600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62399" y="2667018"/>
            <a:ext cx="4745039" cy="3182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54940" y="996165"/>
            <a:ext cx="7638650" cy="895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81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The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Para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eters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650"/>
              </a:lnSpc>
              <a:spcBef>
                <a:spcPts val="13"/>
              </a:spcBef>
            </a:pPr>
            <a:r>
              <a:rPr sz="3200" spc="0" dirty="0" smtClean="0">
                <a:latin typeface="Times New Roman"/>
                <a:cs typeface="Times New Roman"/>
              </a:rPr>
              <a:t>For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de</a:t>
            </a:r>
            <a:r>
              <a:rPr sz="3200" spc="4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ign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 microstrip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pat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h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ant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nna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with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4940" y="1923011"/>
            <a:ext cx="1760455" cy="895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micr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strip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ts val="3650"/>
              </a:lnSpc>
              <a:spcBef>
                <a:spcPts val="13"/>
              </a:spcBef>
            </a:pPr>
            <a:r>
              <a:rPr sz="3200" spc="-129" dirty="0" smtClean="0">
                <a:latin typeface="Times New Roman"/>
                <a:cs typeface="Times New Roman"/>
              </a:rPr>
              <a:t>W</a:t>
            </a:r>
            <a:r>
              <a:rPr sz="3200" spc="0" dirty="0" smtClean="0">
                <a:latin typeface="Times New Roman"/>
                <a:cs typeface="Times New Roman"/>
              </a:rPr>
              <a:t>iF</a:t>
            </a:r>
            <a:r>
              <a:rPr sz="3200" spc="-9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27024" y="1923011"/>
            <a:ext cx="7879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fe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28226" y="1923011"/>
            <a:ext cx="69679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line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38280" y="1923011"/>
            <a:ext cx="17851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(ins</a:t>
            </a:r>
            <a:r>
              <a:rPr sz="3200" spc="9" dirty="0" smtClean="0">
                <a:latin typeface="Times New Roman"/>
                <a:cs typeface="Times New Roman"/>
              </a:rPr>
              <a:t>et</a:t>
            </a:r>
            <a:r>
              <a:rPr sz="3200" spc="0" dirty="0" smtClean="0">
                <a:latin typeface="Times New Roman"/>
                <a:cs typeface="Times New Roman"/>
              </a:rPr>
              <a:t>-fe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3059" y="1923011"/>
            <a:ext cx="9234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wo</a:t>
            </a:r>
            <a:r>
              <a:rPr sz="3200" spc="4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k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69762" y="1923011"/>
            <a:ext cx="49334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76769" y="1923011"/>
            <a:ext cx="59507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2.4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85910" y="1923011"/>
            <a:ext cx="8546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GHz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56693" y="1923011"/>
            <a:ext cx="56089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for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685" y="6247878"/>
            <a:ext cx="244953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The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fre</a:t>
            </a:r>
            <a:r>
              <a:rPr sz="3200" spc="4" dirty="0" smtClean="0">
                <a:latin typeface="Times New Roman"/>
                <a:cs typeface="Times New Roman"/>
              </a:rPr>
              <a:t>q</a:t>
            </a:r>
            <a:r>
              <a:rPr sz="3200" spc="0" dirty="0" smtClean="0">
                <a:latin typeface="Times New Roman"/>
                <a:cs typeface="Times New Roman"/>
              </a:rPr>
              <a:t>ue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cy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1065" y="6247878"/>
            <a:ext cx="377786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ran</a:t>
            </a:r>
            <a:r>
              <a:rPr sz="3200" spc="9" dirty="0" smtClean="0">
                <a:latin typeface="Times New Roman"/>
                <a:cs typeface="Times New Roman"/>
              </a:rPr>
              <a:t>g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betw</a:t>
            </a:r>
            <a:r>
              <a:rPr sz="3200" spc="-300" dirty="0" smtClean="0">
                <a:latin typeface="Times New Roman"/>
                <a:cs typeface="Times New Roman"/>
              </a:rPr>
              <a:t>e</a:t>
            </a:r>
            <a:r>
              <a:rPr sz="1500" spc="-179" baseline="49151" dirty="0" smtClean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r>
              <a:rPr sz="3200" spc="-1250" dirty="0" smtClean="0">
                <a:latin typeface="Times New Roman"/>
                <a:cs typeface="Times New Roman"/>
              </a:rPr>
              <a:t>e</a:t>
            </a:r>
            <a:r>
              <a:rPr sz="1500" spc="0" baseline="49151" dirty="0" smtClean="0">
                <a:solidFill>
                  <a:srgbClr val="073D86"/>
                </a:solidFill>
                <a:latin typeface="Candara"/>
                <a:cs typeface="Candara"/>
              </a:rPr>
              <a:t>3  </a:t>
            </a:r>
            <a:r>
              <a:rPr sz="1500" spc="111" baseline="491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1.8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to 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400" y="291084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205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Para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57400" y="291084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7732">
              <a:lnSpc>
                <a:spcPts val="2250"/>
              </a:lnSpc>
              <a:spcBef>
                <a:spcPts val="112"/>
              </a:spcBef>
            </a:pPr>
            <a:r>
              <a:rPr sz="2000" spc="-25" dirty="0" smtClean="0">
                <a:latin typeface="Times New Roman"/>
                <a:cs typeface="Times New Roman"/>
              </a:rPr>
              <a:t>mm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3400" y="320040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0341" marR="519826" algn="ctr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400" y="320040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3000" marR="511390" algn="ctr">
              <a:lnSpc>
                <a:spcPts val="2250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38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400" y="348996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3038" marR="561880" algn="ctr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57400" y="348996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3000" marR="511390" algn="ctr">
              <a:lnSpc>
                <a:spcPts val="2250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29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400" y="377952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5606" marR="532105" algn="ctr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Fi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7400" y="377952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8776">
              <a:lnSpc>
                <a:spcPts val="2250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8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85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400" y="4069079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9457">
              <a:lnSpc>
                <a:spcPts val="2255"/>
              </a:lnSpc>
              <a:spcBef>
                <a:spcPts val="112"/>
              </a:spcBef>
            </a:pPr>
            <a:r>
              <a:rPr sz="2000" spc="14" dirty="0" smtClean="0">
                <a:latin typeface="Times New Roman"/>
                <a:cs typeface="Times New Roman"/>
              </a:rPr>
              <a:t>Wf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7400" y="4069079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4769">
              <a:lnSpc>
                <a:spcPts val="2255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3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1</a:t>
            </a:r>
            <a:r>
              <a:rPr sz="2000" spc="9" dirty="0" smtClean="0">
                <a:latin typeface="Times New Roman"/>
                <a:cs typeface="Times New Roman"/>
              </a:rPr>
              <a:t>3</a:t>
            </a:r>
            <a:r>
              <a:rPr sz="2000" spc="0" dirty="0" smtClean="0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400" y="435864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4405">
              <a:lnSpc>
                <a:spcPts val="2255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Gpf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7400" y="435864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008" marR="576160" algn="ctr">
              <a:lnSpc>
                <a:spcPts val="2255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00" y="464820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9005" marR="498772" algn="ctr">
              <a:lnSpc>
                <a:spcPts val="2255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Lg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7400" y="464820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7064">
              <a:lnSpc>
                <a:spcPts val="2255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2*L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493776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8121">
              <a:lnSpc>
                <a:spcPts val="2255"/>
              </a:lnSpc>
              <a:spcBef>
                <a:spcPts val="112"/>
              </a:spcBef>
            </a:pPr>
            <a:r>
              <a:rPr sz="2000" spc="14" dirty="0" smtClean="0">
                <a:latin typeface="Times New Roman"/>
                <a:cs typeface="Times New Roman"/>
              </a:rPr>
              <a:t>Wg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7400" y="493776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4393">
              <a:lnSpc>
                <a:spcPts val="2255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2*W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522732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1680" marR="539234" algn="ctr">
              <a:lnSpc>
                <a:spcPts val="2255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ht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0" y="5227320"/>
            <a:ext cx="1524000" cy="289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4769">
              <a:lnSpc>
                <a:spcPts val="2255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0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0</a:t>
            </a:r>
            <a:r>
              <a:rPr sz="2000" spc="9" dirty="0" smtClean="0">
                <a:latin typeface="Times New Roman"/>
                <a:cs typeface="Times New Roman"/>
              </a:rPr>
              <a:t>3</a:t>
            </a:r>
            <a:r>
              <a:rPr sz="2000" spc="0" dirty="0" smtClean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551688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7986" marR="524655" algn="ctr">
              <a:lnSpc>
                <a:spcPts val="2255"/>
              </a:lnSpc>
              <a:spcBef>
                <a:spcPts val="11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hs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0" y="551688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0996" marR="480528" algn="ctr">
              <a:lnSpc>
                <a:spcPts val="2255"/>
              </a:lnSpc>
              <a:spcBef>
                <a:spcPts val="11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1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580644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57400" y="5806440"/>
            <a:ext cx="1524000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532" y="1860802"/>
            <a:ext cx="9144000" cy="492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1932" y="1860802"/>
            <a:ext cx="7488935" cy="4920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8644" y="2971800"/>
            <a:ext cx="2945892" cy="1798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767" y="1057647"/>
            <a:ext cx="30497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l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cal</a:t>
            </a:r>
            <a:r>
              <a:rPr sz="2200" spc="-1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co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r</a:t>
            </a:r>
            <a:r>
              <a:rPr sz="2200" spc="4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ate</a:t>
            </a:r>
            <a:r>
              <a:rPr sz="2200" spc="-6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19" dirty="0" smtClean="0">
                <a:latin typeface="Times New Roman"/>
                <a:cs typeface="Times New Roman"/>
              </a:rPr>
              <a:t>y</a:t>
            </a:r>
            <a:r>
              <a:rPr sz="2200" spc="0" dirty="0" smtClean="0">
                <a:latin typeface="Times New Roman"/>
                <a:cs typeface="Times New Roman"/>
              </a:rPr>
              <a:t>stem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67" y="1426455"/>
            <a:ext cx="158541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Deter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0652" y="1426455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2132" y="1426455"/>
            <a:ext cx="11833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freq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ency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9582" y="1426455"/>
            <a:ext cx="78063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Ran</a:t>
            </a:r>
            <a:r>
              <a:rPr sz="2200" spc="4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394" y="1426455"/>
            <a:ext cx="90028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and</a:t>
            </a:r>
            <a:r>
              <a:rPr sz="2200" spc="-16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put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2459" y="1426455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3939" y="1426455"/>
            <a:ext cx="128878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para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eters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6181" y="6372642"/>
            <a:ext cx="172243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34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828798"/>
            <a:ext cx="9144000" cy="493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7553" y="1437504"/>
            <a:ext cx="99971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ess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9126" y="1437504"/>
            <a:ext cx="73183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cre</a:t>
            </a:r>
            <a:r>
              <a:rPr sz="2200" spc="-9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te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6717" y="1437504"/>
            <a:ext cx="64091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b</a:t>
            </a:r>
            <a:r>
              <a:rPr sz="2200" spc="4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ick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1369" y="1437504"/>
            <a:ext cx="54888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9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1914" y="1437504"/>
            <a:ext cx="64091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ess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5041" y="1437504"/>
            <a:ext cx="46995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Esc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7482" y="1437504"/>
            <a:ext cx="60995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fr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1908" y="1437504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3388" y="1437504"/>
            <a:ext cx="110861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ke</a:t>
            </a:r>
            <a:r>
              <a:rPr sz="2200" spc="19" dirty="0" smtClean="0">
                <a:latin typeface="Times New Roman"/>
                <a:cs typeface="Times New Roman"/>
              </a:rPr>
              <a:t>y</a:t>
            </a:r>
            <a:r>
              <a:rPr sz="2200" spc="0" dirty="0" smtClean="0">
                <a:latin typeface="Times New Roman"/>
                <a:cs typeface="Times New Roman"/>
              </a:rPr>
              <a:t>b</a:t>
            </a:r>
            <a:r>
              <a:rPr sz="2200" spc="9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ard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7705" y="6372642"/>
            <a:ext cx="1669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35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0" y="1903476"/>
            <a:ext cx="4200144" cy="408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04" y="2340864"/>
            <a:ext cx="4334256" cy="3610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553" y="1437504"/>
            <a:ext cx="113859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Crea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9309" y="1437504"/>
            <a:ext cx="85900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g</a:t>
            </a:r>
            <a:r>
              <a:rPr sz="2200" spc="4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nd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1893" y="1437504"/>
            <a:ext cx="67187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l</a:t>
            </a:r>
            <a:r>
              <a:rPr sz="2200" spc="0" dirty="0" smtClean="0">
                <a:latin typeface="Times New Roman"/>
                <a:cs typeface="Times New Roman"/>
              </a:rPr>
              <a:t>ane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4657" y="6372642"/>
            <a:ext cx="1745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36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2332" y="1975103"/>
            <a:ext cx="4038600" cy="3966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2157983"/>
            <a:ext cx="4572000" cy="3761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553" y="1437504"/>
            <a:ext cx="113859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Crea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9309" y="1437504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0789" y="1437504"/>
            <a:ext cx="105953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su</a:t>
            </a:r>
            <a:r>
              <a:rPr sz="2200" spc="4" dirty="0" smtClean="0">
                <a:latin typeface="Times New Roman"/>
                <a:cs typeface="Times New Roman"/>
              </a:rPr>
              <a:t>b</a:t>
            </a:r>
            <a:r>
              <a:rPr sz="2200" spc="0" dirty="0" smtClean="0">
                <a:latin typeface="Times New Roman"/>
                <a:cs typeface="Times New Roman"/>
              </a:rPr>
              <a:t>strate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9229" y="6372642"/>
            <a:ext cx="1645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37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4400" y="1882139"/>
            <a:ext cx="4101084" cy="4075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2336" y="2033015"/>
            <a:ext cx="3973067" cy="377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553" y="1437504"/>
            <a:ext cx="113859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Crea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9309" y="1437504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0789" y="1437504"/>
            <a:ext cx="67131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patch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4657" y="6372642"/>
            <a:ext cx="17440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38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9400" y="1953768"/>
            <a:ext cx="42672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7553" y="1437504"/>
            <a:ext cx="113859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Crea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9309" y="1437504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0789" y="1437504"/>
            <a:ext cx="76251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885" y="1437504"/>
            <a:ext cx="68748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4" dirty="0" smtClean="0">
                <a:latin typeface="Times New Roman"/>
                <a:cs typeface="Times New Roman"/>
              </a:rPr>
              <a:t>p</a:t>
            </a:r>
            <a:r>
              <a:rPr sz="2200" spc="0" dirty="0" smtClean="0">
                <a:latin typeface="Times New Roman"/>
                <a:cs typeface="Times New Roman"/>
              </a:rPr>
              <a:t>ace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4657" y="6372642"/>
            <a:ext cx="17415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39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9765" y="1625504"/>
            <a:ext cx="7480198" cy="659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 </a:t>
            </a:r>
            <a:r>
              <a:rPr sz="2400" spc="-4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ral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Micros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rip patch antennas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are also kno</a:t>
            </a:r>
            <a:r>
              <a:rPr sz="2400" spc="-9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5600" marR="45720">
              <a:lnSpc>
                <a:spcPts val="2590"/>
              </a:lnSpc>
              <a:spcBef>
                <a:spcPts val="1"/>
              </a:spcBef>
            </a:pPr>
            <a:r>
              <a:rPr sz="2400" spc="0" dirty="0" smtClean="0">
                <a:latin typeface="Arial"/>
                <a:cs typeface="Arial"/>
              </a:rPr>
              <a:t>“P</a:t>
            </a:r>
            <a:r>
              <a:rPr sz="2400" spc="-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INT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AS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”.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6626" y="1625504"/>
            <a:ext cx="3929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765" y="2357278"/>
            <a:ext cx="54810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Opera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es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on microwave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eq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enc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es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54395" y="2357278"/>
            <a:ext cx="1558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8598" y="2357278"/>
            <a:ext cx="2491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9202" y="2357278"/>
            <a:ext cx="10364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1GHz).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765" y="3564667"/>
            <a:ext cx="261680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Invented by Bob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0189" y="3564667"/>
            <a:ext cx="232481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Munson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 1972.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765" y="3967003"/>
            <a:ext cx="15311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came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6320" y="3967003"/>
            <a:ext cx="10857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po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9392" y="3967003"/>
            <a:ext cx="10711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sta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2651" y="3967003"/>
            <a:ext cx="3082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3605" y="3967003"/>
            <a:ext cx="49570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2926" y="3967003"/>
            <a:ext cx="9001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197</a:t>
            </a:r>
            <a:r>
              <a:rPr sz="2400" spc="-9" dirty="0" smtClean="0">
                <a:latin typeface="Arial"/>
                <a:cs typeface="Arial"/>
              </a:rPr>
              <a:t>0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26661" y="6372642"/>
            <a:ext cx="11181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7800" y="1985772"/>
            <a:ext cx="6509004" cy="433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7553" y="1437504"/>
            <a:ext cx="81424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198" y="1437504"/>
            <a:ext cx="6548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aw</a:t>
            </a:r>
            <a:r>
              <a:rPr sz="2200" spc="-4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3064" y="1437504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3020" y="1437504"/>
            <a:ext cx="76251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3022" y="1437504"/>
            <a:ext cx="68665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space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1609" y="6372642"/>
            <a:ext cx="18057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8" y="2057400"/>
            <a:ext cx="3832860" cy="3750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7553" y="1437504"/>
            <a:ext cx="113859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Crea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9309" y="1437504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0789" y="1437504"/>
            <a:ext cx="76251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885" y="1437504"/>
            <a:ext cx="68748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4" dirty="0" smtClean="0">
                <a:latin typeface="Times New Roman"/>
                <a:cs typeface="Times New Roman"/>
              </a:rPr>
              <a:t>p</a:t>
            </a:r>
            <a:r>
              <a:rPr sz="2200" spc="0" dirty="0" smtClean="0">
                <a:latin typeface="Times New Roman"/>
                <a:cs typeface="Times New Roman"/>
              </a:rPr>
              <a:t>ace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03801" y="6372642"/>
            <a:ext cx="155313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41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0" y="1752600"/>
            <a:ext cx="4038600" cy="3966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00" y="1898903"/>
            <a:ext cx="4463796" cy="389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7553" y="1437504"/>
            <a:ext cx="113859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Crea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9309" y="1437504"/>
            <a:ext cx="408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0789" y="1437504"/>
            <a:ext cx="54720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feed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0953" y="1437504"/>
            <a:ext cx="48640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li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7705" y="6372642"/>
            <a:ext cx="16951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42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964" y="1978787"/>
            <a:ext cx="8124444" cy="4345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712" y="1212460"/>
            <a:ext cx="353788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2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patch</a:t>
            </a:r>
            <a:r>
              <a:rPr sz="2200" spc="-3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and</a:t>
            </a:r>
            <a:r>
              <a:rPr sz="2200" spc="-3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feed</a:t>
            </a:r>
            <a:r>
              <a:rPr sz="2200" spc="-2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li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e 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0549" y="1212460"/>
            <a:ext cx="122240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on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46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9" dirty="0" smtClean="0">
                <a:latin typeface="Times New Roman"/>
                <a:cs typeface="Times New Roman"/>
              </a:rPr>
              <a:t>b</a:t>
            </a:r>
            <a:r>
              <a:rPr sz="2200" spc="0" dirty="0" smtClean="0">
                <a:latin typeface="Times New Roman"/>
                <a:cs typeface="Times New Roman"/>
              </a:rPr>
              <a:t>ject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708" y="1581268"/>
            <a:ext cx="65597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Press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7076" y="1581268"/>
            <a:ext cx="28459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5062" y="1581268"/>
            <a:ext cx="67215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p</a:t>
            </a:r>
            <a:r>
              <a:rPr sz="2200" spc="0" dirty="0" smtClean="0">
                <a:latin typeface="Times New Roman"/>
                <a:cs typeface="Times New Roman"/>
              </a:rPr>
              <a:t>atch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0575" y="1581268"/>
            <a:ext cx="54804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0739" y="1581268"/>
            <a:ext cx="46995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add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4703" y="1581268"/>
            <a:ext cx="54804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5121" y="1581268"/>
            <a:ext cx="96638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feedli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5909" y="1581268"/>
            <a:ext cx="54804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6073" y="1581268"/>
            <a:ext cx="64091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ess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9582" y="1581268"/>
            <a:ext cx="67215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ter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6181" y="6372642"/>
            <a:ext cx="17254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43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0" y="1953767"/>
            <a:ext cx="5410200" cy="436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553" y="1437504"/>
            <a:ext cx="8452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9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5202" y="1437504"/>
            <a:ext cx="93514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ante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na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3133" y="6372642"/>
            <a:ext cx="17853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44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" y="1479803"/>
            <a:ext cx="8211311" cy="2391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" y="4277868"/>
            <a:ext cx="7610856" cy="228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2775" y="876291"/>
            <a:ext cx="84495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0424" y="876291"/>
            <a:ext cx="53298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rt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761" y="3904479"/>
            <a:ext cx="998874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Press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9309" y="3904479"/>
            <a:ext cx="222297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4861" y="3904479"/>
            <a:ext cx="609957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fr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9033" y="3904479"/>
            <a:ext cx="28459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7069" y="3904479"/>
            <a:ext cx="408597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8549" y="3904479"/>
            <a:ext cx="1109732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k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19" dirty="0" smtClean="0">
                <a:latin typeface="Times New Roman"/>
                <a:cs typeface="Times New Roman"/>
              </a:rPr>
              <a:t>y</a:t>
            </a:r>
            <a:r>
              <a:rPr sz="2200" spc="4" dirty="0" smtClean="0">
                <a:latin typeface="Times New Roman"/>
                <a:cs typeface="Times New Roman"/>
              </a:rPr>
              <a:t>bo</a:t>
            </a:r>
            <a:r>
              <a:rPr sz="2200" spc="0" dirty="0" smtClean="0">
                <a:latin typeface="Times New Roman"/>
                <a:cs typeface="Times New Roman"/>
              </a:rPr>
              <a:t>ard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8402" y="3904479"/>
            <a:ext cx="469953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0842" y="3904479"/>
            <a:ext cx="60939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click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3744" y="3904479"/>
            <a:ext cx="28459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4657" y="6372642"/>
            <a:ext cx="17322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45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400" y="1981200"/>
            <a:ext cx="6248400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1936" y="3505200"/>
            <a:ext cx="6096000" cy="3151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956174"/>
            <a:ext cx="98409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003160"/>
            <a:ext cx="95229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click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9342" y="3003160"/>
            <a:ext cx="34764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8338" y="3003160"/>
            <a:ext cx="127706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waveg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4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8879" y="3003160"/>
            <a:ext cx="51764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9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rt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1609" y="6372642"/>
            <a:ext cx="180883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46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5204" y="1181098"/>
            <a:ext cx="3639312" cy="560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956174"/>
            <a:ext cx="161940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wave</a:t>
            </a:r>
            <a:r>
              <a:rPr sz="2200" spc="4" dirty="0" smtClean="0">
                <a:latin typeface="Times New Roman"/>
                <a:cs typeface="Times New Roman"/>
              </a:rPr>
              <a:t>g</a:t>
            </a:r>
            <a:r>
              <a:rPr sz="2200" spc="0" dirty="0" smtClean="0">
                <a:latin typeface="Times New Roman"/>
                <a:cs typeface="Times New Roman"/>
              </a:rPr>
              <a:t>u</a:t>
            </a:r>
            <a:r>
              <a:rPr sz="2200" spc="4" dirty="0" smtClean="0">
                <a:latin typeface="Times New Roman"/>
                <a:cs typeface="Times New Roman"/>
              </a:rPr>
              <a:t>i</a:t>
            </a:r>
            <a:r>
              <a:rPr sz="2200" spc="0" dirty="0" smtClean="0">
                <a:latin typeface="Times New Roman"/>
                <a:cs typeface="Times New Roman"/>
              </a:rPr>
              <a:t>de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6854" y="956174"/>
            <a:ext cx="51764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9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rt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6181" y="6372642"/>
            <a:ext cx="17087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47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68" y="1905000"/>
            <a:ext cx="6858000" cy="4259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540" y="1389244"/>
            <a:ext cx="84464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1188" y="1389244"/>
            <a:ext cx="93514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ante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na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9922" y="1389244"/>
            <a:ext cx="25363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is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5954" y="1389244"/>
            <a:ext cx="68665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ready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6707" y="1389244"/>
            <a:ext cx="28459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3219" y="1389244"/>
            <a:ext cx="115017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si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u</a:t>
            </a:r>
            <a:r>
              <a:rPr sz="2200" spc="4" dirty="0" smtClean="0">
                <a:latin typeface="Times New Roman"/>
                <a:cs typeface="Times New Roman"/>
              </a:rPr>
              <a:t>l</a:t>
            </a:r>
            <a:r>
              <a:rPr sz="2200" spc="0" dirty="0" smtClean="0">
                <a:latin typeface="Times New Roman"/>
                <a:cs typeface="Times New Roman"/>
              </a:rPr>
              <a:t>ated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1609" y="6372642"/>
            <a:ext cx="1806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48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268" y="1676400"/>
            <a:ext cx="6400800" cy="4864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0" y="1828800"/>
            <a:ext cx="4715256" cy="459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898262"/>
            <a:ext cx="98353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Field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146" y="898262"/>
            <a:ext cx="105869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it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1609" y="6372642"/>
            <a:ext cx="1804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49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2840" y="2593848"/>
            <a:ext cx="4200144" cy="3171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9765" y="1627861"/>
            <a:ext cx="4355293" cy="87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Basic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lly,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9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</a:t>
            </a:r>
            <a:r>
              <a:rPr sz="3200" spc="-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crostrip</a:t>
            </a:r>
            <a:endParaRPr sz="3200">
              <a:latin typeface="Arial"/>
              <a:cs typeface="Arial"/>
            </a:endParaRPr>
          </a:p>
          <a:p>
            <a:pPr marL="12700" marR="61081">
              <a:lnSpc>
                <a:spcPts val="3460"/>
              </a:lnSpc>
              <a:spcBef>
                <a:spcPts val="4"/>
              </a:spcBef>
            </a:pPr>
            <a:r>
              <a:rPr sz="3200" spc="0" dirty="0" smtClean="0">
                <a:latin typeface="Arial"/>
                <a:cs typeface="Arial"/>
              </a:rPr>
              <a:t>consists</a:t>
            </a:r>
            <a:r>
              <a:rPr sz="3200" spc="-2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: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6895" y="1627861"/>
            <a:ext cx="112609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Pa</a:t>
            </a:r>
            <a:r>
              <a:rPr sz="3200" spc="-1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7679" y="1627861"/>
            <a:ext cx="160009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na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1626" y="2439813"/>
            <a:ext cx="111036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Diel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ctric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6371" y="2439813"/>
            <a:ext cx="111189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trate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765" y="3278394"/>
            <a:ext cx="3145292" cy="1640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An</a:t>
            </a:r>
            <a:r>
              <a:rPr sz="2000" spc="-9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enna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520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Me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al </a:t>
            </a:r>
            <a:r>
              <a:rPr sz="2400" spc="4" dirty="0" smtClean="0">
                <a:latin typeface="Arial"/>
                <a:cs typeface="Arial"/>
              </a:rPr>
              <a:t>“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tch</a:t>
            </a:r>
            <a:r>
              <a:rPr sz="2400" spc="4" dirty="0" smtClean="0">
                <a:latin typeface="Arial"/>
                <a:cs typeface="Arial"/>
              </a:rPr>
              <a:t>”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05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ect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ic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bst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ate.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09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ou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 Pl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8884" y="3278394"/>
            <a:ext cx="71333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Pa</a:t>
            </a:r>
            <a:r>
              <a:rPr sz="2000" spc="-9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4250" y="5564953"/>
            <a:ext cx="160182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Gr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und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plane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28185" y="6372642"/>
            <a:ext cx="10650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5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3000" y="1828800"/>
            <a:ext cx="6858000" cy="489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389244"/>
            <a:ext cx="84381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Use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9664" y="1389244"/>
            <a:ext cx="112144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Transie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5850" y="1389244"/>
            <a:ext cx="74996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sol</a:t>
            </a:r>
            <a:r>
              <a:rPr sz="2200" spc="9" dirty="0" smtClean="0">
                <a:latin typeface="Times New Roman"/>
                <a:cs typeface="Times New Roman"/>
              </a:rPr>
              <a:t>v</a:t>
            </a:r>
            <a:r>
              <a:rPr sz="2200" spc="0" dirty="0" smtClean="0">
                <a:latin typeface="Times New Roman"/>
                <a:cs typeface="Times New Roman"/>
              </a:rPr>
              <a:t>er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3133" y="6372642"/>
            <a:ext cx="17674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50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2133600"/>
            <a:ext cx="4800600" cy="441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928488"/>
            <a:ext cx="89069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start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06849" y="6372642"/>
            <a:ext cx="15148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51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600200"/>
            <a:ext cx="838962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928488"/>
            <a:ext cx="84495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7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2138" y="928488"/>
            <a:ext cx="78008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Result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9229" y="6372642"/>
            <a:ext cx="16568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52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3600" y="1548383"/>
            <a:ext cx="3962400" cy="463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4085" y="1115060"/>
            <a:ext cx="84433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2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1455" y="1115060"/>
            <a:ext cx="124716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ban</a:t>
            </a:r>
            <a:r>
              <a:rPr sz="2200" spc="9" dirty="0" smtClean="0">
                <a:latin typeface="Times New Roman"/>
                <a:cs typeface="Times New Roman"/>
              </a:rPr>
              <a:t>d</a:t>
            </a:r>
            <a:r>
              <a:rPr sz="2200" spc="0" dirty="0" smtClean="0">
                <a:latin typeface="Times New Roman"/>
                <a:cs typeface="Times New Roman"/>
              </a:rPr>
              <a:t>width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1389" y="1115060"/>
            <a:ext cx="224746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=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8465" y="1115060"/>
            <a:ext cx="557397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 smtClean="0">
                <a:latin typeface="Times New Roman"/>
                <a:cs typeface="Times New Roman"/>
              </a:rPr>
              <a:t>54</a:t>
            </a:r>
            <a:r>
              <a:rPr sz="2200" spc="0" dirty="0" smtClean="0">
                <a:latin typeface="Times New Roman"/>
                <a:cs typeface="Times New Roman"/>
              </a:rPr>
              <a:t>.9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7773" y="1115060"/>
            <a:ext cx="64102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MHz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7705" y="6372642"/>
            <a:ext cx="16871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53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8" y="1676400"/>
            <a:ext cx="730758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668" y="1115060"/>
            <a:ext cx="1371733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65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65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650" spc="222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Fairfield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1839" y="1115060"/>
            <a:ext cx="115503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Rad</a:t>
            </a:r>
            <a:r>
              <a:rPr sz="2200" spc="4" dirty="0" smtClean="0">
                <a:latin typeface="Times New Roman"/>
                <a:cs typeface="Times New Roman"/>
              </a:rPr>
              <a:t>i</a:t>
            </a:r>
            <a:r>
              <a:rPr sz="2200" spc="0" dirty="0" smtClean="0">
                <a:latin typeface="Times New Roman"/>
                <a:cs typeface="Times New Roman"/>
              </a:rPr>
              <a:t>ati</a:t>
            </a:r>
            <a:r>
              <a:rPr sz="2200" spc="9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7286" y="1115060"/>
            <a:ext cx="84260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pattern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4657" y="6372642"/>
            <a:ext cx="17470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54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308" y="987551"/>
            <a:ext cx="4199382" cy="570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0069" y="1079500"/>
            <a:ext cx="156972" cy="156337"/>
          </a:xfrm>
          <a:custGeom>
            <a:avLst/>
            <a:gdLst/>
            <a:ahLst/>
            <a:cxnLst/>
            <a:rect l="l" t="t" r="r" b="b"/>
            <a:pathLst>
              <a:path w="156972" h="156337">
                <a:moveTo>
                  <a:pt x="61722" y="0"/>
                </a:moveTo>
                <a:lnTo>
                  <a:pt x="47750" y="223"/>
                </a:lnTo>
                <a:lnTo>
                  <a:pt x="34438" y="888"/>
                </a:lnTo>
                <a:lnTo>
                  <a:pt x="21807" y="1988"/>
                </a:lnTo>
                <a:lnTo>
                  <a:pt x="9875" y="3517"/>
                </a:lnTo>
                <a:lnTo>
                  <a:pt x="0" y="5207"/>
                </a:lnTo>
                <a:lnTo>
                  <a:pt x="648" y="15203"/>
                </a:lnTo>
                <a:lnTo>
                  <a:pt x="1241" y="25699"/>
                </a:lnTo>
                <a:lnTo>
                  <a:pt x="1780" y="36693"/>
                </a:lnTo>
                <a:lnTo>
                  <a:pt x="2262" y="48186"/>
                </a:lnTo>
                <a:lnTo>
                  <a:pt x="2689" y="60177"/>
                </a:lnTo>
                <a:lnTo>
                  <a:pt x="3058" y="72665"/>
                </a:lnTo>
                <a:lnTo>
                  <a:pt x="3371" y="85650"/>
                </a:lnTo>
                <a:lnTo>
                  <a:pt x="3626" y="99132"/>
                </a:lnTo>
                <a:lnTo>
                  <a:pt x="3824" y="113109"/>
                </a:lnTo>
                <a:lnTo>
                  <a:pt x="3962" y="127583"/>
                </a:lnTo>
                <a:lnTo>
                  <a:pt x="4042" y="142551"/>
                </a:lnTo>
                <a:lnTo>
                  <a:pt x="4063" y="155575"/>
                </a:lnTo>
                <a:lnTo>
                  <a:pt x="18218" y="156032"/>
                </a:lnTo>
                <a:lnTo>
                  <a:pt x="30687" y="156283"/>
                </a:lnTo>
                <a:lnTo>
                  <a:pt x="38607" y="156337"/>
                </a:lnTo>
                <a:lnTo>
                  <a:pt x="58562" y="155698"/>
                </a:lnTo>
                <a:lnTo>
                  <a:pt x="76673" y="153782"/>
                </a:lnTo>
                <a:lnTo>
                  <a:pt x="92940" y="150588"/>
                </a:lnTo>
                <a:lnTo>
                  <a:pt x="107366" y="146118"/>
                </a:lnTo>
                <a:lnTo>
                  <a:pt x="119951" y="140369"/>
                </a:lnTo>
                <a:lnTo>
                  <a:pt x="130696" y="133344"/>
                </a:lnTo>
                <a:lnTo>
                  <a:pt x="139602" y="125041"/>
                </a:lnTo>
                <a:lnTo>
                  <a:pt x="146670" y="115461"/>
                </a:lnTo>
                <a:lnTo>
                  <a:pt x="151901" y="104603"/>
                </a:lnTo>
                <a:lnTo>
                  <a:pt x="155297" y="92468"/>
                </a:lnTo>
                <a:lnTo>
                  <a:pt x="156858" y="79056"/>
                </a:lnTo>
                <a:lnTo>
                  <a:pt x="156972" y="74040"/>
                </a:lnTo>
                <a:lnTo>
                  <a:pt x="155916" y="59294"/>
                </a:lnTo>
                <a:lnTo>
                  <a:pt x="152749" y="46179"/>
                </a:lnTo>
                <a:lnTo>
                  <a:pt x="147472" y="34697"/>
                </a:lnTo>
                <a:lnTo>
                  <a:pt x="140083" y="24850"/>
                </a:lnTo>
                <a:lnTo>
                  <a:pt x="130583" y="16640"/>
                </a:lnTo>
                <a:lnTo>
                  <a:pt x="118972" y="10069"/>
                </a:lnTo>
                <a:lnTo>
                  <a:pt x="105250" y="5138"/>
                </a:lnTo>
                <a:lnTo>
                  <a:pt x="89417" y="1850"/>
                </a:lnTo>
                <a:lnTo>
                  <a:pt x="71473" y="205"/>
                </a:lnTo>
                <a:lnTo>
                  <a:pt x="6172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839" y="1079500"/>
            <a:ext cx="157010" cy="156337"/>
          </a:xfrm>
          <a:custGeom>
            <a:avLst/>
            <a:gdLst/>
            <a:ahLst/>
            <a:cxnLst/>
            <a:rect l="l" t="t" r="r" b="b"/>
            <a:pathLst>
              <a:path w="157010" h="156337">
                <a:moveTo>
                  <a:pt x="61760" y="0"/>
                </a:moveTo>
                <a:lnTo>
                  <a:pt x="47770" y="222"/>
                </a:lnTo>
                <a:lnTo>
                  <a:pt x="34468" y="887"/>
                </a:lnTo>
                <a:lnTo>
                  <a:pt x="21854" y="1986"/>
                </a:lnTo>
                <a:lnTo>
                  <a:pt x="9928" y="3513"/>
                </a:lnTo>
                <a:lnTo>
                  <a:pt x="0" y="5207"/>
                </a:lnTo>
                <a:lnTo>
                  <a:pt x="662" y="15203"/>
                </a:lnTo>
                <a:lnTo>
                  <a:pt x="1265" y="25699"/>
                </a:lnTo>
                <a:lnTo>
                  <a:pt x="1811" y="36693"/>
                </a:lnTo>
                <a:lnTo>
                  <a:pt x="2297" y="48186"/>
                </a:lnTo>
                <a:lnTo>
                  <a:pt x="2725" y="60177"/>
                </a:lnTo>
                <a:lnTo>
                  <a:pt x="3095" y="72665"/>
                </a:lnTo>
                <a:lnTo>
                  <a:pt x="3406" y="85650"/>
                </a:lnTo>
                <a:lnTo>
                  <a:pt x="3659" y="99131"/>
                </a:lnTo>
                <a:lnTo>
                  <a:pt x="3854" y="113109"/>
                </a:lnTo>
                <a:lnTo>
                  <a:pt x="3990" y="127582"/>
                </a:lnTo>
                <a:lnTo>
                  <a:pt x="4068" y="142550"/>
                </a:lnTo>
                <a:lnTo>
                  <a:pt x="4089" y="155575"/>
                </a:lnTo>
                <a:lnTo>
                  <a:pt x="18260" y="156031"/>
                </a:lnTo>
                <a:lnTo>
                  <a:pt x="30721" y="156282"/>
                </a:lnTo>
                <a:lnTo>
                  <a:pt x="38696" y="156337"/>
                </a:lnTo>
                <a:lnTo>
                  <a:pt x="58630" y="155697"/>
                </a:lnTo>
                <a:lnTo>
                  <a:pt x="76726" y="153780"/>
                </a:lnTo>
                <a:lnTo>
                  <a:pt x="92985" y="150585"/>
                </a:lnTo>
                <a:lnTo>
                  <a:pt x="107405" y="146112"/>
                </a:lnTo>
                <a:lnTo>
                  <a:pt x="119988" y="140360"/>
                </a:lnTo>
                <a:lnTo>
                  <a:pt x="130734" y="133331"/>
                </a:lnTo>
                <a:lnTo>
                  <a:pt x="139642" y="125023"/>
                </a:lnTo>
                <a:lnTo>
                  <a:pt x="146712" y="115437"/>
                </a:lnTo>
                <a:lnTo>
                  <a:pt x="151945" y="104573"/>
                </a:lnTo>
                <a:lnTo>
                  <a:pt x="155340" y="92431"/>
                </a:lnTo>
                <a:lnTo>
                  <a:pt x="156898" y="79011"/>
                </a:lnTo>
                <a:lnTo>
                  <a:pt x="157010" y="74040"/>
                </a:lnTo>
                <a:lnTo>
                  <a:pt x="155954" y="59294"/>
                </a:lnTo>
                <a:lnTo>
                  <a:pt x="152787" y="46179"/>
                </a:lnTo>
                <a:lnTo>
                  <a:pt x="147510" y="34697"/>
                </a:lnTo>
                <a:lnTo>
                  <a:pt x="140121" y="24850"/>
                </a:lnTo>
                <a:lnTo>
                  <a:pt x="130621" y="16640"/>
                </a:lnTo>
                <a:lnTo>
                  <a:pt x="119010" y="10069"/>
                </a:lnTo>
                <a:lnTo>
                  <a:pt x="105289" y="5138"/>
                </a:lnTo>
                <a:lnTo>
                  <a:pt x="89456" y="1850"/>
                </a:lnTo>
                <a:lnTo>
                  <a:pt x="71512" y="205"/>
                </a:lnTo>
                <a:lnTo>
                  <a:pt x="6176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7517" y="1011427"/>
            <a:ext cx="319532" cy="484505"/>
          </a:xfrm>
          <a:custGeom>
            <a:avLst/>
            <a:gdLst/>
            <a:ahLst/>
            <a:cxnLst/>
            <a:rect l="l" t="t" r="r" b="b"/>
            <a:pathLst>
              <a:path w="319532" h="484505">
                <a:moveTo>
                  <a:pt x="0" y="0"/>
                </a:moveTo>
                <a:lnTo>
                  <a:pt x="302133" y="0"/>
                </a:lnTo>
                <a:lnTo>
                  <a:pt x="298069" y="81534"/>
                </a:lnTo>
                <a:lnTo>
                  <a:pt x="284149" y="80815"/>
                </a:lnTo>
                <a:lnTo>
                  <a:pt x="270391" y="80142"/>
                </a:lnTo>
                <a:lnTo>
                  <a:pt x="256797" y="79515"/>
                </a:lnTo>
                <a:lnTo>
                  <a:pt x="243365" y="78932"/>
                </a:lnTo>
                <a:lnTo>
                  <a:pt x="230096" y="78396"/>
                </a:lnTo>
                <a:lnTo>
                  <a:pt x="216991" y="77905"/>
                </a:lnTo>
                <a:lnTo>
                  <a:pt x="204050" y="77461"/>
                </a:lnTo>
                <a:lnTo>
                  <a:pt x="191274" y="77063"/>
                </a:lnTo>
                <a:lnTo>
                  <a:pt x="178662" y="76711"/>
                </a:lnTo>
                <a:lnTo>
                  <a:pt x="166216" y="76406"/>
                </a:lnTo>
                <a:lnTo>
                  <a:pt x="153935" y="76147"/>
                </a:lnTo>
                <a:lnTo>
                  <a:pt x="141820" y="75936"/>
                </a:lnTo>
                <a:lnTo>
                  <a:pt x="129871" y="75772"/>
                </a:lnTo>
                <a:lnTo>
                  <a:pt x="118089" y="75655"/>
                </a:lnTo>
                <a:lnTo>
                  <a:pt x="106475" y="75586"/>
                </a:lnTo>
                <a:lnTo>
                  <a:pt x="95631" y="75564"/>
                </a:lnTo>
                <a:lnTo>
                  <a:pt x="96346" y="86510"/>
                </a:lnTo>
                <a:lnTo>
                  <a:pt x="96987" y="97865"/>
                </a:lnTo>
                <a:lnTo>
                  <a:pt x="97552" y="109629"/>
                </a:lnTo>
                <a:lnTo>
                  <a:pt x="98040" y="121801"/>
                </a:lnTo>
                <a:lnTo>
                  <a:pt x="98450" y="134377"/>
                </a:lnTo>
                <a:lnTo>
                  <a:pt x="98782" y="147357"/>
                </a:lnTo>
                <a:lnTo>
                  <a:pt x="99034" y="160739"/>
                </a:lnTo>
                <a:lnTo>
                  <a:pt x="99207" y="174522"/>
                </a:lnTo>
                <a:lnTo>
                  <a:pt x="99298" y="188702"/>
                </a:lnTo>
                <a:lnTo>
                  <a:pt x="99314" y="197612"/>
                </a:lnTo>
                <a:lnTo>
                  <a:pt x="111241" y="197587"/>
                </a:lnTo>
                <a:lnTo>
                  <a:pt x="123296" y="197514"/>
                </a:lnTo>
                <a:lnTo>
                  <a:pt x="135479" y="197393"/>
                </a:lnTo>
                <a:lnTo>
                  <a:pt x="147790" y="197225"/>
                </a:lnTo>
                <a:lnTo>
                  <a:pt x="160229" y="197008"/>
                </a:lnTo>
                <a:lnTo>
                  <a:pt x="172794" y="196745"/>
                </a:lnTo>
                <a:lnTo>
                  <a:pt x="185486" y="196435"/>
                </a:lnTo>
                <a:lnTo>
                  <a:pt x="198305" y="196078"/>
                </a:lnTo>
                <a:lnTo>
                  <a:pt x="211249" y="195676"/>
                </a:lnTo>
                <a:lnTo>
                  <a:pt x="224319" y="195227"/>
                </a:lnTo>
                <a:lnTo>
                  <a:pt x="237514" y="194733"/>
                </a:lnTo>
                <a:lnTo>
                  <a:pt x="250834" y="194194"/>
                </a:lnTo>
                <a:lnTo>
                  <a:pt x="264279" y="193611"/>
                </a:lnTo>
                <a:lnTo>
                  <a:pt x="265684" y="193548"/>
                </a:lnTo>
                <a:lnTo>
                  <a:pt x="265684" y="271272"/>
                </a:lnTo>
                <a:lnTo>
                  <a:pt x="252440" y="270714"/>
                </a:lnTo>
                <a:lnTo>
                  <a:pt x="239285" y="270205"/>
                </a:lnTo>
                <a:lnTo>
                  <a:pt x="226220" y="269744"/>
                </a:lnTo>
                <a:lnTo>
                  <a:pt x="213245" y="269329"/>
                </a:lnTo>
                <a:lnTo>
                  <a:pt x="200359" y="268960"/>
                </a:lnTo>
                <a:lnTo>
                  <a:pt x="187565" y="268637"/>
                </a:lnTo>
                <a:lnTo>
                  <a:pt x="174861" y="268358"/>
                </a:lnTo>
                <a:lnTo>
                  <a:pt x="162248" y="268124"/>
                </a:lnTo>
                <a:lnTo>
                  <a:pt x="149726" y="267933"/>
                </a:lnTo>
                <a:lnTo>
                  <a:pt x="137297" y="267784"/>
                </a:lnTo>
                <a:lnTo>
                  <a:pt x="124959" y="267678"/>
                </a:lnTo>
                <a:lnTo>
                  <a:pt x="112715" y="267613"/>
                </a:lnTo>
                <a:lnTo>
                  <a:pt x="100562" y="267589"/>
                </a:lnTo>
                <a:lnTo>
                  <a:pt x="99314" y="267588"/>
                </a:lnTo>
                <a:lnTo>
                  <a:pt x="99338" y="281064"/>
                </a:lnTo>
                <a:lnTo>
                  <a:pt x="99412" y="294386"/>
                </a:lnTo>
                <a:lnTo>
                  <a:pt x="99535" y="307555"/>
                </a:lnTo>
                <a:lnTo>
                  <a:pt x="99707" y="320569"/>
                </a:lnTo>
                <a:lnTo>
                  <a:pt x="99928" y="333430"/>
                </a:lnTo>
                <a:lnTo>
                  <a:pt x="100199" y="346138"/>
                </a:lnTo>
                <a:lnTo>
                  <a:pt x="100519" y="358691"/>
                </a:lnTo>
                <a:lnTo>
                  <a:pt x="100887" y="371091"/>
                </a:lnTo>
                <a:lnTo>
                  <a:pt x="101306" y="383337"/>
                </a:lnTo>
                <a:lnTo>
                  <a:pt x="101773" y="395429"/>
                </a:lnTo>
                <a:lnTo>
                  <a:pt x="102289" y="407368"/>
                </a:lnTo>
                <a:lnTo>
                  <a:pt x="102362" y="408939"/>
                </a:lnTo>
                <a:lnTo>
                  <a:pt x="114322" y="408917"/>
                </a:lnTo>
                <a:lnTo>
                  <a:pt x="126374" y="408851"/>
                </a:lnTo>
                <a:lnTo>
                  <a:pt x="138517" y="408741"/>
                </a:lnTo>
                <a:lnTo>
                  <a:pt x="150751" y="408587"/>
                </a:lnTo>
                <a:lnTo>
                  <a:pt x="163076" y="408389"/>
                </a:lnTo>
                <a:lnTo>
                  <a:pt x="175492" y="408148"/>
                </a:lnTo>
                <a:lnTo>
                  <a:pt x="188000" y="407864"/>
                </a:lnTo>
                <a:lnTo>
                  <a:pt x="200598" y="407536"/>
                </a:lnTo>
                <a:lnTo>
                  <a:pt x="213288" y="407165"/>
                </a:lnTo>
                <a:lnTo>
                  <a:pt x="226069" y="406752"/>
                </a:lnTo>
                <a:lnTo>
                  <a:pt x="238941" y="406295"/>
                </a:lnTo>
                <a:lnTo>
                  <a:pt x="251904" y="405796"/>
                </a:lnTo>
                <a:lnTo>
                  <a:pt x="264958" y="405255"/>
                </a:lnTo>
                <a:lnTo>
                  <a:pt x="278103" y="404671"/>
                </a:lnTo>
                <a:lnTo>
                  <a:pt x="291340" y="404046"/>
                </a:lnTo>
                <a:lnTo>
                  <a:pt x="304667" y="403378"/>
                </a:lnTo>
                <a:lnTo>
                  <a:pt x="318086" y="402668"/>
                </a:lnTo>
                <a:lnTo>
                  <a:pt x="319532" y="402589"/>
                </a:lnTo>
                <a:lnTo>
                  <a:pt x="316611" y="484505"/>
                </a:lnTo>
                <a:lnTo>
                  <a:pt x="0" y="484505"/>
                </a:lnTo>
                <a:lnTo>
                  <a:pt x="465" y="473167"/>
                </a:lnTo>
                <a:lnTo>
                  <a:pt x="908" y="461686"/>
                </a:lnTo>
                <a:lnTo>
                  <a:pt x="1724" y="438294"/>
                </a:lnTo>
                <a:lnTo>
                  <a:pt x="2447" y="414327"/>
                </a:lnTo>
                <a:lnTo>
                  <a:pt x="3075" y="389786"/>
                </a:lnTo>
                <a:lnTo>
                  <a:pt x="3609" y="364671"/>
                </a:lnTo>
                <a:lnTo>
                  <a:pt x="4047" y="338982"/>
                </a:lnTo>
                <a:lnTo>
                  <a:pt x="4388" y="312719"/>
                </a:lnTo>
                <a:lnTo>
                  <a:pt x="4632" y="285881"/>
                </a:lnTo>
                <a:lnTo>
                  <a:pt x="4778" y="258470"/>
                </a:lnTo>
                <a:lnTo>
                  <a:pt x="4826" y="231139"/>
                </a:lnTo>
                <a:lnTo>
                  <a:pt x="4811" y="216378"/>
                </a:lnTo>
                <a:lnTo>
                  <a:pt x="4692" y="187574"/>
                </a:lnTo>
                <a:lnTo>
                  <a:pt x="4454" y="159727"/>
                </a:lnTo>
                <a:lnTo>
                  <a:pt x="4100" y="132840"/>
                </a:lnTo>
                <a:lnTo>
                  <a:pt x="3630" y="106912"/>
                </a:lnTo>
                <a:lnTo>
                  <a:pt x="3045" y="81946"/>
                </a:lnTo>
                <a:lnTo>
                  <a:pt x="2346" y="57942"/>
                </a:lnTo>
                <a:lnTo>
                  <a:pt x="1534" y="34901"/>
                </a:lnTo>
                <a:lnTo>
                  <a:pt x="609" y="12824"/>
                </a:lnTo>
                <a:lnTo>
                  <a:pt x="106" y="214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0926" y="1011427"/>
            <a:ext cx="399161" cy="484505"/>
          </a:xfrm>
          <a:custGeom>
            <a:avLst/>
            <a:gdLst/>
            <a:ahLst/>
            <a:cxnLst/>
            <a:rect l="l" t="t" r="r" b="b"/>
            <a:pathLst>
              <a:path w="399161" h="484505">
                <a:moveTo>
                  <a:pt x="0" y="0"/>
                </a:moveTo>
                <a:lnTo>
                  <a:pt x="110490" y="0"/>
                </a:lnTo>
                <a:lnTo>
                  <a:pt x="110935" y="3332"/>
                </a:lnTo>
                <a:lnTo>
                  <a:pt x="112273" y="7809"/>
                </a:lnTo>
                <a:lnTo>
                  <a:pt x="114504" y="13428"/>
                </a:lnTo>
                <a:lnTo>
                  <a:pt x="117626" y="20191"/>
                </a:lnTo>
                <a:lnTo>
                  <a:pt x="121642" y="28098"/>
                </a:lnTo>
                <a:lnTo>
                  <a:pt x="126551" y="37148"/>
                </a:lnTo>
                <a:lnTo>
                  <a:pt x="132353" y="47341"/>
                </a:lnTo>
                <a:lnTo>
                  <a:pt x="139048" y="58678"/>
                </a:lnTo>
                <a:lnTo>
                  <a:pt x="146638" y="71158"/>
                </a:lnTo>
                <a:lnTo>
                  <a:pt x="155121" y="84781"/>
                </a:lnTo>
                <a:lnTo>
                  <a:pt x="164499" y="99548"/>
                </a:lnTo>
                <a:lnTo>
                  <a:pt x="174771" y="115458"/>
                </a:lnTo>
                <a:lnTo>
                  <a:pt x="185939" y="132512"/>
                </a:lnTo>
                <a:lnTo>
                  <a:pt x="198001" y="150709"/>
                </a:lnTo>
                <a:lnTo>
                  <a:pt x="202437" y="157352"/>
                </a:lnTo>
                <a:lnTo>
                  <a:pt x="213070" y="173363"/>
                </a:lnTo>
                <a:lnTo>
                  <a:pt x="223186" y="188790"/>
                </a:lnTo>
                <a:lnTo>
                  <a:pt x="232786" y="203632"/>
                </a:lnTo>
                <a:lnTo>
                  <a:pt x="241871" y="217889"/>
                </a:lnTo>
                <a:lnTo>
                  <a:pt x="250439" y="231562"/>
                </a:lnTo>
                <a:lnTo>
                  <a:pt x="258490" y="244649"/>
                </a:lnTo>
                <a:lnTo>
                  <a:pt x="266026" y="257152"/>
                </a:lnTo>
                <a:lnTo>
                  <a:pt x="273044" y="269069"/>
                </a:lnTo>
                <a:lnTo>
                  <a:pt x="279546" y="280401"/>
                </a:lnTo>
                <a:lnTo>
                  <a:pt x="285531" y="291148"/>
                </a:lnTo>
                <a:lnTo>
                  <a:pt x="290999" y="301309"/>
                </a:lnTo>
                <a:lnTo>
                  <a:pt x="295950" y="310884"/>
                </a:lnTo>
                <a:lnTo>
                  <a:pt x="300384" y="319873"/>
                </a:lnTo>
                <a:lnTo>
                  <a:pt x="304300" y="328276"/>
                </a:lnTo>
                <a:lnTo>
                  <a:pt x="307699" y="336094"/>
                </a:lnTo>
                <a:lnTo>
                  <a:pt x="310580" y="343325"/>
                </a:lnTo>
                <a:lnTo>
                  <a:pt x="312943" y="349969"/>
                </a:lnTo>
                <a:lnTo>
                  <a:pt x="314706" y="355726"/>
                </a:lnTo>
                <a:lnTo>
                  <a:pt x="320294" y="355726"/>
                </a:lnTo>
                <a:lnTo>
                  <a:pt x="318835" y="341705"/>
                </a:lnTo>
                <a:lnTo>
                  <a:pt x="317508" y="327937"/>
                </a:lnTo>
                <a:lnTo>
                  <a:pt x="316313" y="314421"/>
                </a:lnTo>
                <a:lnTo>
                  <a:pt x="315249" y="301157"/>
                </a:lnTo>
                <a:lnTo>
                  <a:pt x="314316" y="288143"/>
                </a:lnTo>
                <a:lnTo>
                  <a:pt x="313513" y="275379"/>
                </a:lnTo>
                <a:lnTo>
                  <a:pt x="312841" y="262863"/>
                </a:lnTo>
                <a:lnTo>
                  <a:pt x="312297" y="250595"/>
                </a:lnTo>
                <a:lnTo>
                  <a:pt x="311883" y="238574"/>
                </a:lnTo>
                <a:lnTo>
                  <a:pt x="311597" y="226798"/>
                </a:lnTo>
                <a:lnTo>
                  <a:pt x="311438" y="215268"/>
                </a:lnTo>
                <a:lnTo>
                  <a:pt x="311403" y="206883"/>
                </a:lnTo>
                <a:lnTo>
                  <a:pt x="311383" y="194494"/>
                </a:lnTo>
                <a:lnTo>
                  <a:pt x="311323" y="182065"/>
                </a:lnTo>
                <a:lnTo>
                  <a:pt x="311224" y="169596"/>
                </a:lnTo>
                <a:lnTo>
                  <a:pt x="311084" y="157087"/>
                </a:lnTo>
                <a:lnTo>
                  <a:pt x="310905" y="144537"/>
                </a:lnTo>
                <a:lnTo>
                  <a:pt x="310687" y="131947"/>
                </a:lnTo>
                <a:lnTo>
                  <a:pt x="310429" y="119318"/>
                </a:lnTo>
                <a:lnTo>
                  <a:pt x="310133" y="106648"/>
                </a:lnTo>
                <a:lnTo>
                  <a:pt x="309798" y="93938"/>
                </a:lnTo>
                <a:lnTo>
                  <a:pt x="309424" y="81187"/>
                </a:lnTo>
                <a:lnTo>
                  <a:pt x="309012" y="68397"/>
                </a:lnTo>
                <a:lnTo>
                  <a:pt x="308562" y="55566"/>
                </a:lnTo>
                <a:lnTo>
                  <a:pt x="308073" y="42695"/>
                </a:lnTo>
                <a:lnTo>
                  <a:pt x="307547" y="29784"/>
                </a:lnTo>
                <a:lnTo>
                  <a:pt x="306983" y="16833"/>
                </a:lnTo>
                <a:lnTo>
                  <a:pt x="306381" y="3842"/>
                </a:lnTo>
                <a:lnTo>
                  <a:pt x="306197" y="0"/>
                </a:lnTo>
                <a:lnTo>
                  <a:pt x="399161" y="0"/>
                </a:lnTo>
                <a:lnTo>
                  <a:pt x="398090" y="20857"/>
                </a:lnTo>
                <a:lnTo>
                  <a:pt x="397141" y="42830"/>
                </a:lnTo>
                <a:lnTo>
                  <a:pt x="396313" y="65919"/>
                </a:lnTo>
                <a:lnTo>
                  <a:pt x="395607" y="90127"/>
                </a:lnTo>
                <a:lnTo>
                  <a:pt x="395025" y="115457"/>
                </a:lnTo>
                <a:lnTo>
                  <a:pt x="394568" y="141909"/>
                </a:lnTo>
                <a:lnTo>
                  <a:pt x="394236" y="169486"/>
                </a:lnTo>
                <a:lnTo>
                  <a:pt x="394032" y="198190"/>
                </a:lnTo>
                <a:lnTo>
                  <a:pt x="393954" y="228024"/>
                </a:lnTo>
                <a:lnTo>
                  <a:pt x="393953" y="231139"/>
                </a:lnTo>
                <a:lnTo>
                  <a:pt x="393967" y="245088"/>
                </a:lnTo>
                <a:lnTo>
                  <a:pt x="394074" y="272590"/>
                </a:lnTo>
                <a:lnTo>
                  <a:pt x="394286" y="299563"/>
                </a:lnTo>
                <a:lnTo>
                  <a:pt x="394604" y="326008"/>
                </a:lnTo>
                <a:lnTo>
                  <a:pt x="395027" y="351925"/>
                </a:lnTo>
                <a:lnTo>
                  <a:pt x="395553" y="377313"/>
                </a:lnTo>
                <a:lnTo>
                  <a:pt x="396182" y="402174"/>
                </a:lnTo>
                <a:lnTo>
                  <a:pt x="396914" y="426506"/>
                </a:lnTo>
                <a:lnTo>
                  <a:pt x="397746" y="450310"/>
                </a:lnTo>
                <a:lnTo>
                  <a:pt x="398680" y="473586"/>
                </a:lnTo>
                <a:lnTo>
                  <a:pt x="399161" y="484505"/>
                </a:lnTo>
                <a:lnTo>
                  <a:pt x="307339" y="484505"/>
                </a:lnTo>
                <a:lnTo>
                  <a:pt x="305526" y="478137"/>
                </a:lnTo>
                <a:lnTo>
                  <a:pt x="303259" y="473218"/>
                </a:lnTo>
                <a:lnTo>
                  <a:pt x="300086" y="467143"/>
                </a:lnTo>
                <a:lnTo>
                  <a:pt x="296007" y="459911"/>
                </a:lnTo>
                <a:lnTo>
                  <a:pt x="291022" y="451523"/>
                </a:lnTo>
                <a:lnTo>
                  <a:pt x="285131" y="441978"/>
                </a:lnTo>
                <a:lnTo>
                  <a:pt x="278335" y="431277"/>
                </a:lnTo>
                <a:lnTo>
                  <a:pt x="270634" y="419419"/>
                </a:lnTo>
                <a:lnTo>
                  <a:pt x="262028" y="406405"/>
                </a:lnTo>
                <a:lnTo>
                  <a:pt x="252517" y="392234"/>
                </a:lnTo>
                <a:lnTo>
                  <a:pt x="242101" y="376907"/>
                </a:lnTo>
                <a:lnTo>
                  <a:pt x="230782" y="360424"/>
                </a:lnTo>
                <a:lnTo>
                  <a:pt x="218558" y="342784"/>
                </a:lnTo>
                <a:lnTo>
                  <a:pt x="205430" y="323987"/>
                </a:lnTo>
                <a:lnTo>
                  <a:pt x="204977" y="323342"/>
                </a:lnTo>
                <a:lnTo>
                  <a:pt x="194040" y="307542"/>
                </a:lnTo>
                <a:lnTo>
                  <a:pt x="183604" y="292274"/>
                </a:lnTo>
                <a:lnTo>
                  <a:pt x="173669" y="277539"/>
                </a:lnTo>
                <a:lnTo>
                  <a:pt x="164237" y="263336"/>
                </a:lnTo>
                <a:lnTo>
                  <a:pt x="155307" y="249665"/>
                </a:lnTo>
                <a:lnTo>
                  <a:pt x="146880" y="236525"/>
                </a:lnTo>
                <a:lnTo>
                  <a:pt x="138955" y="223916"/>
                </a:lnTo>
                <a:lnTo>
                  <a:pt x="131533" y="211839"/>
                </a:lnTo>
                <a:lnTo>
                  <a:pt x="124615" y="200292"/>
                </a:lnTo>
                <a:lnTo>
                  <a:pt x="118200" y="189276"/>
                </a:lnTo>
                <a:lnTo>
                  <a:pt x="112288" y="178791"/>
                </a:lnTo>
                <a:lnTo>
                  <a:pt x="106880" y="168835"/>
                </a:lnTo>
                <a:lnTo>
                  <a:pt x="101976" y="159410"/>
                </a:lnTo>
                <a:lnTo>
                  <a:pt x="97576" y="150515"/>
                </a:lnTo>
                <a:lnTo>
                  <a:pt x="93681" y="142149"/>
                </a:lnTo>
                <a:lnTo>
                  <a:pt x="90291" y="134312"/>
                </a:lnTo>
                <a:lnTo>
                  <a:pt x="87405" y="127005"/>
                </a:lnTo>
                <a:lnTo>
                  <a:pt x="85024" y="120226"/>
                </a:lnTo>
                <a:lnTo>
                  <a:pt x="83149" y="113976"/>
                </a:lnTo>
                <a:lnTo>
                  <a:pt x="82931" y="113157"/>
                </a:lnTo>
                <a:lnTo>
                  <a:pt x="76962" y="113157"/>
                </a:lnTo>
                <a:lnTo>
                  <a:pt x="78500" y="127067"/>
                </a:lnTo>
                <a:lnTo>
                  <a:pt x="79902" y="140742"/>
                </a:lnTo>
                <a:lnTo>
                  <a:pt x="81169" y="154182"/>
                </a:lnTo>
                <a:lnTo>
                  <a:pt x="82298" y="167388"/>
                </a:lnTo>
                <a:lnTo>
                  <a:pt x="83290" y="180361"/>
                </a:lnTo>
                <a:lnTo>
                  <a:pt x="84144" y="193102"/>
                </a:lnTo>
                <a:lnTo>
                  <a:pt x="84860" y="205612"/>
                </a:lnTo>
                <a:lnTo>
                  <a:pt x="85438" y="217892"/>
                </a:lnTo>
                <a:lnTo>
                  <a:pt x="85876" y="229942"/>
                </a:lnTo>
                <a:lnTo>
                  <a:pt x="86174" y="241765"/>
                </a:lnTo>
                <a:lnTo>
                  <a:pt x="86332" y="253360"/>
                </a:lnTo>
                <a:lnTo>
                  <a:pt x="86360" y="260476"/>
                </a:lnTo>
                <a:lnTo>
                  <a:pt x="86375" y="271014"/>
                </a:lnTo>
                <a:lnTo>
                  <a:pt x="86424" y="281811"/>
                </a:lnTo>
                <a:lnTo>
                  <a:pt x="86504" y="292867"/>
                </a:lnTo>
                <a:lnTo>
                  <a:pt x="86617" y="304183"/>
                </a:lnTo>
                <a:lnTo>
                  <a:pt x="86763" y="315758"/>
                </a:lnTo>
                <a:lnTo>
                  <a:pt x="86942" y="327593"/>
                </a:lnTo>
                <a:lnTo>
                  <a:pt x="87155" y="339687"/>
                </a:lnTo>
                <a:lnTo>
                  <a:pt x="87401" y="352040"/>
                </a:lnTo>
                <a:lnTo>
                  <a:pt x="87682" y="364653"/>
                </a:lnTo>
                <a:lnTo>
                  <a:pt x="87997" y="377526"/>
                </a:lnTo>
                <a:lnTo>
                  <a:pt x="88346" y="390657"/>
                </a:lnTo>
                <a:lnTo>
                  <a:pt x="88730" y="404049"/>
                </a:lnTo>
                <a:lnTo>
                  <a:pt x="89150" y="417699"/>
                </a:lnTo>
                <a:lnTo>
                  <a:pt x="89604" y="431609"/>
                </a:lnTo>
                <a:lnTo>
                  <a:pt x="90095" y="445779"/>
                </a:lnTo>
                <a:lnTo>
                  <a:pt x="90622" y="460208"/>
                </a:lnTo>
                <a:lnTo>
                  <a:pt x="91184" y="474896"/>
                </a:lnTo>
                <a:lnTo>
                  <a:pt x="91567" y="484505"/>
                </a:lnTo>
                <a:lnTo>
                  <a:pt x="0" y="484505"/>
                </a:lnTo>
                <a:lnTo>
                  <a:pt x="1053" y="461138"/>
                </a:lnTo>
                <a:lnTo>
                  <a:pt x="1999" y="437320"/>
                </a:lnTo>
                <a:lnTo>
                  <a:pt x="2836" y="413050"/>
                </a:lnTo>
                <a:lnTo>
                  <a:pt x="3564" y="388328"/>
                </a:lnTo>
                <a:lnTo>
                  <a:pt x="4181" y="363155"/>
                </a:lnTo>
                <a:lnTo>
                  <a:pt x="4687" y="337530"/>
                </a:lnTo>
                <a:lnTo>
                  <a:pt x="5082" y="311454"/>
                </a:lnTo>
                <a:lnTo>
                  <a:pt x="5364" y="284926"/>
                </a:lnTo>
                <a:lnTo>
                  <a:pt x="5533" y="257946"/>
                </a:lnTo>
                <a:lnTo>
                  <a:pt x="5587" y="231139"/>
                </a:lnTo>
                <a:lnTo>
                  <a:pt x="5570" y="216340"/>
                </a:lnTo>
                <a:lnTo>
                  <a:pt x="5433" y="187472"/>
                </a:lnTo>
                <a:lnTo>
                  <a:pt x="5159" y="159580"/>
                </a:lnTo>
                <a:lnTo>
                  <a:pt x="4750" y="132666"/>
                </a:lnTo>
                <a:lnTo>
                  <a:pt x="4206" y="106730"/>
                </a:lnTo>
                <a:lnTo>
                  <a:pt x="3529" y="81774"/>
                </a:lnTo>
                <a:lnTo>
                  <a:pt x="2720" y="57798"/>
                </a:lnTo>
                <a:lnTo>
                  <a:pt x="1779" y="34803"/>
                </a:lnTo>
                <a:lnTo>
                  <a:pt x="708" y="12791"/>
                </a:lnTo>
                <a:lnTo>
                  <a:pt x="123" y="215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88590" y="1011427"/>
            <a:ext cx="319532" cy="484505"/>
          </a:xfrm>
          <a:custGeom>
            <a:avLst/>
            <a:gdLst/>
            <a:ahLst/>
            <a:cxnLst/>
            <a:rect l="l" t="t" r="r" b="b"/>
            <a:pathLst>
              <a:path w="319532" h="484505">
                <a:moveTo>
                  <a:pt x="0" y="0"/>
                </a:moveTo>
                <a:lnTo>
                  <a:pt x="302133" y="0"/>
                </a:lnTo>
                <a:lnTo>
                  <a:pt x="298069" y="81534"/>
                </a:lnTo>
                <a:lnTo>
                  <a:pt x="284149" y="80815"/>
                </a:lnTo>
                <a:lnTo>
                  <a:pt x="270391" y="80142"/>
                </a:lnTo>
                <a:lnTo>
                  <a:pt x="256797" y="79515"/>
                </a:lnTo>
                <a:lnTo>
                  <a:pt x="243365" y="78932"/>
                </a:lnTo>
                <a:lnTo>
                  <a:pt x="230096" y="78396"/>
                </a:lnTo>
                <a:lnTo>
                  <a:pt x="216991" y="77905"/>
                </a:lnTo>
                <a:lnTo>
                  <a:pt x="204050" y="77461"/>
                </a:lnTo>
                <a:lnTo>
                  <a:pt x="191274" y="77063"/>
                </a:lnTo>
                <a:lnTo>
                  <a:pt x="178662" y="76711"/>
                </a:lnTo>
                <a:lnTo>
                  <a:pt x="166216" y="76406"/>
                </a:lnTo>
                <a:lnTo>
                  <a:pt x="153935" y="76147"/>
                </a:lnTo>
                <a:lnTo>
                  <a:pt x="141820" y="75936"/>
                </a:lnTo>
                <a:lnTo>
                  <a:pt x="129871" y="75772"/>
                </a:lnTo>
                <a:lnTo>
                  <a:pt x="118089" y="75655"/>
                </a:lnTo>
                <a:lnTo>
                  <a:pt x="106475" y="75586"/>
                </a:lnTo>
                <a:lnTo>
                  <a:pt x="95631" y="75564"/>
                </a:lnTo>
                <a:lnTo>
                  <a:pt x="96346" y="86510"/>
                </a:lnTo>
                <a:lnTo>
                  <a:pt x="96987" y="97865"/>
                </a:lnTo>
                <a:lnTo>
                  <a:pt x="97552" y="109629"/>
                </a:lnTo>
                <a:lnTo>
                  <a:pt x="98040" y="121801"/>
                </a:lnTo>
                <a:lnTo>
                  <a:pt x="98450" y="134377"/>
                </a:lnTo>
                <a:lnTo>
                  <a:pt x="98782" y="147357"/>
                </a:lnTo>
                <a:lnTo>
                  <a:pt x="99034" y="160739"/>
                </a:lnTo>
                <a:lnTo>
                  <a:pt x="99207" y="174522"/>
                </a:lnTo>
                <a:lnTo>
                  <a:pt x="99298" y="188702"/>
                </a:lnTo>
                <a:lnTo>
                  <a:pt x="99314" y="197612"/>
                </a:lnTo>
                <a:lnTo>
                  <a:pt x="111241" y="197587"/>
                </a:lnTo>
                <a:lnTo>
                  <a:pt x="123296" y="197514"/>
                </a:lnTo>
                <a:lnTo>
                  <a:pt x="135479" y="197393"/>
                </a:lnTo>
                <a:lnTo>
                  <a:pt x="147790" y="197225"/>
                </a:lnTo>
                <a:lnTo>
                  <a:pt x="160229" y="197008"/>
                </a:lnTo>
                <a:lnTo>
                  <a:pt x="172794" y="196745"/>
                </a:lnTo>
                <a:lnTo>
                  <a:pt x="185486" y="196435"/>
                </a:lnTo>
                <a:lnTo>
                  <a:pt x="198305" y="196078"/>
                </a:lnTo>
                <a:lnTo>
                  <a:pt x="211249" y="195676"/>
                </a:lnTo>
                <a:lnTo>
                  <a:pt x="224319" y="195227"/>
                </a:lnTo>
                <a:lnTo>
                  <a:pt x="237514" y="194733"/>
                </a:lnTo>
                <a:lnTo>
                  <a:pt x="250834" y="194194"/>
                </a:lnTo>
                <a:lnTo>
                  <a:pt x="264279" y="193611"/>
                </a:lnTo>
                <a:lnTo>
                  <a:pt x="265684" y="193548"/>
                </a:lnTo>
                <a:lnTo>
                  <a:pt x="265684" y="271272"/>
                </a:lnTo>
                <a:lnTo>
                  <a:pt x="252440" y="270714"/>
                </a:lnTo>
                <a:lnTo>
                  <a:pt x="239285" y="270205"/>
                </a:lnTo>
                <a:lnTo>
                  <a:pt x="226220" y="269744"/>
                </a:lnTo>
                <a:lnTo>
                  <a:pt x="213245" y="269329"/>
                </a:lnTo>
                <a:lnTo>
                  <a:pt x="200359" y="268960"/>
                </a:lnTo>
                <a:lnTo>
                  <a:pt x="187565" y="268637"/>
                </a:lnTo>
                <a:lnTo>
                  <a:pt x="174861" y="268358"/>
                </a:lnTo>
                <a:lnTo>
                  <a:pt x="162248" y="268124"/>
                </a:lnTo>
                <a:lnTo>
                  <a:pt x="149726" y="267933"/>
                </a:lnTo>
                <a:lnTo>
                  <a:pt x="137297" y="267784"/>
                </a:lnTo>
                <a:lnTo>
                  <a:pt x="124959" y="267678"/>
                </a:lnTo>
                <a:lnTo>
                  <a:pt x="112715" y="267613"/>
                </a:lnTo>
                <a:lnTo>
                  <a:pt x="100562" y="267589"/>
                </a:lnTo>
                <a:lnTo>
                  <a:pt x="99314" y="267588"/>
                </a:lnTo>
                <a:lnTo>
                  <a:pt x="99338" y="281064"/>
                </a:lnTo>
                <a:lnTo>
                  <a:pt x="99412" y="294386"/>
                </a:lnTo>
                <a:lnTo>
                  <a:pt x="99535" y="307555"/>
                </a:lnTo>
                <a:lnTo>
                  <a:pt x="99707" y="320569"/>
                </a:lnTo>
                <a:lnTo>
                  <a:pt x="99928" y="333430"/>
                </a:lnTo>
                <a:lnTo>
                  <a:pt x="100199" y="346138"/>
                </a:lnTo>
                <a:lnTo>
                  <a:pt x="100519" y="358691"/>
                </a:lnTo>
                <a:lnTo>
                  <a:pt x="100887" y="371091"/>
                </a:lnTo>
                <a:lnTo>
                  <a:pt x="101306" y="383337"/>
                </a:lnTo>
                <a:lnTo>
                  <a:pt x="101773" y="395429"/>
                </a:lnTo>
                <a:lnTo>
                  <a:pt x="102289" y="407368"/>
                </a:lnTo>
                <a:lnTo>
                  <a:pt x="102362" y="408939"/>
                </a:lnTo>
                <a:lnTo>
                  <a:pt x="114322" y="408917"/>
                </a:lnTo>
                <a:lnTo>
                  <a:pt x="126374" y="408851"/>
                </a:lnTo>
                <a:lnTo>
                  <a:pt x="138517" y="408741"/>
                </a:lnTo>
                <a:lnTo>
                  <a:pt x="150751" y="408587"/>
                </a:lnTo>
                <a:lnTo>
                  <a:pt x="163076" y="408389"/>
                </a:lnTo>
                <a:lnTo>
                  <a:pt x="175492" y="408148"/>
                </a:lnTo>
                <a:lnTo>
                  <a:pt x="188000" y="407864"/>
                </a:lnTo>
                <a:lnTo>
                  <a:pt x="200598" y="407536"/>
                </a:lnTo>
                <a:lnTo>
                  <a:pt x="213288" y="407165"/>
                </a:lnTo>
                <a:lnTo>
                  <a:pt x="226069" y="406752"/>
                </a:lnTo>
                <a:lnTo>
                  <a:pt x="238941" y="406295"/>
                </a:lnTo>
                <a:lnTo>
                  <a:pt x="251904" y="405796"/>
                </a:lnTo>
                <a:lnTo>
                  <a:pt x="264958" y="405255"/>
                </a:lnTo>
                <a:lnTo>
                  <a:pt x="278103" y="404671"/>
                </a:lnTo>
                <a:lnTo>
                  <a:pt x="291340" y="404046"/>
                </a:lnTo>
                <a:lnTo>
                  <a:pt x="304667" y="403378"/>
                </a:lnTo>
                <a:lnTo>
                  <a:pt x="318086" y="402668"/>
                </a:lnTo>
                <a:lnTo>
                  <a:pt x="319532" y="402589"/>
                </a:lnTo>
                <a:lnTo>
                  <a:pt x="316611" y="484505"/>
                </a:lnTo>
                <a:lnTo>
                  <a:pt x="0" y="484505"/>
                </a:lnTo>
                <a:lnTo>
                  <a:pt x="465" y="473167"/>
                </a:lnTo>
                <a:lnTo>
                  <a:pt x="908" y="461686"/>
                </a:lnTo>
                <a:lnTo>
                  <a:pt x="1724" y="438294"/>
                </a:lnTo>
                <a:lnTo>
                  <a:pt x="2447" y="414327"/>
                </a:lnTo>
                <a:lnTo>
                  <a:pt x="3075" y="389786"/>
                </a:lnTo>
                <a:lnTo>
                  <a:pt x="3609" y="364671"/>
                </a:lnTo>
                <a:lnTo>
                  <a:pt x="4047" y="338982"/>
                </a:lnTo>
                <a:lnTo>
                  <a:pt x="4388" y="312719"/>
                </a:lnTo>
                <a:lnTo>
                  <a:pt x="4632" y="285881"/>
                </a:lnTo>
                <a:lnTo>
                  <a:pt x="4778" y="258470"/>
                </a:lnTo>
                <a:lnTo>
                  <a:pt x="4826" y="231139"/>
                </a:lnTo>
                <a:lnTo>
                  <a:pt x="4811" y="216378"/>
                </a:lnTo>
                <a:lnTo>
                  <a:pt x="4692" y="187574"/>
                </a:lnTo>
                <a:lnTo>
                  <a:pt x="4454" y="159727"/>
                </a:lnTo>
                <a:lnTo>
                  <a:pt x="4100" y="132840"/>
                </a:lnTo>
                <a:lnTo>
                  <a:pt x="3630" y="106912"/>
                </a:lnTo>
                <a:lnTo>
                  <a:pt x="3045" y="81946"/>
                </a:lnTo>
                <a:lnTo>
                  <a:pt x="2346" y="57942"/>
                </a:lnTo>
                <a:lnTo>
                  <a:pt x="1534" y="34901"/>
                </a:lnTo>
                <a:lnTo>
                  <a:pt x="609" y="12824"/>
                </a:lnTo>
                <a:lnTo>
                  <a:pt x="106" y="214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2102" y="1011427"/>
            <a:ext cx="319531" cy="484505"/>
          </a:xfrm>
          <a:custGeom>
            <a:avLst/>
            <a:gdLst/>
            <a:ahLst/>
            <a:cxnLst/>
            <a:rect l="l" t="t" r="r" b="b"/>
            <a:pathLst>
              <a:path w="319531" h="484505">
                <a:moveTo>
                  <a:pt x="0" y="0"/>
                </a:moveTo>
                <a:lnTo>
                  <a:pt x="302133" y="0"/>
                </a:lnTo>
                <a:lnTo>
                  <a:pt x="298069" y="81534"/>
                </a:lnTo>
                <a:lnTo>
                  <a:pt x="284149" y="80815"/>
                </a:lnTo>
                <a:lnTo>
                  <a:pt x="270391" y="80142"/>
                </a:lnTo>
                <a:lnTo>
                  <a:pt x="256797" y="79515"/>
                </a:lnTo>
                <a:lnTo>
                  <a:pt x="243365" y="78932"/>
                </a:lnTo>
                <a:lnTo>
                  <a:pt x="230096" y="78396"/>
                </a:lnTo>
                <a:lnTo>
                  <a:pt x="216991" y="77905"/>
                </a:lnTo>
                <a:lnTo>
                  <a:pt x="204050" y="77461"/>
                </a:lnTo>
                <a:lnTo>
                  <a:pt x="191274" y="77063"/>
                </a:lnTo>
                <a:lnTo>
                  <a:pt x="178662" y="76711"/>
                </a:lnTo>
                <a:lnTo>
                  <a:pt x="166216" y="76406"/>
                </a:lnTo>
                <a:lnTo>
                  <a:pt x="153935" y="76147"/>
                </a:lnTo>
                <a:lnTo>
                  <a:pt x="141820" y="75936"/>
                </a:lnTo>
                <a:lnTo>
                  <a:pt x="129871" y="75772"/>
                </a:lnTo>
                <a:lnTo>
                  <a:pt x="118089" y="75655"/>
                </a:lnTo>
                <a:lnTo>
                  <a:pt x="106475" y="75586"/>
                </a:lnTo>
                <a:lnTo>
                  <a:pt x="95631" y="75564"/>
                </a:lnTo>
                <a:lnTo>
                  <a:pt x="96346" y="86510"/>
                </a:lnTo>
                <a:lnTo>
                  <a:pt x="96987" y="97865"/>
                </a:lnTo>
                <a:lnTo>
                  <a:pt x="97552" y="109629"/>
                </a:lnTo>
                <a:lnTo>
                  <a:pt x="98040" y="121801"/>
                </a:lnTo>
                <a:lnTo>
                  <a:pt x="98450" y="134377"/>
                </a:lnTo>
                <a:lnTo>
                  <a:pt x="98782" y="147357"/>
                </a:lnTo>
                <a:lnTo>
                  <a:pt x="99034" y="160739"/>
                </a:lnTo>
                <a:lnTo>
                  <a:pt x="99207" y="174522"/>
                </a:lnTo>
                <a:lnTo>
                  <a:pt x="99298" y="188702"/>
                </a:lnTo>
                <a:lnTo>
                  <a:pt x="99314" y="197612"/>
                </a:lnTo>
                <a:lnTo>
                  <a:pt x="111241" y="197587"/>
                </a:lnTo>
                <a:lnTo>
                  <a:pt x="123296" y="197514"/>
                </a:lnTo>
                <a:lnTo>
                  <a:pt x="135479" y="197393"/>
                </a:lnTo>
                <a:lnTo>
                  <a:pt x="147790" y="197225"/>
                </a:lnTo>
                <a:lnTo>
                  <a:pt x="160229" y="197008"/>
                </a:lnTo>
                <a:lnTo>
                  <a:pt x="172794" y="196745"/>
                </a:lnTo>
                <a:lnTo>
                  <a:pt x="185486" y="196435"/>
                </a:lnTo>
                <a:lnTo>
                  <a:pt x="198305" y="196078"/>
                </a:lnTo>
                <a:lnTo>
                  <a:pt x="211249" y="195676"/>
                </a:lnTo>
                <a:lnTo>
                  <a:pt x="224319" y="195227"/>
                </a:lnTo>
                <a:lnTo>
                  <a:pt x="237514" y="194733"/>
                </a:lnTo>
                <a:lnTo>
                  <a:pt x="250834" y="194194"/>
                </a:lnTo>
                <a:lnTo>
                  <a:pt x="264279" y="193611"/>
                </a:lnTo>
                <a:lnTo>
                  <a:pt x="265684" y="193548"/>
                </a:lnTo>
                <a:lnTo>
                  <a:pt x="265684" y="271272"/>
                </a:lnTo>
                <a:lnTo>
                  <a:pt x="252440" y="270714"/>
                </a:lnTo>
                <a:lnTo>
                  <a:pt x="239285" y="270205"/>
                </a:lnTo>
                <a:lnTo>
                  <a:pt x="226220" y="269744"/>
                </a:lnTo>
                <a:lnTo>
                  <a:pt x="213245" y="269329"/>
                </a:lnTo>
                <a:lnTo>
                  <a:pt x="200359" y="268960"/>
                </a:lnTo>
                <a:lnTo>
                  <a:pt x="187565" y="268637"/>
                </a:lnTo>
                <a:lnTo>
                  <a:pt x="174861" y="268358"/>
                </a:lnTo>
                <a:lnTo>
                  <a:pt x="162248" y="268124"/>
                </a:lnTo>
                <a:lnTo>
                  <a:pt x="149726" y="267933"/>
                </a:lnTo>
                <a:lnTo>
                  <a:pt x="137297" y="267784"/>
                </a:lnTo>
                <a:lnTo>
                  <a:pt x="124959" y="267678"/>
                </a:lnTo>
                <a:lnTo>
                  <a:pt x="112715" y="267613"/>
                </a:lnTo>
                <a:lnTo>
                  <a:pt x="100562" y="267589"/>
                </a:lnTo>
                <a:lnTo>
                  <a:pt x="99314" y="267588"/>
                </a:lnTo>
                <a:lnTo>
                  <a:pt x="99338" y="281064"/>
                </a:lnTo>
                <a:lnTo>
                  <a:pt x="99412" y="294386"/>
                </a:lnTo>
                <a:lnTo>
                  <a:pt x="99535" y="307555"/>
                </a:lnTo>
                <a:lnTo>
                  <a:pt x="99707" y="320569"/>
                </a:lnTo>
                <a:lnTo>
                  <a:pt x="99928" y="333430"/>
                </a:lnTo>
                <a:lnTo>
                  <a:pt x="100199" y="346138"/>
                </a:lnTo>
                <a:lnTo>
                  <a:pt x="100519" y="358691"/>
                </a:lnTo>
                <a:lnTo>
                  <a:pt x="100887" y="371091"/>
                </a:lnTo>
                <a:lnTo>
                  <a:pt x="101306" y="383337"/>
                </a:lnTo>
                <a:lnTo>
                  <a:pt x="101773" y="395429"/>
                </a:lnTo>
                <a:lnTo>
                  <a:pt x="102289" y="407368"/>
                </a:lnTo>
                <a:lnTo>
                  <a:pt x="102362" y="408939"/>
                </a:lnTo>
                <a:lnTo>
                  <a:pt x="114322" y="408917"/>
                </a:lnTo>
                <a:lnTo>
                  <a:pt x="126374" y="408851"/>
                </a:lnTo>
                <a:lnTo>
                  <a:pt x="138517" y="408741"/>
                </a:lnTo>
                <a:lnTo>
                  <a:pt x="150751" y="408587"/>
                </a:lnTo>
                <a:lnTo>
                  <a:pt x="163076" y="408389"/>
                </a:lnTo>
                <a:lnTo>
                  <a:pt x="175492" y="408148"/>
                </a:lnTo>
                <a:lnTo>
                  <a:pt x="188000" y="407864"/>
                </a:lnTo>
                <a:lnTo>
                  <a:pt x="200598" y="407536"/>
                </a:lnTo>
                <a:lnTo>
                  <a:pt x="213288" y="407165"/>
                </a:lnTo>
                <a:lnTo>
                  <a:pt x="226069" y="406752"/>
                </a:lnTo>
                <a:lnTo>
                  <a:pt x="238941" y="406295"/>
                </a:lnTo>
                <a:lnTo>
                  <a:pt x="251904" y="405796"/>
                </a:lnTo>
                <a:lnTo>
                  <a:pt x="264958" y="405255"/>
                </a:lnTo>
                <a:lnTo>
                  <a:pt x="278103" y="404671"/>
                </a:lnTo>
                <a:lnTo>
                  <a:pt x="291340" y="404046"/>
                </a:lnTo>
                <a:lnTo>
                  <a:pt x="304667" y="403378"/>
                </a:lnTo>
                <a:lnTo>
                  <a:pt x="318086" y="402668"/>
                </a:lnTo>
                <a:lnTo>
                  <a:pt x="319531" y="402589"/>
                </a:lnTo>
                <a:lnTo>
                  <a:pt x="316611" y="484505"/>
                </a:lnTo>
                <a:lnTo>
                  <a:pt x="0" y="484505"/>
                </a:lnTo>
                <a:lnTo>
                  <a:pt x="465" y="473167"/>
                </a:lnTo>
                <a:lnTo>
                  <a:pt x="908" y="461686"/>
                </a:lnTo>
                <a:lnTo>
                  <a:pt x="1724" y="438294"/>
                </a:lnTo>
                <a:lnTo>
                  <a:pt x="2447" y="414327"/>
                </a:lnTo>
                <a:lnTo>
                  <a:pt x="3075" y="389786"/>
                </a:lnTo>
                <a:lnTo>
                  <a:pt x="3609" y="364671"/>
                </a:lnTo>
                <a:lnTo>
                  <a:pt x="4047" y="338982"/>
                </a:lnTo>
                <a:lnTo>
                  <a:pt x="4388" y="312719"/>
                </a:lnTo>
                <a:lnTo>
                  <a:pt x="4632" y="285881"/>
                </a:lnTo>
                <a:lnTo>
                  <a:pt x="4778" y="258470"/>
                </a:lnTo>
                <a:lnTo>
                  <a:pt x="4825" y="231139"/>
                </a:lnTo>
                <a:lnTo>
                  <a:pt x="4811" y="216378"/>
                </a:lnTo>
                <a:lnTo>
                  <a:pt x="4692" y="187574"/>
                </a:lnTo>
                <a:lnTo>
                  <a:pt x="4454" y="159727"/>
                </a:lnTo>
                <a:lnTo>
                  <a:pt x="4100" y="132840"/>
                </a:lnTo>
                <a:lnTo>
                  <a:pt x="3630" y="106912"/>
                </a:lnTo>
                <a:lnTo>
                  <a:pt x="3045" y="81946"/>
                </a:lnTo>
                <a:lnTo>
                  <a:pt x="2346" y="57942"/>
                </a:lnTo>
                <a:lnTo>
                  <a:pt x="1534" y="34901"/>
                </a:lnTo>
                <a:lnTo>
                  <a:pt x="609" y="12824"/>
                </a:lnTo>
                <a:lnTo>
                  <a:pt x="106" y="214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8722" y="1011427"/>
            <a:ext cx="308102" cy="484505"/>
          </a:xfrm>
          <a:custGeom>
            <a:avLst/>
            <a:gdLst/>
            <a:ahLst/>
            <a:cxnLst/>
            <a:rect l="l" t="t" r="r" b="b"/>
            <a:pathLst>
              <a:path w="308102" h="484505">
                <a:moveTo>
                  <a:pt x="0" y="0"/>
                </a:moveTo>
                <a:lnTo>
                  <a:pt x="308102" y="0"/>
                </a:lnTo>
                <a:lnTo>
                  <a:pt x="304672" y="81534"/>
                </a:lnTo>
                <a:lnTo>
                  <a:pt x="290738" y="80841"/>
                </a:lnTo>
                <a:lnTo>
                  <a:pt x="276961" y="80190"/>
                </a:lnTo>
                <a:lnTo>
                  <a:pt x="263344" y="79582"/>
                </a:lnTo>
                <a:lnTo>
                  <a:pt x="249885" y="79015"/>
                </a:lnTo>
                <a:lnTo>
                  <a:pt x="236585" y="78491"/>
                </a:lnTo>
                <a:lnTo>
                  <a:pt x="223445" y="78010"/>
                </a:lnTo>
                <a:lnTo>
                  <a:pt x="210464" y="77571"/>
                </a:lnTo>
                <a:lnTo>
                  <a:pt x="197643" y="77175"/>
                </a:lnTo>
                <a:lnTo>
                  <a:pt x="184982" y="76822"/>
                </a:lnTo>
                <a:lnTo>
                  <a:pt x="172481" y="76513"/>
                </a:lnTo>
                <a:lnTo>
                  <a:pt x="160139" y="76246"/>
                </a:lnTo>
                <a:lnTo>
                  <a:pt x="147958" y="76024"/>
                </a:lnTo>
                <a:lnTo>
                  <a:pt x="135938" y="75845"/>
                </a:lnTo>
                <a:lnTo>
                  <a:pt x="124078" y="75709"/>
                </a:lnTo>
                <a:lnTo>
                  <a:pt x="112379" y="75618"/>
                </a:lnTo>
                <a:lnTo>
                  <a:pt x="100841" y="75571"/>
                </a:lnTo>
                <a:lnTo>
                  <a:pt x="94487" y="75564"/>
                </a:lnTo>
                <a:lnTo>
                  <a:pt x="95308" y="87133"/>
                </a:lnTo>
                <a:lnTo>
                  <a:pt x="96054" y="98924"/>
                </a:lnTo>
                <a:lnTo>
                  <a:pt x="96724" y="110938"/>
                </a:lnTo>
                <a:lnTo>
                  <a:pt x="97319" y="123174"/>
                </a:lnTo>
                <a:lnTo>
                  <a:pt x="97837" y="135632"/>
                </a:lnTo>
                <a:lnTo>
                  <a:pt x="98279" y="148313"/>
                </a:lnTo>
                <a:lnTo>
                  <a:pt x="98643" y="161216"/>
                </a:lnTo>
                <a:lnTo>
                  <a:pt x="98929" y="174342"/>
                </a:lnTo>
                <a:lnTo>
                  <a:pt x="99136" y="187690"/>
                </a:lnTo>
                <a:lnTo>
                  <a:pt x="99264" y="201260"/>
                </a:lnTo>
                <a:lnTo>
                  <a:pt x="99313" y="215052"/>
                </a:lnTo>
                <a:lnTo>
                  <a:pt x="99314" y="216535"/>
                </a:lnTo>
                <a:lnTo>
                  <a:pt x="110624" y="216514"/>
                </a:lnTo>
                <a:lnTo>
                  <a:pt x="122170" y="216450"/>
                </a:lnTo>
                <a:lnTo>
                  <a:pt x="133951" y="216344"/>
                </a:lnTo>
                <a:lnTo>
                  <a:pt x="145968" y="216194"/>
                </a:lnTo>
                <a:lnTo>
                  <a:pt x="158218" y="215999"/>
                </a:lnTo>
                <a:lnTo>
                  <a:pt x="170703" y="215759"/>
                </a:lnTo>
                <a:lnTo>
                  <a:pt x="183422" y="215473"/>
                </a:lnTo>
                <a:lnTo>
                  <a:pt x="196374" y="215140"/>
                </a:lnTo>
                <a:lnTo>
                  <a:pt x="209559" y="214760"/>
                </a:lnTo>
                <a:lnTo>
                  <a:pt x="222977" y="214332"/>
                </a:lnTo>
                <a:lnTo>
                  <a:pt x="236627" y="213855"/>
                </a:lnTo>
                <a:lnTo>
                  <a:pt x="250510" y="213329"/>
                </a:lnTo>
                <a:lnTo>
                  <a:pt x="262254" y="212851"/>
                </a:lnTo>
                <a:lnTo>
                  <a:pt x="262254" y="289813"/>
                </a:lnTo>
                <a:lnTo>
                  <a:pt x="248014" y="289327"/>
                </a:lnTo>
                <a:lnTo>
                  <a:pt x="234033" y="288879"/>
                </a:lnTo>
                <a:lnTo>
                  <a:pt x="220312" y="288468"/>
                </a:lnTo>
                <a:lnTo>
                  <a:pt x="206852" y="288095"/>
                </a:lnTo>
                <a:lnTo>
                  <a:pt x="193651" y="287760"/>
                </a:lnTo>
                <a:lnTo>
                  <a:pt x="180712" y="287464"/>
                </a:lnTo>
                <a:lnTo>
                  <a:pt x="168034" y="287208"/>
                </a:lnTo>
                <a:lnTo>
                  <a:pt x="155618" y="286991"/>
                </a:lnTo>
                <a:lnTo>
                  <a:pt x="143464" y="286814"/>
                </a:lnTo>
                <a:lnTo>
                  <a:pt x="131572" y="286677"/>
                </a:lnTo>
                <a:lnTo>
                  <a:pt x="119942" y="286581"/>
                </a:lnTo>
                <a:lnTo>
                  <a:pt x="108576" y="286526"/>
                </a:lnTo>
                <a:lnTo>
                  <a:pt x="99314" y="286512"/>
                </a:lnTo>
                <a:lnTo>
                  <a:pt x="99328" y="299971"/>
                </a:lnTo>
                <a:lnTo>
                  <a:pt x="99370" y="313324"/>
                </a:lnTo>
                <a:lnTo>
                  <a:pt x="99440" y="326572"/>
                </a:lnTo>
                <a:lnTo>
                  <a:pt x="99537" y="339714"/>
                </a:lnTo>
                <a:lnTo>
                  <a:pt x="99662" y="352752"/>
                </a:lnTo>
                <a:lnTo>
                  <a:pt x="99814" y="365684"/>
                </a:lnTo>
                <a:lnTo>
                  <a:pt x="99993" y="378513"/>
                </a:lnTo>
                <a:lnTo>
                  <a:pt x="100199" y="391238"/>
                </a:lnTo>
                <a:lnTo>
                  <a:pt x="100432" y="403859"/>
                </a:lnTo>
                <a:lnTo>
                  <a:pt x="100690" y="416378"/>
                </a:lnTo>
                <a:lnTo>
                  <a:pt x="100976" y="428794"/>
                </a:lnTo>
                <a:lnTo>
                  <a:pt x="101287" y="441107"/>
                </a:lnTo>
                <a:lnTo>
                  <a:pt x="101624" y="453320"/>
                </a:lnTo>
                <a:lnTo>
                  <a:pt x="101986" y="465430"/>
                </a:lnTo>
                <a:lnTo>
                  <a:pt x="102374" y="477440"/>
                </a:lnTo>
                <a:lnTo>
                  <a:pt x="102615" y="484505"/>
                </a:lnTo>
                <a:lnTo>
                  <a:pt x="0" y="484505"/>
                </a:lnTo>
                <a:lnTo>
                  <a:pt x="908" y="461686"/>
                </a:lnTo>
                <a:lnTo>
                  <a:pt x="1724" y="438294"/>
                </a:lnTo>
                <a:lnTo>
                  <a:pt x="2447" y="414327"/>
                </a:lnTo>
                <a:lnTo>
                  <a:pt x="3075" y="389786"/>
                </a:lnTo>
                <a:lnTo>
                  <a:pt x="3609" y="364671"/>
                </a:lnTo>
                <a:lnTo>
                  <a:pt x="4047" y="338982"/>
                </a:lnTo>
                <a:lnTo>
                  <a:pt x="4388" y="312719"/>
                </a:lnTo>
                <a:lnTo>
                  <a:pt x="4632" y="285881"/>
                </a:lnTo>
                <a:lnTo>
                  <a:pt x="4778" y="258470"/>
                </a:lnTo>
                <a:lnTo>
                  <a:pt x="4825" y="231139"/>
                </a:lnTo>
                <a:lnTo>
                  <a:pt x="4811" y="216378"/>
                </a:lnTo>
                <a:lnTo>
                  <a:pt x="4692" y="187574"/>
                </a:lnTo>
                <a:lnTo>
                  <a:pt x="4454" y="159727"/>
                </a:lnTo>
                <a:lnTo>
                  <a:pt x="4100" y="132840"/>
                </a:lnTo>
                <a:lnTo>
                  <a:pt x="3630" y="106912"/>
                </a:lnTo>
                <a:lnTo>
                  <a:pt x="3045" y="81946"/>
                </a:lnTo>
                <a:lnTo>
                  <a:pt x="2346" y="57942"/>
                </a:lnTo>
                <a:lnTo>
                  <a:pt x="1534" y="34901"/>
                </a:lnTo>
                <a:lnTo>
                  <a:pt x="609" y="12824"/>
                </a:lnTo>
                <a:lnTo>
                  <a:pt x="106" y="214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6373" y="1011427"/>
            <a:ext cx="319544" cy="484505"/>
          </a:xfrm>
          <a:custGeom>
            <a:avLst/>
            <a:gdLst/>
            <a:ahLst/>
            <a:cxnLst/>
            <a:rect l="l" t="t" r="r" b="b"/>
            <a:pathLst>
              <a:path w="319544" h="484505">
                <a:moveTo>
                  <a:pt x="0" y="0"/>
                </a:moveTo>
                <a:lnTo>
                  <a:pt x="302145" y="0"/>
                </a:lnTo>
                <a:lnTo>
                  <a:pt x="298081" y="81534"/>
                </a:lnTo>
                <a:lnTo>
                  <a:pt x="284164" y="80815"/>
                </a:lnTo>
                <a:lnTo>
                  <a:pt x="270410" y="80143"/>
                </a:lnTo>
                <a:lnTo>
                  <a:pt x="256819" y="79515"/>
                </a:lnTo>
                <a:lnTo>
                  <a:pt x="243391" y="78933"/>
                </a:lnTo>
                <a:lnTo>
                  <a:pt x="230127" y="78396"/>
                </a:lnTo>
                <a:lnTo>
                  <a:pt x="217026" y="77906"/>
                </a:lnTo>
                <a:lnTo>
                  <a:pt x="204089" y="77461"/>
                </a:lnTo>
                <a:lnTo>
                  <a:pt x="191315" y="77063"/>
                </a:lnTo>
                <a:lnTo>
                  <a:pt x="178706" y="76711"/>
                </a:lnTo>
                <a:lnTo>
                  <a:pt x="166260" y="76406"/>
                </a:lnTo>
                <a:lnTo>
                  <a:pt x="153979" y="76148"/>
                </a:lnTo>
                <a:lnTo>
                  <a:pt x="141861" y="75936"/>
                </a:lnTo>
                <a:lnTo>
                  <a:pt x="129908" y="75772"/>
                </a:lnTo>
                <a:lnTo>
                  <a:pt x="118120" y="75655"/>
                </a:lnTo>
                <a:lnTo>
                  <a:pt x="106496" y="75586"/>
                </a:lnTo>
                <a:lnTo>
                  <a:pt x="95618" y="75564"/>
                </a:lnTo>
                <a:lnTo>
                  <a:pt x="96351" y="86509"/>
                </a:lnTo>
                <a:lnTo>
                  <a:pt x="97003" y="97865"/>
                </a:lnTo>
                <a:lnTo>
                  <a:pt x="97576" y="109629"/>
                </a:lnTo>
                <a:lnTo>
                  <a:pt x="98068" y="121800"/>
                </a:lnTo>
                <a:lnTo>
                  <a:pt x="98480" y="134377"/>
                </a:lnTo>
                <a:lnTo>
                  <a:pt x="98812" y="147357"/>
                </a:lnTo>
                <a:lnTo>
                  <a:pt x="99063" y="160739"/>
                </a:lnTo>
                <a:lnTo>
                  <a:pt x="99234" y="174521"/>
                </a:lnTo>
                <a:lnTo>
                  <a:pt x="99324" y="188701"/>
                </a:lnTo>
                <a:lnTo>
                  <a:pt x="99339" y="197612"/>
                </a:lnTo>
                <a:lnTo>
                  <a:pt x="111271" y="197587"/>
                </a:lnTo>
                <a:lnTo>
                  <a:pt x="123329" y="197514"/>
                </a:lnTo>
                <a:lnTo>
                  <a:pt x="135513" y="197393"/>
                </a:lnTo>
                <a:lnTo>
                  <a:pt x="147823" y="197225"/>
                </a:lnTo>
                <a:lnTo>
                  <a:pt x="160259" y="197008"/>
                </a:lnTo>
                <a:lnTo>
                  <a:pt x="172821" y="196745"/>
                </a:lnTo>
                <a:lnTo>
                  <a:pt x="185510" y="196435"/>
                </a:lnTo>
                <a:lnTo>
                  <a:pt x="198325" y="196078"/>
                </a:lnTo>
                <a:lnTo>
                  <a:pt x="211267" y="195675"/>
                </a:lnTo>
                <a:lnTo>
                  <a:pt x="224336" y="195227"/>
                </a:lnTo>
                <a:lnTo>
                  <a:pt x="237532" y="194733"/>
                </a:lnTo>
                <a:lnTo>
                  <a:pt x="250855" y="194194"/>
                </a:lnTo>
                <a:lnTo>
                  <a:pt x="264305" y="193610"/>
                </a:lnTo>
                <a:lnTo>
                  <a:pt x="265696" y="193548"/>
                </a:lnTo>
                <a:lnTo>
                  <a:pt x="265696" y="271272"/>
                </a:lnTo>
                <a:lnTo>
                  <a:pt x="252442" y="270714"/>
                </a:lnTo>
                <a:lnTo>
                  <a:pt x="239280" y="270205"/>
                </a:lnTo>
                <a:lnTo>
                  <a:pt x="226211" y="269743"/>
                </a:lnTo>
                <a:lnTo>
                  <a:pt x="213234" y="269329"/>
                </a:lnTo>
                <a:lnTo>
                  <a:pt x="200349" y="268960"/>
                </a:lnTo>
                <a:lnTo>
                  <a:pt x="187557" y="268637"/>
                </a:lnTo>
                <a:lnTo>
                  <a:pt x="174856" y="268358"/>
                </a:lnTo>
                <a:lnTo>
                  <a:pt x="162247" y="268123"/>
                </a:lnTo>
                <a:lnTo>
                  <a:pt x="149730" y="267932"/>
                </a:lnTo>
                <a:lnTo>
                  <a:pt x="137305" y="267784"/>
                </a:lnTo>
                <a:lnTo>
                  <a:pt x="124970" y="267678"/>
                </a:lnTo>
                <a:lnTo>
                  <a:pt x="112728" y="267613"/>
                </a:lnTo>
                <a:lnTo>
                  <a:pt x="100576" y="267589"/>
                </a:lnTo>
                <a:lnTo>
                  <a:pt x="99339" y="267588"/>
                </a:lnTo>
                <a:lnTo>
                  <a:pt x="99363" y="281064"/>
                </a:lnTo>
                <a:lnTo>
                  <a:pt x="99435" y="294387"/>
                </a:lnTo>
                <a:lnTo>
                  <a:pt x="99555" y="307555"/>
                </a:lnTo>
                <a:lnTo>
                  <a:pt x="99723" y="320570"/>
                </a:lnTo>
                <a:lnTo>
                  <a:pt x="99938" y="333431"/>
                </a:lnTo>
                <a:lnTo>
                  <a:pt x="100202" y="346138"/>
                </a:lnTo>
                <a:lnTo>
                  <a:pt x="100514" y="358692"/>
                </a:lnTo>
                <a:lnTo>
                  <a:pt x="100874" y="371092"/>
                </a:lnTo>
                <a:lnTo>
                  <a:pt x="101281" y="383338"/>
                </a:lnTo>
                <a:lnTo>
                  <a:pt x="101737" y="395431"/>
                </a:lnTo>
                <a:lnTo>
                  <a:pt x="102240" y="407370"/>
                </a:lnTo>
                <a:lnTo>
                  <a:pt x="102311" y="408939"/>
                </a:lnTo>
                <a:lnTo>
                  <a:pt x="114272" y="408917"/>
                </a:lnTo>
                <a:lnTo>
                  <a:pt x="126325" y="408851"/>
                </a:lnTo>
                <a:lnTo>
                  <a:pt x="138470" y="408741"/>
                </a:lnTo>
                <a:lnTo>
                  <a:pt x="150705" y="408587"/>
                </a:lnTo>
                <a:lnTo>
                  <a:pt x="163031" y="408390"/>
                </a:lnTo>
                <a:lnTo>
                  <a:pt x="175449" y="408149"/>
                </a:lnTo>
                <a:lnTo>
                  <a:pt x="187957" y="407864"/>
                </a:lnTo>
                <a:lnTo>
                  <a:pt x="200557" y="407537"/>
                </a:lnTo>
                <a:lnTo>
                  <a:pt x="213247" y="407166"/>
                </a:lnTo>
                <a:lnTo>
                  <a:pt x="226028" y="406753"/>
                </a:lnTo>
                <a:lnTo>
                  <a:pt x="238900" y="406297"/>
                </a:lnTo>
                <a:lnTo>
                  <a:pt x="251862" y="405798"/>
                </a:lnTo>
                <a:lnTo>
                  <a:pt x="264915" y="405257"/>
                </a:lnTo>
                <a:lnTo>
                  <a:pt x="278059" y="404674"/>
                </a:lnTo>
                <a:lnTo>
                  <a:pt x="291293" y="404048"/>
                </a:lnTo>
                <a:lnTo>
                  <a:pt x="304617" y="403381"/>
                </a:lnTo>
                <a:lnTo>
                  <a:pt x="318032" y="402672"/>
                </a:lnTo>
                <a:lnTo>
                  <a:pt x="319544" y="402589"/>
                </a:lnTo>
                <a:lnTo>
                  <a:pt x="316623" y="484505"/>
                </a:lnTo>
                <a:lnTo>
                  <a:pt x="0" y="484505"/>
                </a:lnTo>
                <a:lnTo>
                  <a:pt x="472" y="473167"/>
                </a:lnTo>
                <a:lnTo>
                  <a:pt x="921" y="461686"/>
                </a:lnTo>
                <a:lnTo>
                  <a:pt x="1745" y="438294"/>
                </a:lnTo>
                <a:lnTo>
                  <a:pt x="2472" y="414327"/>
                </a:lnTo>
                <a:lnTo>
                  <a:pt x="3102" y="389786"/>
                </a:lnTo>
                <a:lnTo>
                  <a:pt x="3634" y="364671"/>
                </a:lnTo>
                <a:lnTo>
                  <a:pt x="4069" y="338982"/>
                </a:lnTo>
                <a:lnTo>
                  <a:pt x="4407" y="312719"/>
                </a:lnTo>
                <a:lnTo>
                  <a:pt x="4648" y="285882"/>
                </a:lnTo>
                <a:lnTo>
                  <a:pt x="4792" y="258470"/>
                </a:lnTo>
                <a:lnTo>
                  <a:pt x="4838" y="231139"/>
                </a:lnTo>
                <a:lnTo>
                  <a:pt x="4824" y="216378"/>
                </a:lnTo>
                <a:lnTo>
                  <a:pt x="4707" y="187574"/>
                </a:lnTo>
                <a:lnTo>
                  <a:pt x="4473" y="159727"/>
                </a:lnTo>
                <a:lnTo>
                  <a:pt x="4123" y="132840"/>
                </a:lnTo>
                <a:lnTo>
                  <a:pt x="3655" y="106912"/>
                </a:lnTo>
                <a:lnTo>
                  <a:pt x="3071" y="81946"/>
                </a:lnTo>
                <a:lnTo>
                  <a:pt x="2371" y="57942"/>
                </a:lnTo>
                <a:lnTo>
                  <a:pt x="1553" y="34901"/>
                </a:lnTo>
                <a:lnTo>
                  <a:pt x="618" y="12824"/>
                </a:lnTo>
                <a:lnTo>
                  <a:pt x="107" y="214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4438" y="1009269"/>
            <a:ext cx="392175" cy="486663"/>
          </a:xfrm>
          <a:custGeom>
            <a:avLst/>
            <a:gdLst/>
            <a:ahLst/>
            <a:cxnLst/>
            <a:rect l="l" t="t" r="r" b="b"/>
            <a:pathLst>
              <a:path w="392175" h="486663">
                <a:moveTo>
                  <a:pt x="176656" y="0"/>
                </a:moveTo>
                <a:lnTo>
                  <a:pt x="196985" y="439"/>
                </a:lnTo>
                <a:lnTo>
                  <a:pt x="216025" y="1756"/>
                </a:lnTo>
                <a:lnTo>
                  <a:pt x="233777" y="3953"/>
                </a:lnTo>
                <a:lnTo>
                  <a:pt x="250241" y="7028"/>
                </a:lnTo>
                <a:lnTo>
                  <a:pt x="265417" y="10983"/>
                </a:lnTo>
                <a:lnTo>
                  <a:pt x="279306" y="15818"/>
                </a:lnTo>
                <a:lnTo>
                  <a:pt x="291907" y="21533"/>
                </a:lnTo>
                <a:lnTo>
                  <a:pt x="303221" y="28129"/>
                </a:lnTo>
                <a:lnTo>
                  <a:pt x="313248" y="35605"/>
                </a:lnTo>
                <a:lnTo>
                  <a:pt x="321988" y="43963"/>
                </a:lnTo>
                <a:lnTo>
                  <a:pt x="329442" y="53202"/>
                </a:lnTo>
                <a:lnTo>
                  <a:pt x="335609" y="63324"/>
                </a:lnTo>
                <a:lnTo>
                  <a:pt x="340490" y="74328"/>
                </a:lnTo>
                <a:lnTo>
                  <a:pt x="344084" y="86214"/>
                </a:lnTo>
                <a:lnTo>
                  <a:pt x="346393" y="98983"/>
                </a:lnTo>
                <a:lnTo>
                  <a:pt x="347415" y="112636"/>
                </a:lnTo>
                <a:lnTo>
                  <a:pt x="347472" y="116839"/>
                </a:lnTo>
                <a:lnTo>
                  <a:pt x="346870" y="131039"/>
                </a:lnTo>
                <a:lnTo>
                  <a:pt x="345065" y="144548"/>
                </a:lnTo>
                <a:lnTo>
                  <a:pt x="342056" y="157364"/>
                </a:lnTo>
                <a:lnTo>
                  <a:pt x="337845" y="169488"/>
                </a:lnTo>
                <a:lnTo>
                  <a:pt x="332432" y="180919"/>
                </a:lnTo>
                <a:lnTo>
                  <a:pt x="325817" y="191658"/>
                </a:lnTo>
                <a:lnTo>
                  <a:pt x="318001" y="201703"/>
                </a:lnTo>
                <a:lnTo>
                  <a:pt x="308983" y="211054"/>
                </a:lnTo>
                <a:lnTo>
                  <a:pt x="298765" y="219711"/>
                </a:lnTo>
                <a:lnTo>
                  <a:pt x="287346" y="227673"/>
                </a:lnTo>
                <a:lnTo>
                  <a:pt x="274727" y="234940"/>
                </a:lnTo>
                <a:lnTo>
                  <a:pt x="260908" y="241513"/>
                </a:lnTo>
                <a:lnTo>
                  <a:pt x="250062" y="245871"/>
                </a:lnTo>
                <a:lnTo>
                  <a:pt x="250062" y="251459"/>
                </a:lnTo>
                <a:lnTo>
                  <a:pt x="260686" y="255261"/>
                </a:lnTo>
                <a:lnTo>
                  <a:pt x="270928" y="260629"/>
                </a:lnTo>
                <a:lnTo>
                  <a:pt x="280785" y="267563"/>
                </a:lnTo>
                <a:lnTo>
                  <a:pt x="290256" y="276063"/>
                </a:lnTo>
                <a:lnTo>
                  <a:pt x="299338" y="286128"/>
                </a:lnTo>
                <a:lnTo>
                  <a:pt x="308030" y="297759"/>
                </a:lnTo>
                <a:lnTo>
                  <a:pt x="315849" y="310133"/>
                </a:lnTo>
                <a:lnTo>
                  <a:pt x="323685" y="324222"/>
                </a:lnTo>
                <a:lnTo>
                  <a:pt x="327858" y="332322"/>
                </a:lnTo>
                <a:lnTo>
                  <a:pt x="332201" y="341124"/>
                </a:lnTo>
                <a:lnTo>
                  <a:pt x="336715" y="350630"/>
                </a:lnTo>
                <a:lnTo>
                  <a:pt x="341399" y="360838"/>
                </a:lnTo>
                <a:lnTo>
                  <a:pt x="346254" y="371747"/>
                </a:lnTo>
                <a:lnTo>
                  <a:pt x="351280" y="383358"/>
                </a:lnTo>
                <a:lnTo>
                  <a:pt x="356477" y="395670"/>
                </a:lnTo>
                <a:lnTo>
                  <a:pt x="361845" y="408682"/>
                </a:lnTo>
                <a:lnTo>
                  <a:pt x="367385" y="422394"/>
                </a:lnTo>
                <a:lnTo>
                  <a:pt x="373097" y="436806"/>
                </a:lnTo>
                <a:lnTo>
                  <a:pt x="378981" y="451917"/>
                </a:lnTo>
                <a:lnTo>
                  <a:pt x="385038" y="467727"/>
                </a:lnTo>
                <a:lnTo>
                  <a:pt x="391267" y="484235"/>
                </a:lnTo>
                <a:lnTo>
                  <a:pt x="392175" y="486663"/>
                </a:lnTo>
                <a:lnTo>
                  <a:pt x="282067" y="486663"/>
                </a:lnTo>
                <a:lnTo>
                  <a:pt x="275920" y="468131"/>
                </a:lnTo>
                <a:lnTo>
                  <a:pt x="269984" y="450654"/>
                </a:lnTo>
                <a:lnTo>
                  <a:pt x="264259" y="434232"/>
                </a:lnTo>
                <a:lnTo>
                  <a:pt x="258746" y="418866"/>
                </a:lnTo>
                <a:lnTo>
                  <a:pt x="253443" y="404555"/>
                </a:lnTo>
                <a:lnTo>
                  <a:pt x="248352" y="391299"/>
                </a:lnTo>
                <a:lnTo>
                  <a:pt x="243471" y="379099"/>
                </a:lnTo>
                <a:lnTo>
                  <a:pt x="238802" y="367954"/>
                </a:lnTo>
                <a:lnTo>
                  <a:pt x="234344" y="357864"/>
                </a:lnTo>
                <a:lnTo>
                  <a:pt x="230096" y="348830"/>
                </a:lnTo>
                <a:lnTo>
                  <a:pt x="226060" y="340850"/>
                </a:lnTo>
                <a:lnTo>
                  <a:pt x="222235" y="333927"/>
                </a:lnTo>
                <a:lnTo>
                  <a:pt x="218621" y="328058"/>
                </a:lnTo>
                <a:lnTo>
                  <a:pt x="207804" y="315014"/>
                </a:lnTo>
                <a:lnTo>
                  <a:pt x="198432" y="307585"/>
                </a:lnTo>
                <a:lnTo>
                  <a:pt x="187653" y="301690"/>
                </a:lnTo>
                <a:lnTo>
                  <a:pt x="175463" y="297328"/>
                </a:lnTo>
                <a:lnTo>
                  <a:pt x="161861" y="294500"/>
                </a:lnTo>
                <a:lnTo>
                  <a:pt x="146842" y="293206"/>
                </a:lnTo>
                <a:lnTo>
                  <a:pt x="141350" y="293115"/>
                </a:lnTo>
                <a:lnTo>
                  <a:pt x="128256" y="293152"/>
                </a:lnTo>
                <a:lnTo>
                  <a:pt x="115494" y="293260"/>
                </a:lnTo>
                <a:lnTo>
                  <a:pt x="103109" y="293440"/>
                </a:lnTo>
                <a:lnTo>
                  <a:pt x="100075" y="293496"/>
                </a:lnTo>
                <a:lnTo>
                  <a:pt x="100090" y="306078"/>
                </a:lnTo>
                <a:lnTo>
                  <a:pt x="100134" y="318675"/>
                </a:lnTo>
                <a:lnTo>
                  <a:pt x="100208" y="331289"/>
                </a:lnTo>
                <a:lnTo>
                  <a:pt x="100310" y="343920"/>
                </a:lnTo>
                <a:lnTo>
                  <a:pt x="100441" y="356567"/>
                </a:lnTo>
                <a:lnTo>
                  <a:pt x="100601" y="369230"/>
                </a:lnTo>
                <a:lnTo>
                  <a:pt x="100789" y="381910"/>
                </a:lnTo>
                <a:lnTo>
                  <a:pt x="101005" y="394607"/>
                </a:lnTo>
                <a:lnTo>
                  <a:pt x="101249" y="407320"/>
                </a:lnTo>
                <a:lnTo>
                  <a:pt x="101521" y="420049"/>
                </a:lnTo>
                <a:lnTo>
                  <a:pt x="101820" y="432795"/>
                </a:lnTo>
                <a:lnTo>
                  <a:pt x="102147" y="445557"/>
                </a:lnTo>
                <a:lnTo>
                  <a:pt x="102500" y="458336"/>
                </a:lnTo>
                <a:lnTo>
                  <a:pt x="102881" y="471131"/>
                </a:lnTo>
                <a:lnTo>
                  <a:pt x="103288" y="483942"/>
                </a:lnTo>
                <a:lnTo>
                  <a:pt x="103378" y="486663"/>
                </a:lnTo>
                <a:lnTo>
                  <a:pt x="0" y="486663"/>
                </a:lnTo>
                <a:lnTo>
                  <a:pt x="908" y="463845"/>
                </a:lnTo>
                <a:lnTo>
                  <a:pt x="1724" y="440453"/>
                </a:lnTo>
                <a:lnTo>
                  <a:pt x="2447" y="416486"/>
                </a:lnTo>
                <a:lnTo>
                  <a:pt x="3075" y="391945"/>
                </a:lnTo>
                <a:lnTo>
                  <a:pt x="3609" y="366830"/>
                </a:lnTo>
                <a:lnTo>
                  <a:pt x="4047" y="341141"/>
                </a:lnTo>
                <a:lnTo>
                  <a:pt x="4388" y="314878"/>
                </a:lnTo>
                <a:lnTo>
                  <a:pt x="4632" y="288040"/>
                </a:lnTo>
                <a:lnTo>
                  <a:pt x="4778" y="260629"/>
                </a:lnTo>
                <a:lnTo>
                  <a:pt x="4825" y="233298"/>
                </a:lnTo>
                <a:lnTo>
                  <a:pt x="4811" y="218537"/>
                </a:lnTo>
                <a:lnTo>
                  <a:pt x="4692" y="189733"/>
                </a:lnTo>
                <a:lnTo>
                  <a:pt x="4454" y="161886"/>
                </a:lnTo>
                <a:lnTo>
                  <a:pt x="4100" y="134999"/>
                </a:lnTo>
                <a:lnTo>
                  <a:pt x="3630" y="109071"/>
                </a:lnTo>
                <a:lnTo>
                  <a:pt x="3045" y="84105"/>
                </a:lnTo>
                <a:lnTo>
                  <a:pt x="2346" y="60101"/>
                </a:lnTo>
                <a:lnTo>
                  <a:pt x="1534" y="37060"/>
                </a:lnTo>
                <a:lnTo>
                  <a:pt x="609" y="14983"/>
                </a:lnTo>
                <a:lnTo>
                  <a:pt x="0" y="2158"/>
                </a:lnTo>
                <a:lnTo>
                  <a:pt x="64388" y="2158"/>
                </a:lnTo>
                <a:lnTo>
                  <a:pt x="72240" y="2074"/>
                </a:lnTo>
                <a:lnTo>
                  <a:pt x="83737" y="1819"/>
                </a:lnTo>
                <a:lnTo>
                  <a:pt x="98846" y="1395"/>
                </a:lnTo>
                <a:lnTo>
                  <a:pt x="110998" y="1015"/>
                </a:lnTo>
                <a:lnTo>
                  <a:pt x="124564" y="676"/>
                </a:lnTo>
                <a:lnTo>
                  <a:pt x="137708" y="400"/>
                </a:lnTo>
                <a:lnTo>
                  <a:pt x="150436" y="192"/>
                </a:lnTo>
                <a:lnTo>
                  <a:pt x="162753" y="57"/>
                </a:lnTo>
                <a:lnTo>
                  <a:pt x="174664" y="1"/>
                </a:lnTo>
                <a:lnTo>
                  <a:pt x="176656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221" y="1009269"/>
            <a:ext cx="392163" cy="486663"/>
          </a:xfrm>
          <a:custGeom>
            <a:avLst/>
            <a:gdLst/>
            <a:ahLst/>
            <a:cxnLst/>
            <a:rect l="l" t="t" r="r" b="b"/>
            <a:pathLst>
              <a:path w="392163" h="486663">
                <a:moveTo>
                  <a:pt x="176733" y="0"/>
                </a:moveTo>
                <a:lnTo>
                  <a:pt x="197053" y="439"/>
                </a:lnTo>
                <a:lnTo>
                  <a:pt x="216087" y="1757"/>
                </a:lnTo>
                <a:lnTo>
                  <a:pt x="233834" y="3954"/>
                </a:lnTo>
                <a:lnTo>
                  <a:pt x="250294" y="7030"/>
                </a:lnTo>
                <a:lnTo>
                  <a:pt x="265468" y="10986"/>
                </a:lnTo>
                <a:lnTo>
                  <a:pt x="279354" y="15823"/>
                </a:lnTo>
                <a:lnTo>
                  <a:pt x="291954" y="21540"/>
                </a:lnTo>
                <a:lnTo>
                  <a:pt x="303268" y="28137"/>
                </a:lnTo>
                <a:lnTo>
                  <a:pt x="313294" y="35616"/>
                </a:lnTo>
                <a:lnTo>
                  <a:pt x="322034" y="43976"/>
                </a:lnTo>
                <a:lnTo>
                  <a:pt x="329487" y="53219"/>
                </a:lnTo>
                <a:lnTo>
                  <a:pt x="335654" y="63343"/>
                </a:lnTo>
                <a:lnTo>
                  <a:pt x="340534" y="74350"/>
                </a:lnTo>
                <a:lnTo>
                  <a:pt x="344127" y="86240"/>
                </a:lnTo>
                <a:lnTo>
                  <a:pt x="346434" y="99014"/>
                </a:lnTo>
                <a:lnTo>
                  <a:pt x="347454" y="112671"/>
                </a:lnTo>
                <a:lnTo>
                  <a:pt x="347510" y="116839"/>
                </a:lnTo>
                <a:lnTo>
                  <a:pt x="346908" y="131035"/>
                </a:lnTo>
                <a:lnTo>
                  <a:pt x="345104" y="144540"/>
                </a:lnTo>
                <a:lnTo>
                  <a:pt x="342098" y="157353"/>
                </a:lnTo>
                <a:lnTo>
                  <a:pt x="337889" y="169475"/>
                </a:lnTo>
                <a:lnTo>
                  <a:pt x="332478" y="180904"/>
                </a:lnTo>
                <a:lnTo>
                  <a:pt x="325864" y="191640"/>
                </a:lnTo>
                <a:lnTo>
                  <a:pt x="318048" y="201683"/>
                </a:lnTo>
                <a:lnTo>
                  <a:pt x="309030" y="211033"/>
                </a:lnTo>
                <a:lnTo>
                  <a:pt x="298809" y="219689"/>
                </a:lnTo>
                <a:lnTo>
                  <a:pt x="287386" y="227651"/>
                </a:lnTo>
                <a:lnTo>
                  <a:pt x="274761" y="234919"/>
                </a:lnTo>
                <a:lnTo>
                  <a:pt x="260934" y="241491"/>
                </a:lnTo>
                <a:lnTo>
                  <a:pt x="250024" y="245871"/>
                </a:lnTo>
                <a:lnTo>
                  <a:pt x="250024" y="251459"/>
                </a:lnTo>
                <a:lnTo>
                  <a:pt x="260654" y="255259"/>
                </a:lnTo>
                <a:lnTo>
                  <a:pt x="270897" y="260621"/>
                </a:lnTo>
                <a:lnTo>
                  <a:pt x="280754" y="267548"/>
                </a:lnTo>
                <a:lnTo>
                  <a:pt x="290226" y="276039"/>
                </a:lnTo>
                <a:lnTo>
                  <a:pt x="299312" y="286093"/>
                </a:lnTo>
                <a:lnTo>
                  <a:pt x="308013" y="297711"/>
                </a:lnTo>
                <a:lnTo>
                  <a:pt x="315887" y="310133"/>
                </a:lnTo>
                <a:lnTo>
                  <a:pt x="323699" y="324224"/>
                </a:lnTo>
                <a:lnTo>
                  <a:pt x="327863" y="332324"/>
                </a:lnTo>
                <a:lnTo>
                  <a:pt x="332200" y="341128"/>
                </a:lnTo>
                <a:lnTo>
                  <a:pt x="336708" y="350635"/>
                </a:lnTo>
                <a:lnTo>
                  <a:pt x="341389" y="360844"/>
                </a:lnTo>
                <a:lnTo>
                  <a:pt x="346242" y="371755"/>
                </a:lnTo>
                <a:lnTo>
                  <a:pt x="351267" y="383368"/>
                </a:lnTo>
                <a:lnTo>
                  <a:pt x="356465" y="395682"/>
                </a:lnTo>
                <a:lnTo>
                  <a:pt x="361834" y="408696"/>
                </a:lnTo>
                <a:lnTo>
                  <a:pt x="367376" y="422411"/>
                </a:lnTo>
                <a:lnTo>
                  <a:pt x="373090" y="436825"/>
                </a:lnTo>
                <a:lnTo>
                  <a:pt x="378975" y="451938"/>
                </a:lnTo>
                <a:lnTo>
                  <a:pt x="385034" y="467751"/>
                </a:lnTo>
                <a:lnTo>
                  <a:pt x="391264" y="484261"/>
                </a:lnTo>
                <a:lnTo>
                  <a:pt x="392163" y="486663"/>
                </a:lnTo>
                <a:lnTo>
                  <a:pt x="282028" y="486663"/>
                </a:lnTo>
                <a:lnTo>
                  <a:pt x="275891" y="468129"/>
                </a:lnTo>
                <a:lnTo>
                  <a:pt x="269965" y="450650"/>
                </a:lnTo>
                <a:lnTo>
                  <a:pt x="264248" y="434226"/>
                </a:lnTo>
                <a:lnTo>
                  <a:pt x="258742" y="418858"/>
                </a:lnTo>
                <a:lnTo>
                  <a:pt x="253446" y="404546"/>
                </a:lnTo>
                <a:lnTo>
                  <a:pt x="248360" y="391289"/>
                </a:lnTo>
                <a:lnTo>
                  <a:pt x="243484" y="379088"/>
                </a:lnTo>
                <a:lnTo>
                  <a:pt x="238819" y="367942"/>
                </a:lnTo>
                <a:lnTo>
                  <a:pt x="234363" y="357852"/>
                </a:lnTo>
                <a:lnTo>
                  <a:pt x="230118" y="348818"/>
                </a:lnTo>
                <a:lnTo>
                  <a:pt x="226083" y="340839"/>
                </a:lnTo>
                <a:lnTo>
                  <a:pt x="222257" y="333916"/>
                </a:lnTo>
                <a:lnTo>
                  <a:pt x="218642" y="328049"/>
                </a:lnTo>
                <a:lnTo>
                  <a:pt x="207821" y="315013"/>
                </a:lnTo>
                <a:lnTo>
                  <a:pt x="198439" y="307583"/>
                </a:lnTo>
                <a:lnTo>
                  <a:pt x="187652" y="301688"/>
                </a:lnTo>
                <a:lnTo>
                  <a:pt x="175459" y="297326"/>
                </a:lnTo>
                <a:lnTo>
                  <a:pt x="161861" y="294499"/>
                </a:lnTo>
                <a:lnTo>
                  <a:pt x="146857" y="293206"/>
                </a:lnTo>
                <a:lnTo>
                  <a:pt x="141389" y="293115"/>
                </a:lnTo>
                <a:lnTo>
                  <a:pt x="128292" y="293152"/>
                </a:lnTo>
                <a:lnTo>
                  <a:pt x="115548" y="293260"/>
                </a:lnTo>
                <a:lnTo>
                  <a:pt x="103157" y="293440"/>
                </a:lnTo>
                <a:lnTo>
                  <a:pt x="100088" y="293496"/>
                </a:lnTo>
                <a:lnTo>
                  <a:pt x="100103" y="306078"/>
                </a:lnTo>
                <a:lnTo>
                  <a:pt x="100146" y="318675"/>
                </a:lnTo>
                <a:lnTo>
                  <a:pt x="100218" y="331289"/>
                </a:lnTo>
                <a:lnTo>
                  <a:pt x="100320" y="343920"/>
                </a:lnTo>
                <a:lnTo>
                  <a:pt x="100450" y="356567"/>
                </a:lnTo>
                <a:lnTo>
                  <a:pt x="100609" y="369230"/>
                </a:lnTo>
                <a:lnTo>
                  <a:pt x="100797" y="381910"/>
                </a:lnTo>
                <a:lnTo>
                  <a:pt x="101014" y="394606"/>
                </a:lnTo>
                <a:lnTo>
                  <a:pt x="101259" y="407319"/>
                </a:lnTo>
                <a:lnTo>
                  <a:pt x="101533" y="420048"/>
                </a:lnTo>
                <a:lnTo>
                  <a:pt x="101836" y="432794"/>
                </a:lnTo>
                <a:lnTo>
                  <a:pt x="102168" y="445556"/>
                </a:lnTo>
                <a:lnTo>
                  <a:pt x="102529" y="458335"/>
                </a:lnTo>
                <a:lnTo>
                  <a:pt x="102918" y="471130"/>
                </a:lnTo>
                <a:lnTo>
                  <a:pt x="103336" y="483942"/>
                </a:lnTo>
                <a:lnTo>
                  <a:pt x="103428" y="486663"/>
                </a:lnTo>
                <a:lnTo>
                  <a:pt x="0" y="486663"/>
                </a:lnTo>
                <a:lnTo>
                  <a:pt x="921" y="463845"/>
                </a:lnTo>
                <a:lnTo>
                  <a:pt x="1745" y="440453"/>
                </a:lnTo>
                <a:lnTo>
                  <a:pt x="2472" y="416486"/>
                </a:lnTo>
                <a:lnTo>
                  <a:pt x="3102" y="391945"/>
                </a:lnTo>
                <a:lnTo>
                  <a:pt x="3634" y="366830"/>
                </a:lnTo>
                <a:lnTo>
                  <a:pt x="4069" y="341141"/>
                </a:lnTo>
                <a:lnTo>
                  <a:pt x="4407" y="314878"/>
                </a:lnTo>
                <a:lnTo>
                  <a:pt x="4648" y="288041"/>
                </a:lnTo>
                <a:lnTo>
                  <a:pt x="4792" y="260629"/>
                </a:lnTo>
                <a:lnTo>
                  <a:pt x="4838" y="233298"/>
                </a:lnTo>
                <a:lnTo>
                  <a:pt x="4824" y="218537"/>
                </a:lnTo>
                <a:lnTo>
                  <a:pt x="4707" y="189733"/>
                </a:lnTo>
                <a:lnTo>
                  <a:pt x="4473" y="161886"/>
                </a:lnTo>
                <a:lnTo>
                  <a:pt x="4123" y="134999"/>
                </a:lnTo>
                <a:lnTo>
                  <a:pt x="3655" y="109071"/>
                </a:lnTo>
                <a:lnTo>
                  <a:pt x="3071" y="84105"/>
                </a:lnTo>
                <a:lnTo>
                  <a:pt x="2371" y="60101"/>
                </a:lnTo>
                <a:lnTo>
                  <a:pt x="1553" y="37060"/>
                </a:lnTo>
                <a:lnTo>
                  <a:pt x="618" y="14983"/>
                </a:lnTo>
                <a:lnTo>
                  <a:pt x="0" y="2158"/>
                </a:lnTo>
                <a:lnTo>
                  <a:pt x="64363" y="2158"/>
                </a:lnTo>
                <a:lnTo>
                  <a:pt x="72235" y="2074"/>
                </a:lnTo>
                <a:lnTo>
                  <a:pt x="83711" y="1821"/>
                </a:lnTo>
                <a:lnTo>
                  <a:pt x="98788" y="1398"/>
                </a:lnTo>
                <a:lnTo>
                  <a:pt x="111061" y="1015"/>
                </a:lnTo>
                <a:lnTo>
                  <a:pt x="124600" y="677"/>
                </a:lnTo>
                <a:lnTo>
                  <a:pt x="137736" y="400"/>
                </a:lnTo>
                <a:lnTo>
                  <a:pt x="150470" y="192"/>
                </a:lnTo>
                <a:lnTo>
                  <a:pt x="162800" y="57"/>
                </a:lnTo>
                <a:lnTo>
                  <a:pt x="174727" y="1"/>
                </a:lnTo>
                <a:lnTo>
                  <a:pt x="17673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72002" y="1004697"/>
            <a:ext cx="371601" cy="501268"/>
          </a:xfrm>
          <a:custGeom>
            <a:avLst/>
            <a:gdLst/>
            <a:ahLst/>
            <a:cxnLst/>
            <a:rect l="l" t="t" r="r" b="b"/>
            <a:pathLst>
              <a:path w="371601" h="501268">
                <a:moveTo>
                  <a:pt x="265175" y="0"/>
                </a:moveTo>
                <a:lnTo>
                  <a:pt x="278414" y="228"/>
                </a:lnTo>
                <a:lnTo>
                  <a:pt x="291429" y="911"/>
                </a:lnTo>
                <a:lnTo>
                  <a:pt x="304223" y="2042"/>
                </a:lnTo>
                <a:lnTo>
                  <a:pt x="316803" y="3619"/>
                </a:lnTo>
                <a:lnTo>
                  <a:pt x="329172" y="5634"/>
                </a:lnTo>
                <a:lnTo>
                  <a:pt x="341336" y="8085"/>
                </a:lnTo>
                <a:lnTo>
                  <a:pt x="351155" y="10413"/>
                </a:lnTo>
                <a:lnTo>
                  <a:pt x="338200" y="96392"/>
                </a:lnTo>
                <a:lnTo>
                  <a:pt x="325181" y="92505"/>
                </a:lnTo>
                <a:lnTo>
                  <a:pt x="312342" y="89243"/>
                </a:lnTo>
                <a:lnTo>
                  <a:pt x="299680" y="86608"/>
                </a:lnTo>
                <a:lnTo>
                  <a:pt x="287188" y="84597"/>
                </a:lnTo>
                <a:lnTo>
                  <a:pt x="274863" y="83213"/>
                </a:lnTo>
                <a:lnTo>
                  <a:pt x="262698" y="82454"/>
                </a:lnTo>
                <a:lnTo>
                  <a:pt x="254126" y="82295"/>
                </a:lnTo>
                <a:lnTo>
                  <a:pt x="238816" y="82811"/>
                </a:lnTo>
                <a:lnTo>
                  <a:pt x="224347" y="84357"/>
                </a:lnTo>
                <a:lnTo>
                  <a:pt x="210718" y="86935"/>
                </a:lnTo>
                <a:lnTo>
                  <a:pt x="197930" y="90546"/>
                </a:lnTo>
                <a:lnTo>
                  <a:pt x="185983" y="95191"/>
                </a:lnTo>
                <a:lnTo>
                  <a:pt x="174876" y="100869"/>
                </a:lnTo>
                <a:lnTo>
                  <a:pt x="164609" y="107584"/>
                </a:lnTo>
                <a:lnTo>
                  <a:pt x="155184" y="115334"/>
                </a:lnTo>
                <a:lnTo>
                  <a:pt x="146599" y="124122"/>
                </a:lnTo>
                <a:lnTo>
                  <a:pt x="134443" y="140227"/>
                </a:lnTo>
                <a:lnTo>
                  <a:pt x="127961" y="150860"/>
                </a:lnTo>
                <a:lnTo>
                  <a:pt x="122285" y="161942"/>
                </a:lnTo>
                <a:lnTo>
                  <a:pt x="117413" y="173474"/>
                </a:lnTo>
                <a:lnTo>
                  <a:pt x="113343" y="185452"/>
                </a:lnTo>
                <a:lnTo>
                  <a:pt x="110073" y="197876"/>
                </a:lnTo>
                <a:lnTo>
                  <a:pt x="107602" y="210744"/>
                </a:lnTo>
                <a:lnTo>
                  <a:pt x="105927" y="224054"/>
                </a:lnTo>
                <a:lnTo>
                  <a:pt x="105048" y="237804"/>
                </a:lnTo>
                <a:lnTo>
                  <a:pt x="104901" y="246379"/>
                </a:lnTo>
                <a:lnTo>
                  <a:pt x="105327" y="259974"/>
                </a:lnTo>
                <a:lnTo>
                  <a:pt x="106601" y="273206"/>
                </a:lnTo>
                <a:lnTo>
                  <a:pt x="108725" y="286078"/>
                </a:lnTo>
                <a:lnTo>
                  <a:pt x="111698" y="298589"/>
                </a:lnTo>
                <a:lnTo>
                  <a:pt x="115517" y="310741"/>
                </a:lnTo>
                <a:lnTo>
                  <a:pt x="120184" y="322534"/>
                </a:lnTo>
                <a:lnTo>
                  <a:pt x="125697" y="333969"/>
                </a:lnTo>
                <a:lnTo>
                  <a:pt x="132055" y="345047"/>
                </a:lnTo>
                <a:lnTo>
                  <a:pt x="139257" y="355768"/>
                </a:lnTo>
                <a:lnTo>
                  <a:pt x="147304" y="366134"/>
                </a:lnTo>
                <a:lnTo>
                  <a:pt x="157253" y="377024"/>
                </a:lnTo>
                <a:lnTo>
                  <a:pt x="166564" y="385439"/>
                </a:lnTo>
                <a:lnTo>
                  <a:pt x="176520" y="392909"/>
                </a:lnTo>
                <a:lnTo>
                  <a:pt x="187122" y="399436"/>
                </a:lnTo>
                <a:lnTo>
                  <a:pt x="198369" y="405022"/>
                </a:lnTo>
                <a:lnTo>
                  <a:pt x="210260" y="409667"/>
                </a:lnTo>
                <a:lnTo>
                  <a:pt x="222795" y="413374"/>
                </a:lnTo>
                <a:lnTo>
                  <a:pt x="235973" y="416143"/>
                </a:lnTo>
                <a:lnTo>
                  <a:pt x="249792" y="417975"/>
                </a:lnTo>
                <a:lnTo>
                  <a:pt x="264254" y="418873"/>
                </a:lnTo>
                <a:lnTo>
                  <a:pt x="271145" y="418973"/>
                </a:lnTo>
                <a:lnTo>
                  <a:pt x="282823" y="418723"/>
                </a:lnTo>
                <a:lnTo>
                  <a:pt x="294741" y="417975"/>
                </a:lnTo>
                <a:lnTo>
                  <a:pt x="306903" y="416728"/>
                </a:lnTo>
                <a:lnTo>
                  <a:pt x="319312" y="414982"/>
                </a:lnTo>
                <a:lnTo>
                  <a:pt x="331970" y="412737"/>
                </a:lnTo>
                <a:lnTo>
                  <a:pt x="344880" y="409993"/>
                </a:lnTo>
                <a:lnTo>
                  <a:pt x="358046" y="406751"/>
                </a:lnTo>
                <a:lnTo>
                  <a:pt x="371470" y="403009"/>
                </a:lnTo>
                <a:lnTo>
                  <a:pt x="371601" y="402970"/>
                </a:lnTo>
                <a:lnTo>
                  <a:pt x="365378" y="488568"/>
                </a:lnTo>
                <a:lnTo>
                  <a:pt x="339873" y="493986"/>
                </a:lnTo>
                <a:lnTo>
                  <a:pt x="314570" y="497899"/>
                </a:lnTo>
                <a:lnTo>
                  <a:pt x="289445" y="500318"/>
                </a:lnTo>
                <a:lnTo>
                  <a:pt x="264479" y="501255"/>
                </a:lnTo>
                <a:lnTo>
                  <a:pt x="261112" y="501268"/>
                </a:lnTo>
                <a:lnTo>
                  <a:pt x="245666" y="501003"/>
                </a:lnTo>
                <a:lnTo>
                  <a:pt x="216154" y="498876"/>
                </a:lnTo>
                <a:lnTo>
                  <a:pt x="188478" y="494624"/>
                </a:lnTo>
                <a:lnTo>
                  <a:pt x="162638" y="488245"/>
                </a:lnTo>
                <a:lnTo>
                  <a:pt x="138632" y="479740"/>
                </a:lnTo>
                <a:lnTo>
                  <a:pt x="116458" y="469109"/>
                </a:lnTo>
                <a:lnTo>
                  <a:pt x="96116" y="456351"/>
                </a:lnTo>
                <a:lnTo>
                  <a:pt x="77603" y="441468"/>
                </a:lnTo>
                <a:lnTo>
                  <a:pt x="57786" y="420883"/>
                </a:lnTo>
                <a:lnTo>
                  <a:pt x="41916" y="400230"/>
                </a:lnTo>
                <a:lnTo>
                  <a:pt x="28588" y="378434"/>
                </a:lnTo>
                <a:lnTo>
                  <a:pt x="17803" y="355491"/>
                </a:lnTo>
                <a:lnTo>
                  <a:pt x="9560" y="331393"/>
                </a:lnTo>
                <a:lnTo>
                  <a:pt x="3859" y="306135"/>
                </a:lnTo>
                <a:lnTo>
                  <a:pt x="700" y="279710"/>
                </a:lnTo>
                <a:lnTo>
                  <a:pt x="0" y="259333"/>
                </a:lnTo>
                <a:lnTo>
                  <a:pt x="300" y="245861"/>
                </a:lnTo>
                <a:lnTo>
                  <a:pt x="2700" y="219596"/>
                </a:lnTo>
                <a:lnTo>
                  <a:pt x="7500" y="194239"/>
                </a:lnTo>
                <a:lnTo>
                  <a:pt x="14701" y="169794"/>
                </a:lnTo>
                <a:lnTo>
                  <a:pt x="24302" y="146264"/>
                </a:lnTo>
                <a:lnTo>
                  <a:pt x="36303" y="123652"/>
                </a:lnTo>
                <a:lnTo>
                  <a:pt x="50704" y="101962"/>
                </a:lnTo>
                <a:lnTo>
                  <a:pt x="67506" y="81197"/>
                </a:lnTo>
                <a:lnTo>
                  <a:pt x="79664" y="68362"/>
                </a:lnTo>
                <a:lnTo>
                  <a:pt x="98424" y="51850"/>
                </a:lnTo>
                <a:lnTo>
                  <a:pt x="118735" y="37612"/>
                </a:lnTo>
                <a:lnTo>
                  <a:pt x="140596" y="25650"/>
                </a:lnTo>
                <a:lnTo>
                  <a:pt x="164007" y="15967"/>
                </a:lnTo>
                <a:lnTo>
                  <a:pt x="188969" y="8566"/>
                </a:lnTo>
                <a:lnTo>
                  <a:pt x="215481" y="3449"/>
                </a:lnTo>
                <a:lnTo>
                  <a:pt x="243543" y="619"/>
                </a:lnTo>
                <a:lnTo>
                  <a:pt x="258156" y="63"/>
                </a:lnTo>
                <a:lnTo>
                  <a:pt x="26517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4962" y="1003680"/>
            <a:ext cx="341122" cy="505587"/>
          </a:xfrm>
          <a:custGeom>
            <a:avLst/>
            <a:gdLst/>
            <a:ahLst/>
            <a:cxnLst/>
            <a:rect l="l" t="t" r="r" b="b"/>
            <a:pathLst>
              <a:path w="341122" h="505587">
                <a:moveTo>
                  <a:pt x="193421" y="0"/>
                </a:moveTo>
                <a:lnTo>
                  <a:pt x="208232" y="129"/>
                </a:lnTo>
                <a:lnTo>
                  <a:pt x="222540" y="519"/>
                </a:lnTo>
                <a:lnTo>
                  <a:pt x="236347" y="1169"/>
                </a:lnTo>
                <a:lnTo>
                  <a:pt x="249653" y="2078"/>
                </a:lnTo>
                <a:lnTo>
                  <a:pt x="262459" y="3247"/>
                </a:lnTo>
                <a:lnTo>
                  <a:pt x="274766" y="4676"/>
                </a:lnTo>
                <a:lnTo>
                  <a:pt x="286574" y="6365"/>
                </a:lnTo>
                <a:lnTo>
                  <a:pt x="297885" y="8314"/>
                </a:lnTo>
                <a:lnTo>
                  <a:pt x="308700" y="10522"/>
                </a:lnTo>
                <a:lnTo>
                  <a:pt x="315849" y="12192"/>
                </a:lnTo>
                <a:lnTo>
                  <a:pt x="302005" y="94869"/>
                </a:lnTo>
                <a:lnTo>
                  <a:pt x="290337" y="90893"/>
                </a:lnTo>
                <a:lnTo>
                  <a:pt x="278446" y="87405"/>
                </a:lnTo>
                <a:lnTo>
                  <a:pt x="266331" y="84402"/>
                </a:lnTo>
                <a:lnTo>
                  <a:pt x="253994" y="81887"/>
                </a:lnTo>
                <a:lnTo>
                  <a:pt x="241434" y="79858"/>
                </a:lnTo>
                <a:lnTo>
                  <a:pt x="228650" y="78315"/>
                </a:lnTo>
                <a:lnTo>
                  <a:pt x="215644" y="77259"/>
                </a:lnTo>
                <a:lnTo>
                  <a:pt x="202415" y="76690"/>
                </a:lnTo>
                <a:lnTo>
                  <a:pt x="193421" y="76581"/>
                </a:lnTo>
                <a:lnTo>
                  <a:pt x="172433" y="77344"/>
                </a:lnTo>
                <a:lnTo>
                  <a:pt x="154312" y="79635"/>
                </a:lnTo>
                <a:lnTo>
                  <a:pt x="139056" y="83454"/>
                </a:lnTo>
                <a:lnTo>
                  <a:pt x="126665" y="88799"/>
                </a:lnTo>
                <a:lnTo>
                  <a:pt x="117135" y="95673"/>
                </a:lnTo>
                <a:lnTo>
                  <a:pt x="110466" y="104073"/>
                </a:lnTo>
                <a:lnTo>
                  <a:pt x="106656" y="114001"/>
                </a:lnTo>
                <a:lnTo>
                  <a:pt x="105663" y="123444"/>
                </a:lnTo>
                <a:lnTo>
                  <a:pt x="107243" y="136661"/>
                </a:lnTo>
                <a:lnTo>
                  <a:pt x="112002" y="148437"/>
                </a:lnTo>
                <a:lnTo>
                  <a:pt x="119975" y="158755"/>
                </a:lnTo>
                <a:lnTo>
                  <a:pt x="126111" y="164084"/>
                </a:lnTo>
                <a:lnTo>
                  <a:pt x="132245" y="168245"/>
                </a:lnTo>
                <a:lnTo>
                  <a:pt x="140218" y="172883"/>
                </a:lnTo>
                <a:lnTo>
                  <a:pt x="150024" y="177993"/>
                </a:lnTo>
                <a:lnTo>
                  <a:pt x="161654" y="183575"/>
                </a:lnTo>
                <a:lnTo>
                  <a:pt x="175102" y="189625"/>
                </a:lnTo>
                <a:lnTo>
                  <a:pt x="190360" y="196141"/>
                </a:lnTo>
                <a:lnTo>
                  <a:pt x="203835" y="201676"/>
                </a:lnTo>
                <a:lnTo>
                  <a:pt x="218006" y="207605"/>
                </a:lnTo>
                <a:lnTo>
                  <a:pt x="231335" y="213682"/>
                </a:lnTo>
                <a:lnTo>
                  <a:pt x="243823" y="219904"/>
                </a:lnTo>
                <a:lnTo>
                  <a:pt x="255469" y="226270"/>
                </a:lnTo>
                <a:lnTo>
                  <a:pt x="266274" y="232778"/>
                </a:lnTo>
                <a:lnTo>
                  <a:pt x="276237" y="239424"/>
                </a:lnTo>
                <a:lnTo>
                  <a:pt x="293638" y="253123"/>
                </a:lnTo>
                <a:lnTo>
                  <a:pt x="308219" y="267962"/>
                </a:lnTo>
                <a:lnTo>
                  <a:pt x="316233" y="278242"/>
                </a:lnTo>
                <a:lnTo>
                  <a:pt x="323128" y="289031"/>
                </a:lnTo>
                <a:lnTo>
                  <a:pt x="328905" y="300332"/>
                </a:lnTo>
                <a:lnTo>
                  <a:pt x="333566" y="312147"/>
                </a:lnTo>
                <a:lnTo>
                  <a:pt x="337111" y="324479"/>
                </a:lnTo>
                <a:lnTo>
                  <a:pt x="339542" y="337331"/>
                </a:lnTo>
                <a:lnTo>
                  <a:pt x="340860" y="350703"/>
                </a:lnTo>
                <a:lnTo>
                  <a:pt x="341122" y="360172"/>
                </a:lnTo>
                <a:lnTo>
                  <a:pt x="340599" y="374344"/>
                </a:lnTo>
                <a:lnTo>
                  <a:pt x="339030" y="387790"/>
                </a:lnTo>
                <a:lnTo>
                  <a:pt x="336416" y="400510"/>
                </a:lnTo>
                <a:lnTo>
                  <a:pt x="332756" y="412505"/>
                </a:lnTo>
                <a:lnTo>
                  <a:pt x="328050" y="423773"/>
                </a:lnTo>
                <a:lnTo>
                  <a:pt x="322300" y="434314"/>
                </a:lnTo>
                <a:lnTo>
                  <a:pt x="315504" y="444130"/>
                </a:lnTo>
                <a:lnTo>
                  <a:pt x="307663" y="453219"/>
                </a:lnTo>
                <a:lnTo>
                  <a:pt x="298776" y="461581"/>
                </a:lnTo>
                <a:lnTo>
                  <a:pt x="288845" y="469217"/>
                </a:lnTo>
                <a:lnTo>
                  <a:pt x="277869" y="476126"/>
                </a:lnTo>
                <a:lnTo>
                  <a:pt x="265848" y="482308"/>
                </a:lnTo>
                <a:lnTo>
                  <a:pt x="252782" y="487763"/>
                </a:lnTo>
                <a:lnTo>
                  <a:pt x="238672" y="492491"/>
                </a:lnTo>
                <a:lnTo>
                  <a:pt x="223518" y="496492"/>
                </a:lnTo>
                <a:lnTo>
                  <a:pt x="207318" y="499766"/>
                </a:lnTo>
                <a:lnTo>
                  <a:pt x="190075" y="502312"/>
                </a:lnTo>
                <a:lnTo>
                  <a:pt x="171787" y="504131"/>
                </a:lnTo>
                <a:lnTo>
                  <a:pt x="152455" y="505223"/>
                </a:lnTo>
                <a:lnTo>
                  <a:pt x="132079" y="505587"/>
                </a:lnTo>
                <a:lnTo>
                  <a:pt x="118619" y="505431"/>
                </a:lnTo>
                <a:lnTo>
                  <a:pt x="105339" y="504963"/>
                </a:lnTo>
                <a:lnTo>
                  <a:pt x="92240" y="504184"/>
                </a:lnTo>
                <a:lnTo>
                  <a:pt x="79324" y="503092"/>
                </a:lnTo>
                <a:lnTo>
                  <a:pt x="66590" y="501689"/>
                </a:lnTo>
                <a:lnTo>
                  <a:pt x="54040" y="499975"/>
                </a:lnTo>
                <a:lnTo>
                  <a:pt x="41673" y="497948"/>
                </a:lnTo>
                <a:lnTo>
                  <a:pt x="29492" y="495610"/>
                </a:lnTo>
                <a:lnTo>
                  <a:pt x="17496" y="492960"/>
                </a:lnTo>
                <a:lnTo>
                  <a:pt x="5686" y="489998"/>
                </a:lnTo>
                <a:lnTo>
                  <a:pt x="0" y="488442"/>
                </a:lnTo>
                <a:lnTo>
                  <a:pt x="18161" y="405511"/>
                </a:lnTo>
                <a:lnTo>
                  <a:pt x="31319" y="409817"/>
                </a:lnTo>
                <a:lnTo>
                  <a:pt x="44306" y="413628"/>
                </a:lnTo>
                <a:lnTo>
                  <a:pt x="57126" y="416942"/>
                </a:lnTo>
                <a:lnTo>
                  <a:pt x="69780" y="419758"/>
                </a:lnTo>
                <a:lnTo>
                  <a:pt x="82272" y="422075"/>
                </a:lnTo>
                <a:lnTo>
                  <a:pt x="94605" y="423892"/>
                </a:lnTo>
                <a:lnTo>
                  <a:pt x="106782" y="425209"/>
                </a:lnTo>
                <a:lnTo>
                  <a:pt x="118806" y="426023"/>
                </a:lnTo>
                <a:lnTo>
                  <a:pt x="130680" y="426335"/>
                </a:lnTo>
                <a:lnTo>
                  <a:pt x="132079" y="426339"/>
                </a:lnTo>
                <a:lnTo>
                  <a:pt x="148864" y="426090"/>
                </a:lnTo>
                <a:lnTo>
                  <a:pt x="164206" y="425344"/>
                </a:lnTo>
                <a:lnTo>
                  <a:pt x="178100" y="424097"/>
                </a:lnTo>
                <a:lnTo>
                  <a:pt x="190543" y="422347"/>
                </a:lnTo>
                <a:lnTo>
                  <a:pt x="201529" y="420092"/>
                </a:lnTo>
                <a:lnTo>
                  <a:pt x="211054" y="417329"/>
                </a:lnTo>
                <a:lnTo>
                  <a:pt x="217550" y="414782"/>
                </a:lnTo>
                <a:lnTo>
                  <a:pt x="229841" y="407375"/>
                </a:lnTo>
                <a:lnTo>
                  <a:pt x="238273" y="397626"/>
                </a:lnTo>
                <a:lnTo>
                  <a:pt x="242832" y="385565"/>
                </a:lnTo>
                <a:lnTo>
                  <a:pt x="243712" y="376174"/>
                </a:lnTo>
                <a:lnTo>
                  <a:pt x="242325" y="363241"/>
                </a:lnTo>
                <a:lnTo>
                  <a:pt x="238169" y="351334"/>
                </a:lnTo>
                <a:lnTo>
                  <a:pt x="231255" y="340453"/>
                </a:lnTo>
                <a:lnTo>
                  <a:pt x="221592" y="330598"/>
                </a:lnTo>
                <a:lnTo>
                  <a:pt x="212780" y="323878"/>
                </a:lnTo>
                <a:lnTo>
                  <a:pt x="204982" y="318852"/>
                </a:lnTo>
                <a:lnTo>
                  <a:pt x="195682" y="313469"/>
                </a:lnTo>
                <a:lnTo>
                  <a:pt x="184883" y="307728"/>
                </a:lnTo>
                <a:lnTo>
                  <a:pt x="172585" y="301626"/>
                </a:lnTo>
                <a:lnTo>
                  <a:pt x="158791" y="295163"/>
                </a:lnTo>
                <a:lnTo>
                  <a:pt x="143501" y="288336"/>
                </a:lnTo>
                <a:lnTo>
                  <a:pt x="133096" y="283845"/>
                </a:lnTo>
                <a:lnTo>
                  <a:pt x="119119" y="277551"/>
                </a:lnTo>
                <a:lnTo>
                  <a:pt x="106044" y="271129"/>
                </a:lnTo>
                <a:lnTo>
                  <a:pt x="93872" y="264574"/>
                </a:lnTo>
                <a:lnTo>
                  <a:pt x="82608" y="257883"/>
                </a:lnTo>
                <a:lnTo>
                  <a:pt x="72253" y="251055"/>
                </a:lnTo>
                <a:lnTo>
                  <a:pt x="62810" y="244086"/>
                </a:lnTo>
                <a:lnTo>
                  <a:pt x="54282" y="236973"/>
                </a:lnTo>
                <a:lnTo>
                  <a:pt x="46673" y="229714"/>
                </a:lnTo>
                <a:lnTo>
                  <a:pt x="37064" y="218847"/>
                </a:lnTo>
                <a:lnTo>
                  <a:pt x="29600" y="208394"/>
                </a:lnTo>
                <a:lnTo>
                  <a:pt x="23325" y="197369"/>
                </a:lnTo>
                <a:lnTo>
                  <a:pt x="18236" y="185771"/>
                </a:lnTo>
                <a:lnTo>
                  <a:pt x="14329" y="173600"/>
                </a:lnTo>
                <a:lnTo>
                  <a:pt x="11601" y="160857"/>
                </a:lnTo>
                <a:lnTo>
                  <a:pt x="10049" y="147541"/>
                </a:lnTo>
                <a:lnTo>
                  <a:pt x="9651" y="136144"/>
                </a:lnTo>
                <a:lnTo>
                  <a:pt x="10273" y="121826"/>
                </a:lnTo>
                <a:lnTo>
                  <a:pt x="12139" y="108241"/>
                </a:lnTo>
                <a:lnTo>
                  <a:pt x="15251" y="95391"/>
                </a:lnTo>
                <a:lnTo>
                  <a:pt x="19609" y="83276"/>
                </a:lnTo>
                <a:lnTo>
                  <a:pt x="25215" y="71897"/>
                </a:lnTo>
                <a:lnTo>
                  <a:pt x="32069" y="61256"/>
                </a:lnTo>
                <a:lnTo>
                  <a:pt x="40174" y="51353"/>
                </a:lnTo>
                <a:lnTo>
                  <a:pt x="49530" y="42191"/>
                </a:lnTo>
                <a:lnTo>
                  <a:pt x="57023" y="36068"/>
                </a:lnTo>
                <a:lnTo>
                  <a:pt x="65899" y="29847"/>
                </a:lnTo>
                <a:lnTo>
                  <a:pt x="75448" y="24219"/>
                </a:lnTo>
                <a:lnTo>
                  <a:pt x="85670" y="19181"/>
                </a:lnTo>
                <a:lnTo>
                  <a:pt x="96565" y="14733"/>
                </a:lnTo>
                <a:lnTo>
                  <a:pt x="108134" y="10872"/>
                </a:lnTo>
                <a:lnTo>
                  <a:pt x="120375" y="7599"/>
                </a:lnTo>
                <a:lnTo>
                  <a:pt x="133289" y="4912"/>
                </a:lnTo>
                <a:lnTo>
                  <a:pt x="146876" y="2810"/>
                </a:lnTo>
                <a:lnTo>
                  <a:pt x="161137" y="1292"/>
                </a:lnTo>
                <a:lnTo>
                  <a:pt x="176070" y="357"/>
                </a:lnTo>
                <a:lnTo>
                  <a:pt x="191676" y="3"/>
                </a:lnTo>
                <a:lnTo>
                  <a:pt x="19342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2176746"/>
            <a:ext cx="8510090" cy="1910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0"/>
              </a:lnSpc>
              <a:spcBef>
                <a:spcPts val="86"/>
              </a:spcBef>
            </a:pPr>
            <a:r>
              <a:rPr sz="12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   </a:t>
            </a:r>
            <a:r>
              <a:rPr sz="12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C.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A.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Ba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an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.</a:t>
            </a:r>
            <a:r>
              <a:rPr sz="1600" spc="-6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1997.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Ant</a:t>
            </a:r>
            <a:r>
              <a:rPr sz="1600" spc="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nna</a:t>
            </a:r>
            <a:r>
              <a:rPr sz="1600" spc="-5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Theor</a:t>
            </a:r>
            <a:r>
              <a:rPr sz="1600" spc="-19" dirty="0" smtClean="0">
                <a:latin typeface="Arial"/>
                <a:cs typeface="Arial"/>
              </a:rPr>
              <a:t>y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Ana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-19" dirty="0" smtClean="0">
                <a:latin typeface="Arial"/>
                <a:cs typeface="Arial"/>
              </a:rPr>
              <a:t>y</a:t>
            </a:r>
            <a:r>
              <a:rPr sz="1600" spc="4" dirty="0" smtClean="0">
                <a:latin typeface="Arial"/>
                <a:cs typeface="Arial"/>
              </a:rPr>
              <a:t>si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6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and</a:t>
            </a:r>
            <a:r>
              <a:rPr sz="1600" spc="-26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De</a:t>
            </a:r>
            <a:r>
              <a:rPr sz="1600" spc="4" dirty="0" smtClean="0">
                <a:latin typeface="Arial"/>
                <a:cs typeface="Arial"/>
              </a:rPr>
              <a:t>si</a:t>
            </a:r>
            <a:r>
              <a:rPr sz="1600" spc="0" dirty="0" smtClean="0">
                <a:latin typeface="Arial"/>
                <a:cs typeface="Arial"/>
              </a:rPr>
              <a:t>gn.</a:t>
            </a:r>
            <a:r>
              <a:rPr sz="1600" spc="-54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J</a:t>
            </a:r>
            <a:r>
              <a:rPr sz="1600" spc="0" dirty="0" smtClean="0">
                <a:latin typeface="Arial"/>
                <a:cs typeface="Arial"/>
              </a:rPr>
              <a:t>ohn</a:t>
            </a:r>
            <a:r>
              <a:rPr sz="1600" spc="-34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Wil</a:t>
            </a:r>
            <a:r>
              <a:rPr sz="1600" spc="0" dirty="0" smtClean="0">
                <a:latin typeface="Arial"/>
                <a:cs typeface="Arial"/>
              </a:rPr>
              <a:t>ey</a:t>
            </a:r>
            <a:r>
              <a:rPr sz="1600" spc="-5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and</a:t>
            </a:r>
            <a:r>
              <a:rPr sz="1600" spc="-1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Son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36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New</a:t>
            </a:r>
            <a:endParaRPr sz="1600">
              <a:latin typeface="Arial"/>
              <a:cs typeface="Arial"/>
            </a:endParaRPr>
          </a:p>
          <a:p>
            <a:pPr marL="355600" marR="22349">
              <a:lnSpc>
                <a:spcPts val="1730"/>
              </a:lnSpc>
            </a:pPr>
            <a:r>
              <a:rPr sz="1600" spc="-19" dirty="0" smtClean="0">
                <a:latin typeface="Arial"/>
                <a:cs typeface="Arial"/>
              </a:rPr>
              <a:t>Y</a:t>
            </a:r>
            <a:r>
              <a:rPr sz="1600" spc="0" dirty="0" smtClean="0">
                <a:latin typeface="Arial"/>
                <a:cs typeface="Arial"/>
              </a:rPr>
              <a:t>ork.</a:t>
            </a:r>
            <a:endParaRPr sz="1600">
              <a:latin typeface="Arial"/>
              <a:cs typeface="Arial"/>
            </a:endParaRPr>
          </a:p>
          <a:p>
            <a:pPr marL="12700" marR="22349">
              <a:lnSpc>
                <a:spcPct val="95825"/>
              </a:lnSpc>
              <a:spcBef>
                <a:spcPts val="183"/>
              </a:spcBef>
            </a:pPr>
            <a:r>
              <a:rPr sz="12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   </a:t>
            </a:r>
            <a:r>
              <a:rPr sz="12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G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g,</a:t>
            </a:r>
            <a:r>
              <a:rPr sz="1600" spc="1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Ramesh.</a:t>
            </a:r>
            <a:r>
              <a:rPr sz="1600" spc="-5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2001</a:t>
            </a:r>
            <a:r>
              <a:rPr sz="1600" spc="-35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“</a:t>
            </a:r>
            <a:r>
              <a:rPr sz="1600" spc="0" dirty="0" smtClean="0">
                <a:latin typeface="Arial"/>
                <a:cs typeface="Arial"/>
              </a:rPr>
              <a:t>M</a:t>
            </a:r>
            <a:r>
              <a:rPr sz="1600" spc="4" dirty="0" smtClean="0">
                <a:latin typeface="Arial"/>
                <a:cs typeface="Arial"/>
              </a:rPr>
              <a:t>ic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trip</a:t>
            </a:r>
            <a:r>
              <a:rPr sz="1600" spc="-6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antenna</a:t>
            </a:r>
            <a:r>
              <a:rPr sz="1600" spc="-5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des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gn</a:t>
            </a:r>
            <a:r>
              <a:rPr sz="1600" spc="-6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handbo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k</a:t>
            </a:r>
            <a:r>
              <a:rPr sz="1600" spc="0" dirty="0" smtClean="0">
                <a:latin typeface="Arial"/>
                <a:cs typeface="Arial"/>
              </a:rPr>
              <a:t>”,</a:t>
            </a:r>
            <a:r>
              <a:rPr sz="1600" spc="-30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Artech</a:t>
            </a:r>
            <a:r>
              <a:rPr sz="1600" spc="-46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Hou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355600" marR="16423" indent="-342900">
              <a:lnSpc>
                <a:spcPts val="1730"/>
              </a:lnSpc>
              <a:spcBef>
                <a:spcPts val="476"/>
              </a:spcBef>
              <a:tabLst>
                <a:tab pos="355600" algn="l"/>
              </a:tabLst>
            </a:pPr>
            <a:r>
              <a:rPr sz="12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	</a:t>
            </a:r>
            <a:r>
              <a:rPr sz="1600" spc="0" dirty="0" smtClean="0">
                <a:latin typeface="Arial"/>
                <a:cs typeface="Arial"/>
              </a:rPr>
              <a:t>Rame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h,</a:t>
            </a:r>
            <a:r>
              <a:rPr sz="1600" spc="-5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M</a:t>
            </a:r>
            <a:r>
              <a:rPr sz="1600" spc="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and</a:t>
            </a:r>
            <a:r>
              <a:rPr sz="1600" spc="-26" dirty="0" smtClean="0">
                <a:latin typeface="Arial"/>
                <a:cs typeface="Arial"/>
              </a:rPr>
              <a:t> </a:t>
            </a:r>
            <a:r>
              <a:rPr sz="1600" spc="-19" dirty="0" smtClean="0">
                <a:latin typeface="Arial"/>
                <a:cs typeface="Arial"/>
              </a:rPr>
              <a:t>Y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-1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K</a:t>
            </a:r>
            <a:r>
              <a:rPr sz="1600" spc="4" dirty="0" smtClean="0">
                <a:latin typeface="Arial"/>
                <a:cs typeface="Arial"/>
              </a:rPr>
              <a:t>B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2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"Des</a:t>
            </a:r>
            <a:r>
              <a:rPr sz="1600" spc="9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gn</a:t>
            </a:r>
            <a:r>
              <a:rPr sz="1600" spc="-6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Fo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mu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48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for</a:t>
            </a:r>
            <a:r>
              <a:rPr sz="1600" spc="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In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et</a:t>
            </a:r>
            <a:r>
              <a:rPr sz="1600" spc="-2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Fed</a:t>
            </a:r>
            <a:r>
              <a:rPr sz="1600" spc="-17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M</a:t>
            </a:r>
            <a:r>
              <a:rPr sz="1600" spc="4" dirty="0" smtClean="0">
                <a:latin typeface="Arial"/>
                <a:cs typeface="Arial"/>
              </a:rPr>
              <a:t>ic</a:t>
            </a:r>
            <a:r>
              <a:rPr sz="1600" spc="0" dirty="0" smtClean="0">
                <a:latin typeface="Arial"/>
                <a:cs typeface="Arial"/>
              </a:rPr>
              <a:t>rostr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-5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Pat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h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tenna",</a:t>
            </a:r>
            <a:r>
              <a:rPr sz="1600" spc="-69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J</a:t>
            </a:r>
            <a:r>
              <a:rPr sz="1600" spc="0" dirty="0" smtClean="0">
                <a:latin typeface="Arial"/>
                <a:cs typeface="Arial"/>
              </a:rPr>
              <a:t>ournal of</a:t>
            </a:r>
            <a:r>
              <a:rPr sz="1600" spc="-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M</a:t>
            </a:r>
            <a:r>
              <a:rPr sz="1600" spc="4" dirty="0" smtClean="0">
                <a:latin typeface="Arial"/>
                <a:cs typeface="Arial"/>
              </a:rPr>
              <a:t>ic</a:t>
            </a:r>
            <a:r>
              <a:rPr sz="1600" spc="0" dirty="0" smtClean="0">
                <a:latin typeface="Arial"/>
                <a:cs typeface="Arial"/>
              </a:rPr>
              <a:t>ro</a:t>
            </a:r>
            <a:r>
              <a:rPr sz="1600" spc="-14" dirty="0" smtClean="0">
                <a:latin typeface="Arial"/>
                <a:cs typeface="Arial"/>
              </a:rPr>
              <a:t>w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66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and</a:t>
            </a:r>
            <a:r>
              <a:rPr sz="1600" spc="-26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Optoel</a:t>
            </a:r>
            <a:r>
              <a:rPr sz="1600" spc="4" dirty="0" smtClean="0">
                <a:latin typeface="Arial"/>
                <a:cs typeface="Arial"/>
              </a:rPr>
              <a:t>ec</a:t>
            </a:r>
            <a:r>
              <a:rPr sz="1600" spc="0" dirty="0" smtClean="0">
                <a:latin typeface="Arial"/>
                <a:cs typeface="Arial"/>
              </a:rPr>
              <a:t>troni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10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Vo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.3,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No.3,</a:t>
            </a:r>
            <a:r>
              <a:rPr sz="1600" spc="-1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De</a:t>
            </a:r>
            <a:r>
              <a:rPr sz="1600" spc="4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ember</a:t>
            </a:r>
            <a:r>
              <a:rPr sz="1600" spc="-6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2003.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ts val="1730"/>
              </a:lnSpc>
              <a:spcBef>
                <a:spcPts val="380"/>
              </a:spcBef>
              <a:tabLst>
                <a:tab pos="355600" algn="l"/>
              </a:tabLst>
            </a:pPr>
            <a:r>
              <a:rPr sz="12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	</a:t>
            </a:r>
            <a:r>
              <a:rPr sz="1600" spc="-4" dirty="0" smtClean="0">
                <a:latin typeface="Arial"/>
                <a:cs typeface="Arial"/>
              </a:rPr>
              <a:t>G</a:t>
            </a:r>
            <a:r>
              <a:rPr sz="1600" spc="0" dirty="0" smtClean="0">
                <a:latin typeface="Arial"/>
                <a:cs typeface="Arial"/>
              </a:rPr>
              <a:t>.</a:t>
            </a:r>
            <a:r>
              <a:rPr sz="1600" spc="17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De</a:t>
            </a:r>
            <a:r>
              <a:rPr sz="1600" spc="4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ki</a:t>
            </a:r>
            <a:r>
              <a:rPr sz="1600" spc="0" dirty="0" smtClean="0">
                <a:latin typeface="Arial"/>
                <a:cs typeface="Arial"/>
              </a:rPr>
              <a:t>rubai</a:t>
            </a:r>
            <a:r>
              <a:rPr sz="1600" spc="-8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1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et</a:t>
            </a:r>
            <a:r>
              <a:rPr sz="1600" spc="-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.,</a:t>
            </a:r>
            <a:r>
              <a:rPr sz="1600" spc="-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“Des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gn</a:t>
            </a:r>
            <a:r>
              <a:rPr sz="1600" spc="-5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and</a:t>
            </a:r>
            <a:r>
              <a:rPr sz="1600" spc="-26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omparat</a:t>
            </a:r>
            <a:r>
              <a:rPr sz="1600" spc="4" dirty="0" smtClean="0">
                <a:latin typeface="Arial"/>
                <a:cs typeface="Arial"/>
              </a:rPr>
              <a:t>iv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87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tudy</a:t>
            </a:r>
            <a:r>
              <a:rPr sz="1600" spc="-18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of</a:t>
            </a:r>
            <a:r>
              <a:rPr sz="1600" spc="-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3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feed</a:t>
            </a:r>
            <a:r>
              <a:rPr sz="1600" spc="-16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and</a:t>
            </a:r>
            <a:r>
              <a:rPr sz="1600" spc="-26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li</a:t>
            </a:r>
            <a:r>
              <a:rPr sz="1600" spc="0" dirty="0" smtClean="0">
                <a:latin typeface="Arial"/>
                <a:cs typeface="Arial"/>
              </a:rPr>
              <a:t>ne</a:t>
            </a:r>
            <a:r>
              <a:rPr sz="1600" spc="-3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feed</a:t>
            </a:r>
            <a:r>
              <a:rPr sz="1600" spc="-16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m</a:t>
            </a:r>
            <a:r>
              <a:rPr sz="1600" spc="4" dirty="0" smtClean="0">
                <a:latin typeface="Arial"/>
                <a:cs typeface="Arial"/>
              </a:rPr>
              <a:t>ic</a:t>
            </a:r>
            <a:r>
              <a:rPr sz="1600" spc="0" dirty="0" smtClean="0">
                <a:latin typeface="Arial"/>
                <a:cs typeface="Arial"/>
              </a:rPr>
              <a:t>rostr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p pat</a:t>
            </a:r>
            <a:r>
              <a:rPr sz="1600" spc="4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h</a:t>
            </a:r>
            <a:r>
              <a:rPr sz="1600" spc="-2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antenna</a:t>
            </a:r>
            <a:r>
              <a:rPr sz="1600" spc="-57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f</a:t>
            </a:r>
            <a:r>
              <a:rPr sz="1600" spc="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1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x</a:t>
            </a:r>
            <a:r>
              <a:rPr sz="1600" spc="-4" dirty="0" smtClean="0">
                <a:latin typeface="Arial"/>
                <a:cs typeface="Arial"/>
              </a:rPr>
              <a:t>-</a:t>
            </a:r>
            <a:r>
              <a:rPr sz="1600" spc="0" dirty="0" smtClean="0">
                <a:latin typeface="Arial"/>
                <a:cs typeface="Arial"/>
              </a:rPr>
              <a:t>band</a:t>
            </a:r>
            <a:r>
              <a:rPr sz="1600" spc="-2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app</a:t>
            </a:r>
            <a:r>
              <a:rPr sz="1600" spc="4" dirty="0" smtClean="0">
                <a:latin typeface="Arial"/>
                <a:cs typeface="Arial"/>
              </a:rPr>
              <a:t>lic</a:t>
            </a:r>
            <a:r>
              <a:rPr sz="1600" spc="0" dirty="0" smtClean="0">
                <a:latin typeface="Arial"/>
                <a:cs typeface="Arial"/>
              </a:rPr>
              <a:t>at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,”</a:t>
            </a:r>
            <a:r>
              <a:rPr sz="1600" spc="-10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Internat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onal</a:t>
            </a:r>
            <a:r>
              <a:rPr sz="1600" spc="-68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J</a:t>
            </a:r>
            <a:r>
              <a:rPr sz="1600" spc="0" dirty="0" smtClean="0">
                <a:latin typeface="Arial"/>
                <a:cs typeface="Arial"/>
              </a:rPr>
              <a:t>ournal</a:t>
            </a:r>
            <a:r>
              <a:rPr sz="1600" spc="-5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of</a:t>
            </a:r>
            <a:r>
              <a:rPr sz="1600" spc="-1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4" dirty="0" smtClean="0">
                <a:latin typeface="Arial"/>
                <a:cs typeface="Arial"/>
              </a:rPr>
              <a:t>li</a:t>
            </a:r>
            <a:r>
              <a:rPr sz="1600" spc="0" dirty="0" smtClean="0">
                <a:latin typeface="Arial"/>
                <a:cs typeface="Arial"/>
              </a:rPr>
              <a:t>ed</a:t>
            </a:r>
            <a:r>
              <a:rPr sz="1600" spc="-6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Informat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 S</a:t>
            </a:r>
            <a:r>
              <a:rPr sz="1600" spc="-14" dirty="0" smtClean="0">
                <a:latin typeface="Arial"/>
                <a:cs typeface="Arial"/>
              </a:rPr>
              <a:t>y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tem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36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.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1,</a:t>
            </a:r>
            <a:r>
              <a:rPr sz="1600" spc="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pp.</a:t>
            </a:r>
            <a:r>
              <a:rPr sz="1600" spc="-7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2</a:t>
            </a:r>
            <a:r>
              <a:rPr sz="1600" spc="14" dirty="0" smtClean="0">
                <a:latin typeface="Arial"/>
                <a:cs typeface="Arial"/>
              </a:rPr>
              <a:t>1</a:t>
            </a:r>
            <a:r>
              <a:rPr sz="1600" spc="0" dirty="0" smtClean="0">
                <a:latin typeface="Arial"/>
                <a:cs typeface="Arial"/>
              </a:rPr>
              <a:t>–2</a:t>
            </a:r>
            <a:r>
              <a:rPr sz="1600" spc="4" dirty="0" smtClean="0">
                <a:latin typeface="Arial"/>
                <a:cs typeface="Arial"/>
              </a:rPr>
              <a:t>5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3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2</a:t>
            </a:r>
            <a:r>
              <a:rPr sz="1600" spc="4" dirty="0" smtClean="0">
                <a:latin typeface="Arial"/>
                <a:cs typeface="Arial"/>
              </a:rPr>
              <a:t>0</a:t>
            </a:r>
            <a:r>
              <a:rPr sz="1600" spc="0" dirty="0" smtClean="0">
                <a:latin typeface="Arial"/>
                <a:cs typeface="Arial"/>
              </a:rPr>
              <a:t>1</a:t>
            </a:r>
            <a:r>
              <a:rPr sz="1600" spc="4" dirty="0" smtClean="0">
                <a:latin typeface="Arial"/>
                <a:cs typeface="Arial"/>
              </a:rPr>
              <a:t>2</a:t>
            </a:r>
            <a:r>
              <a:rPr sz="1600" spc="0" dirty="0" smtClean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7705" y="6372642"/>
            <a:ext cx="16939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55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" y="958596"/>
            <a:ext cx="3915917" cy="778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5673" y="1504441"/>
            <a:ext cx="210184" cy="129159"/>
          </a:xfrm>
          <a:custGeom>
            <a:avLst/>
            <a:gdLst/>
            <a:ahLst/>
            <a:cxnLst/>
            <a:rect l="l" t="t" r="r" b="b"/>
            <a:pathLst>
              <a:path w="210184" h="129159">
                <a:moveTo>
                  <a:pt x="32765" y="0"/>
                </a:moveTo>
                <a:lnTo>
                  <a:pt x="21418" y="8127"/>
                </a:lnTo>
                <a:lnTo>
                  <a:pt x="12473" y="17630"/>
                </a:lnTo>
                <a:lnTo>
                  <a:pt x="5932" y="28512"/>
                </a:lnTo>
                <a:lnTo>
                  <a:pt x="1794" y="40780"/>
                </a:lnTo>
                <a:lnTo>
                  <a:pt x="59" y="54438"/>
                </a:lnTo>
                <a:lnTo>
                  <a:pt x="0" y="57658"/>
                </a:lnTo>
                <a:lnTo>
                  <a:pt x="1083" y="72082"/>
                </a:lnTo>
                <a:lnTo>
                  <a:pt x="4332" y="84886"/>
                </a:lnTo>
                <a:lnTo>
                  <a:pt x="9747" y="96068"/>
                </a:lnTo>
                <a:lnTo>
                  <a:pt x="17328" y="105626"/>
                </a:lnTo>
                <a:lnTo>
                  <a:pt x="27075" y="113561"/>
                </a:lnTo>
                <a:lnTo>
                  <a:pt x="38989" y="119871"/>
                </a:lnTo>
                <a:lnTo>
                  <a:pt x="53068" y="124555"/>
                </a:lnTo>
                <a:lnTo>
                  <a:pt x="69314" y="127612"/>
                </a:lnTo>
                <a:lnTo>
                  <a:pt x="87726" y="129042"/>
                </a:lnTo>
                <a:lnTo>
                  <a:pt x="95250" y="129159"/>
                </a:lnTo>
                <a:lnTo>
                  <a:pt x="110386" y="128723"/>
                </a:lnTo>
                <a:lnTo>
                  <a:pt x="124566" y="127416"/>
                </a:lnTo>
                <a:lnTo>
                  <a:pt x="137788" y="125238"/>
                </a:lnTo>
                <a:lnTo>
                  <a:pt x="150049" y="122188"/>
                </a:lnTo>
                <a:lnTo>
                  <a:pt x="161347" y="118268"/>
                </a:lnTo>
                <a:lnTo>
                  <a:pt x="171679" y="113475"/>
                </a:lnTo>
                <a:lnTo>
                  <a:pt x="179324" y="108966"/>
                </a:lnTo>
                <a:lnTo>
                  <a:pt x="190751" y="100139"/>
                </a:lnTo>
                <a:lnTo>
                  <a:pt x="199548" y="90182"/>
                </a:lnTo>
                <a:lnTo>
                  <a:pt x="205713" y="79102"/>
                </a:lnTo>
                <a:lnTo>
                  <a:pt x="209248" y="66906"/>
                </a:lnTo>
                <a:lnTo>
                  <a:pt x="210184" y="55753"/>
                </a:lnTo>
                <a:lnTo>
                  <a:pt x="208511" y="41439"/>
                </a:lnTo>
                <a:lnTo>
                  <a:pt x="203489" y="29534"/>
                </a:lnTo>
                <a:lnTo>
                  <a:pt x="195120" y="20072"/>
                </a:lnTo>
                <a:lnTo>
                  <a:pt x="189229" y="16002"/>
                </a:lnTo>
                <a:lnTo>
                  <a:pt x="181015" y="12139"/>
                </a:lnTo>
                <a:lnTo>
                  <a:pt x="171000" y="8991"/>
                </a:lnTo>
                <a:lnTo>
                  <a:pt x="159184" y="6565"/>
                </a:lnTo>
                <a:lnTo>
                  <a:pt x="145567" y="4869"/>
                </a:lnTo>
                <a:lnTo>
                  <a:pt x="130150" y="3912"/>
                </a:lnTo>
                <a:lnTo>
                  <a:pt x="116839" y="3683"/>
                </a:lnTo>
                <a:lnTo>
                  <a:pt x="104231" y="3604"/>
                </a:lnTo>
                <a:lnTo>
                  <a:pt x="91590" y="3363"/>
                </a:lnTo>
                <a:lnTo>
                  <a:pt x="78919" y="2956"/>
                </a:lnTo>
                <a:lnTo>
                  <a:pt x="66222" y="2377"/>
                </a:lnTo>
                <a:lnTo>
                  <a:pt x="53500" y="1621"/>
                </a:lnTo>
                <a:lnTo>
                  <a:pt x="40757" y="683"/>
                </a:lnTo>
                <a:lnTo>
                  <a:pt x="3276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3511" y="1192276"/>
            <a:ext cx="155575" cy="88519"/>
          </a:xfrm>
          <a:custGeom>
            <a:avLst/>
            <a:gdLst/>
            <a:ahLst/>
            <a:cxnLst/>
            <a:rect l="l" t="t" r="r" b="b"/>
            <a:pathLst>
              <a:path w="155575" h="88519">
                <a:moveTo>
                  <a:pt x="82550" y="0"/>
                </a:moveTo>
                <a:lnTo>
                  <a:pt x="68579" y="973"/>
                </a:lnTo>
                <a:lnTo>
                  <a:pt x="55851" y="3893"/>
                </a:lnTo>
                <a:lnTo>
                  <a:pt x="44366" y="8762"/>
                </a:lnTo>
                <a:lnTo>
                  <a:pt x="34126" y="15579"/>
                </a:lnTo>
                <a:lnTo>
                  <a:pt x="25130" y="24347"/>
                </a:lnTo>
                <a:lnTo>
                  <a:pt x="17381" y="35065"/>
                </a:lnTo>
                <a:lnTo>
                  <a:pt x="10878" y="47734"/>
                </a:lnTo>
                <a:lnTo>
                  <a:pt x="5624" y="62356"/>
                </a:lnTo>
                <a:lnTo>
                  <a:pt x="1618" y="78932"/>
                </a:lnTo>
                <a:lnTo>
                  <a:pt x="0" y="88519"/>
                </a:lnTo>
                <a:lnTo>
                  <a:pt x="155575" y="85598"/>
                </a:lnTo>
                <a:lnTo>
                  <a:pt x="154643" y="67376"/>
                </a:lnTo>
                <a:lnTo>
                  <a:pt x="151848" y="51330"/>
                </a:lnTo>
                <a:lnTo>
                  <a:pt x="147192" y="37461"/>
                </a:lnTo>
                <a:lnTo>
                  <a:pt x="140674" y="25770"/>
                </a:lnTo>
                <a:lnTo>
                  <a:pt x="132298" y="16257"/>
                </a:lnTo>
                <a:lnTo>
                  <a:pt x="122062" y="8925"/>
                </a:lnTo>
                <a:lnTo>
                  <a:pt x="109970" y="3775"/>
                </a:lnTo>
                <a:lnTo>
                  <a:pt x="96021" y="806"/>
                </a:lnTo>
                <a:lnTo>
                  <a:pt x="82550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0946" y="1185545"/>
            <a:ext cx="140970" cy="133984"/>
          </a:xfrm>
          <a:custGeom>
            <a:avLst/>
            <a:gdLst/>
            <a:ahLst/>
            <a:cxnLst/>
            <a:rect l="l" t="t" r="r" b="b"/>
            <a:pathLst>
              <a:path w="140970" h="133984">
                <a:moveTo>
                  <a:pt x="69977" y="0"/>
                </a:moveTo>
                <a:lnTo>
                  <a:pt x="56671" y="1029"/>
                </a:lnTo>
                <a:lnTo>
                  <a:pt x="44226" y="4111"/>
                </a:lnTo>
                <a:lnTo>
                  <a:pt x="32630" y="9234"/>
                </a:lnTo>
                <a:lnTo>
                  <a:pt x="21871" y="16387"/>
                </a:lnTo>
                <a:lnTo>
                  <a:pt x="12306" y="25815"/>
                </a:lnTo>
                <a:lnTo>
                  <a:pt x="5886" y="36409"/>
                </a:lnTo>
                <a:lnTo>
                  <a:pt x="1811" y="48779"/>
                </a:lnTo>
                <a:lnTo>
                  <a:pt x="71" y="62905"/>
                </a:lnTo>
                <a:lnTo>
                  <a:pt x="0" y="66675"/>
                </a:lnTo>
                <a:lnTo>
                  <a:pt x="1172" y="81208"/>
                </a:lnTo>
                <a:lnTo>
                  <a:pt x="4684" y="93989"/>
                </a:lnTo>
                <a:lnTo>
                  <a:pt x="10526" y="105036"/>
                </a:lnTo>
                <a:lnTo>
                  <a:pt x="18687" y="114369"/>
                </a:lnTo>
                <a:lnTo>
                  <a:pt x="32317" y="124070"/>
                </a:lnTo>
                <a:lnTo>
                  <a:pt x="43865" y="129333"/>
                </a:lnTo>
                <a:lnTo>
                  <a:pt x="56223" y="132628"/>
                </a:lnTo>
                <a:lnTo>
                  <a:pt x="69380" y="133955"/>
                </a:lnTo>
                <a:lnTo>
                  <a:pt x="71755" y="133984"/>
                </a:lnTo>
                <a:lnTo>
                  <a:pt x="84923" y="132967"/>
                </a:lnTo>
                <a:lnTo>
                  <a:pt x="97311" y="129906"/>
                </a:lnTo>
                <a:lnTo>
                  <a:pt x="108944" y="124790"/>
                </a:lnTo>
                <a:lnTo>
                  <a:pt x="119844" y="117608"/>
                </a:lnTo>
                <a:lnTo>
                  <a:pt x="128809" y="108672"/>
                </a:lnTo>
                <a:lnTo>
                  <a:pt x="135225" y="98064"/>
                </a:lnTo>
                <a:lnTo>
                  <a:pt x="139263" y="85660"/>
                </a:lnTo>
                <a:lnTo>
                  <a:pt x="140923" y="71471"/>
                </a:lnTo>
                <a:lnTo>
                  <a:pt x="140970" y="68452"/>
                </a:lnTo>
                <a:lnTo>
                  <a:pt x="139842" y="53969"/>
                </a:lnTo>
                <a:lnTo>
                  <a:pt x="136446" y="41142"/>
                </a:lnTo>
                <a:lnTo>
                  <a:pt x="130764" y="29980"/>
                </a:lnTo>
                <a:lnTo>
                  <a:pt x="122777" y="20493"/>
                </a:lnTo>
                <a:lnTo>
                  <a:pt x="108570" y="10062"/>
                </a:lnTo>
                <a:lnTo>
                  <a:pt x="97012" y="4656"/>
                </a:lnTo>
                <a:lnTo>
                  <a:pt x="84715" y="1307"/>
                </a:lnTo>
                <a:lnTo>
                  <a:pt x="71689" y="16"/>
                </a:lnTo>
                <a:lnTo>
                  <a:pt x="6997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8277" y="1134999"/>
            <a:ext cx="107442" cy="360934"/>
          </a:xfrm>
          <a:custGeom>
            <a:avLst/>
            <a:gdLst/>
            <a:ahLst/>
            <a:cxnLst/>
            <a:rect l="l" t="t" r="r" b="b"/>
            <a:pathLst>
              <a:path w="107442" h="360934">
                <a:moveTo>
                  <a:pt x="107061" y="0"/>
                </a:moveTo>
                <a:lnTo>
                  <a:pt x="105834" y="20663"/>
                </a:lnTo>
                <a:lnTo>
                  <a:pt x="104784" y="42836"/>
                </a:lnTo>
                <a:lnTo>
                  <a:pt x="103912" y="66519"/>
                </a:lnTo>
                <a:lnTo>
                  <a:pt x="103543" y="78928"/>
                </a:lnTo>
                <a:lnTo>
                  <a:pt x="103219" y="91715"/>
                </a:lnTo>
                <a:lnTo>
                  <a:pt x="102941" y="104881"/>
                </a:lnTo>
                <a:lnTo>
                  <a:pt x="102708" y="118426"/>
                </a:lnTo>
                <a:lnTo>
                  <a:pt x="102522" y="132350"/>
                </a:lnTo>
                <a:lnTo>
                  <a:pt x="102382" y="146653"/>
                </a:lnTo>
                <a:lnTo>
                  <a:pt x="102288" y="161336"/>
                </a:lnTo>
                <a:lnTo>
                  <a:pt x="102240" y="176399"/>
                </a:lnTo>
                <a:lnTo>
                  <a:pt x="102235" y="184150"/>
                </a:lnTo>
                <a:lnTo>
                  <a:pt x="102262" y="197809"/>
                </a:lnTo>
                <a:lnTo>
                  <a:pt x="102344" y="211319"/>
                </a:lnTo>
                <a:lnTo>
                  <a:pt x="102481" y="224680"/>
                </a:lnTo>
                <a:lnTo>
                  <a:pt x="102672" y="237892"/>
                </a:lnTo>
                <a:lnTo>
                  <a:pt x="102916" y="250954"/>
                </a:lnTo>
                <a:lnTo>
                  <a:pt x="103214" y="263867"/>
                </a:lnTo>
                <a:lnTo>
                  <a:pt x="103566" y="276630"/>
                </a:lnTo>
                <a:lnTo>
                  <a:pt x="103971" y="289245"/>
                </a:lnTo>
                <a:lnTo>
                  <a:pt x="104428" y="301710"/>
                </a:lnTo>
                <a:lnTo>
                  <a:pt x="104938" y="314025"/>
                </a:lnTo>
                <a:lnTo>
                  <a:pt x="105500" y="326192"/>
                </a:lnTo>
                <a:lnTo>
                  <a:pt x="106114" y="338209"/>
                </a:lnTo>
                <a:lnTo>
                  <a:pt x="107442" y="360934"/>
                </a:lnTo>
                <a:lnTo>
                  <a:pt x="7366" y="360934"/>
                </a:lnTo>
                <a:lnTo>
                  <a:pt x="8740" y="338309"/>
                </a:lnTo>
                <a:lnTo>
                  <a:pt x="9350" y="326649"/>
                </a:lnTo>
                <a:lnTo>
                  <a:pt x="9909" y="314758"/>
                </a:lnTo>
                <a:lnTo>
                  <a:pt x="10415" y="302634"/>
                </a:lnTo>
                <a:lnTo>
                  <a:pt x="10868" y="290279"/>
                </a:lnTo>
                <a:lnTo>
                  <a:pt x="11269" y="277692"/>
                </a:lnTo>
                <a:lnTo>
                  <a:pt x="11616" y="264873"/>
                </a:lnTo>
                <a:lnTo>
                  <a:pt x="11911" y="251822"/>
                </a:lnTo>
                <a:lnTo>
                  <a:pt x="12151" y="238539"/>
                </a:lnTo>
                <a:lnTo>
                  <a:pt x="12338" y="225025"/>
                </a:lnTo>
                <a:lnTo>
                  <a:pt x="12471" y="211279"/>
                </a:lnTo>
                <a:lnTo>
                  <a:pt x="12549" y="197300"/>
                </a:lnTo>
                <a:lnTo>
                  <a:pt x="12573" y="184150"/>
                </a:lnTo>
                <a:lnTo>
                  <a:pt x="12505" y="169829"/>
                </a:lnTo>
                <a:lnTo>
                  <a:pt x="12304" y="155766"/>
                </a:lnTo>
                <a:lnTo>
                  <a:pt x="11968" y="141962"/>
                </a:lnTo>
                <a:lnTo>
                  <a:pt x="11498" y="128416"/>
                </a:lnTo>
                <a:lnTo>
                  <a:pt x="10894" y="115130"/>
                </a:lnTo>
                <a:lnTo>
                  <a:pt x="10156" y="102105"/>
                </a:lnTo>
                <a:lnTo>
                  <a:pt x="9283" y="89341"/>
                </a:lnTo>
                <a:lnTo>
                  <a:pt x="8276" y="76840"/>
                </a:lnTo>
                <a:lnTo>
                  <a:pt x="7135" y="64602"/>
                </a:lnTo>
                <a:lnTo>
                  <a:pt x="5860" y="52629"/>
                </a:lnTo>
                <a:lnTo>
                  <a:pt x="4450" y="40921"/>
                </a:lnTo>
                <a:lnTo>
                  <a:pt x="1228" y="18304"/>
                </a:lnTo>
                <a:lnTo>
                  <a:pt x="0" y="10795"/>
                </a:lnTo>
                <a:lnTo>
                  <a:pt x="10706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8404" y="1130173"/>
            <a:ext cx="350900" cy="365760"/>
          </a:xfrm>
          <a:custGeom>
            <a:avLst/>
            <a:gdLst/>
            <a:ahLst/>
            <a:cxnLst/>
            <a:rect l="l" t="t" r="r" b="b"/>
            <a:pathLst>
              <a:path w="350900" h="365760">
                <a:moveTo>
                  <a:pt x="224662" y="0"/>
                </a:moveTo>
                <a:lnTo>
                  <a:pt x="239481" y="476"/>
                </a:lnTo>
                <a:lnTo>
                  <a:pt x="253494" y="1903"/>
                </a:lnTo>
                <a:lnTo>
                  <a:pt x="266701" y="4280"/>
                </a:lnTo>
                <a:lnTo>
                  <a:pt x="279103" y="7605"/>
                </a:lnTo>
                <a:lnTo>
                  <a:pt x="290700" y="11875"/>
                </a:lnTo>
                <a:lnTo>
                  <a:pt x="301491" y="17090"/>
                </a:lnTo>
                <a:lnTo>
                  <a:pt x="311477" y="23247"/>
                </a:lnTo>
                <a:lnTo>
                  <a:pt x="316484" y="26924"/>
                </a:lnTo>
                <a:lnTo>
                  <a:pt x="324258" y="34105"/>
                </a:lnTo>
                <a:lnTo>
                  <a:pt x="331044" y="42605"/>
                </a:lnTo>
                <a:lnTo>
                  <a:pt x="336839" y="52426"/>
                </a:lnTo>
                <a:lnTo>
                  <a:pt x="341640" y="63569"/>
                </a:lnTo>
                <a:lnTo>
                  <a:pt x="345445" y="76034"/>
                </a:lnTo>
                <a:lnTo>
                  <a:pt x="348252" y="89825"/>
                </a:lnTo>
                <a:lnTo>
                  <a:pt x="350056" y="104941"/>
                </a:lnTo>
                <a:lnTo>
                  <a:pt x="350857" y="121384"/>
                </a:lnTo>
                <a:lnTo>
                  <a:pt x="350900" y="126491"/>
                </a:lnTo>
                <a:lnTo>
                  <a:pt x="350690" y="137403"/>
                </a:lnTo>
                <a:lnTo>
                  <a:pt x="350101" y="151104"/>
                </a:lnTo>
                <a:lnTo>
                  <a:pt x="349885" y="155321"/>
                </a:lnTo>
                <a:lnTo>
                  <a:pt x="349360" y="167845"/>
                </a:lnTo>
                <a:lnTo>
                  <a:pt x="349074" y="180549"/>
                </a:lnTo>
                <a:lnTo>
                  <a:pt x="348996" y="192277"/>
                </a:lnTo>
                <a:lnTo>
                  <a:pt x="349006" y="200030"/>
                </a:lnTo>
                <a:lnTo>
                  <a:pt x="349036" y="208564"/>
                </a:lnTo>
                <a:lnTo>
                  <a:pt x="349087" y="217877"/>
                </a:lnTo>
                <a:lnTo>
                  <a:pt x="349159" y="227972"/>
                </a:lnTo>
                <a:lnTo>
                  <a:pt x="349251" y="238847"/>
                </a:lnTo>
                <a:lnTo>
                  <a:pt x="349363" y="250504"/>
                </a:lnTo>
                <a:lnTo>
                  <a:pt x="349496" y="262943"/>
                </a:lnTo>
                <a:lnTo>
                  <a:pt x="349649" y="276163"/>
                </a:lnTo>
                <a:lnTo>
                  <a:pt x="349822" y="290166"/>
                </a:lnTo>
                <a:lnTo>
                  <a:pt x="350016" y="304951"/>
                </a:lnTo>
                <a:lnTo>
                  <a:pt x="350231" y="320520"/>
                </a:lnTo>
                <a:lnTo>
                  <a:pt x="350465" y="336871"/>
                </a:lnTo>
                <a:lnTo>
                  <a:pt x="350721" y="354006"/>
                </a:lnTo>
                <a:lnTo>
                  <a:pt x="350900" y="365760"/>
                </a:lnTo>
                <a:lnTo>
                  <a:pt x="251841" y="365760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60"/>
                </a:lnTo>
                <a:lnTo>
                  <a:pt x="259667" y="157870"/>
                </a:lnTo>
                <a:lnTo>
                  <a:pt x="258385" y="142329"/>
                </a:lnTo>
                <a:lnTo>
                  <a:pt x="256255" y="128638"/>
                </a:lnTo>
                <a:lnTo>
                  <a:pt x="253283" y="116797"/>
                </a:lnTo>
                <a:lnTo>
                  <a:pt x="249475" y="106805"/>
                </a:lnTo>
                <a:lnTo>
                  <a:pt x="242824" y="96012"/>
                </a:lnTo>
                <a:lnTo>
                  <a:pt x="234153" y="87688"/>
                </a:lnTo>
                <a:lnTo>
                  <a:pt x="223675" y="81491"/>
                </a:lnTo>
                <a:lnTo>
                  <a:pt x="211382" y="77402"/>
                </a:lnTo>
                <a:lnTo>
                  <a:pt x="197264" y="75405"/>
                </a:lnTo>
                <a:lnTo>
                  <a:pt x="190119" y="75184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8" y="104139"/>
                </a:lnTo>
                <a:lnTo>
                  <a:pt x="109913" y="118583"/>
                </a:lnTo>
                <a:lnTo>
                  <a:pt x="110089" y="132882"/>
                </a:lnTo>
                <a:lnTo>
                  <a:pt x="110256" y="147037"/>
                </a:lnTo>
                <a:lnTo>
                  <a:pt x="110413" y="161048"/>
                </a:lnTo>
                <a:lnTo>
                  <a:pt x="110561" y="174914"/>
                </a:lnTo>
                <a:lnTo>
                  <a:pt x="110699" y="188637"/>
                </a:lnTo>
                <a:lnTo>
                  <a:pt x="110828" y="202216"/>
                </a:lnTo>
                <a:lnTo>
                  <a:pt x="110947" y="215652"/>
                </a:lnTo>
                <a:lnTo>
                  <a:pt x="111056" y="228944"/>
                </a:lnTo>
                <a:lnTo>
                  <a:pt x="111156" y="242093"/>
                </a:lnTo>
                <a:lnTo>
                  <a:pt x="111247" y="255100"/>
                </a:lnTo>
                <a:lnTo>
                  <a:pt x="111328" y="267963"/>
                </a:lnTo>
                <a:lnTo>
                  <a:pt x="111399" y="280685"/>
                </a:lnTo>
                <a:lnTo>
                  <a:pt x="111461" y="293264"/>
                </a:lnTo>
                <a:lnTo>
                  <a:pt x="111513" y="305700"/>
                </a:lnTo>
                <a:lnTo>
                  <a:pt x="111556" y="317995"/>
                </a:lnTo>
                <a:lnTo>
                  <a:pt x="111590" y="330148"/>
                </a:lnTo>
                <a:lnTo>
                  <a:pt x="111613" y="342160"/>
                </a:lnTo>
                <a:lnTo>
                  <a:pt x="111628" y="354030"/>
                </a:lnTo>
                <a:lnTo>
                  <a:pt x="111633" y="365760"/>
                </a:lnTo>
                <a:lnTo>
                  <a:pt x="11557" y="365760"/>
                </a:lnTo>
                <a:lnTo>
                  <a:pt x="12448" y="349841"/>
                </a:lnTo>
                <a:lnTo>
                  <a:pt x="13273" y="334406"/>
                </a:lnTo>
                <a:lnTo>
                  <a:pt x="14034" y="319453"/>
                </a:lnTo>
                <a:lnTo>
                  <a:pt x="14729" y="304981"/>
                </a:lnTo>
                <a:lnTo>
                  <a:pt x="15359" y="290990"/>
                </a:lnTo>
                <a:lnTo>
                  <a:pt x="15925" y="277480"/>
                </a:lnTo>
                <a:lnTo>
                  <a:pt x="16426" y="264450"/>
                </a:lnTo>
                <a:lnTo>
                  <a:pt x="16863" y="251899"/>
                </a:lnTo>
                <a:lnTo>
                  <a:pt x="17237" y="239827"/>
                </a:lnTo>
                <a:lnTo>
                  <a:pt x="17546" y="228234"/>
                </a:lnTo>
                <a:lnTo>
                  <a:pt x="17793" y="217119"/>
                </a:lnTo>
                <a:lnTo>
                  <a:pt x="18097" y="196321"/>
                </a:lnTo>
                <a:lnTo>
                  <a:pt x="18161" y="182625"/>
                </a:lnTo>
                <a:lnTo>
                  <a:pt x="18059" y="169293"/>
                </a:lnTo>
                <a:lnTo>
                  <a:pt x="17754" y="156076"/>
                </a:lnTo>
                <a:lnTo>
                  <a:pt x="17245" y="142976"/>
                </a:lnTo>
                <a:lnTo>
                  <a:pt x="16531" y="129991"/>
                </a:lnTo>
                <a:lnTo>
                  <a:pt x="15611" y="117121"/>
                </a:lnTo>
                <a:lnTo>
                  <a:pt x="14486" y="104366"/>
                </a:lnTo>
                <a:lnTo>
                  <a:pt x="13153" y="91726"/>
                </a:lnTo>
                <a:lnTo>
                  <a:pt x="11614" y="79200"/>
                </a:lnTo>
                <a:lnTo>
                  <a:pt x="9866" y="66788"/>
                </a:lnTo>
                <a:lnTo>
                  <a:pt x="7909" y="54489"/>
                </a:lnTo>
                <a:lnTo>
                  <a:pt x="5744" y="42304"/>
                </a:lnTo>
                <a:lnTo>
                  <a:pt x="3368" y="30232"/>
                </a:lnTo>
                <a:lnTo>
                  <a:pt x="781" y="18272"/>
                </a:lnTo>
                <a:lnTo>
                  <a:pt x="0" y="14859"/>
                </a:lnTo>
                <a:lnTo>
                  <a:pt x="95250" y="4444"/>
                </a:lnTo>
                <a:lnTo>
                  <a:pt x="101600" y="43814"/>
                </a:lnTo>
                <a:lnTo>
                  <a:pt x="107569" y="43814"/>
                </a:lnTo>
                <a:lnTo>
                  <a:pt x="118063" y="35365"/>
                </a:lnTo>
                <a:lnTo>
                  <a:pt x="128878" y="27820"/>
                </a:lnTo>
                <a:lnTo>
                  <a:pt x="140013" y="21179"/>
                </a:lnTo>
                <a:lnTo>
                  <a:pt x="151465" y="15442"/>
                </a:lnTo>
                <a:lnTo>
                  <a:pt x="163233" y="10610"/>
                </a:lnTo>
                <a:lnTo>
                  <a:pt x="175315" y="6681"/>
                </a:lnTo>
                <a:lnTo>
                  <a:pt x="187710" y="3657"/>
                </a:lnTo>
                <a:lnTo>
                  <a:pt x="200417" y="1537"/>
                </a:lnTo>
                <a:lnTo>
                  <a:pt x="213433" y="322"/>
                </a:lnTo>
                <a:lnTo>
                  <a:pt x="2246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4277" y="1130173"/>
            <a:ext cx="565912" cy="365760"/>
          </a:xfrm>
          <a:custGeom>
            <a:avLst/>
            <a:gdLst/>
            <a:ahLst/>
            <a:cxnLst/>
            <a:rect l="l" t="t" r="r" b="b"/>
            <a:pathLst>
              <a:path w="565912" h="365760">
                <a:moveTo>
                  <a:pt x="216535" y="0"/>
                </a:moveTo>
                <a:lnTo>
                  <a:pt x="232676" y="530"/>
                </a:lnTo>
                <a:lnTo>
                  <a:pt x="247737" y="2121"/>
                </a:lnTo>
                <a:lnTo>
                  <a:pt x="261715" y="4772"/>
                </a:lnTo>
                <a:lnTo>
                  <a:pt x="274608" y="8484"/>
                </a:lnTo>
                <a:lnTo>
                  <a:pt x="286413" y="13256"/>
                </a:lnTo>
                <a:lnTo>
                  <a:pt x="297130" y="19089"/>
                </a:lnTo>
                <a:lnTo>
                  <a:pt x="306755" y="25982"/>
                </a:lnTo>
                <a:lnTo>
                  <a:pt x="315288" y="33936"/>
                </a:lnTo>
                <a:lnTo>
                  <a:pt x="322725" y="42950"/>
                </a:lnTo>
                <a:lnTo>
                  <a:pt x="323342" y="43814"/>
                </a:lnTo>
                <a:lnTo>
                  <a:pt x="329311" y="43814"/>
                </a:lnTo>
                <a:lnTo>
                  <a:pt x="341204" y="34851"/>
                </a:lnTo>
                <a:lnTo>
                  <a:pt x="353070" y="26912"/>
                </a:lnTo>
                <a:lnTo>
                  <a:pt x="364910" y="19998"/>
                </a:lnTo>
                <a:lnTo>
                  <a:pt x="376723" y="14108"/>
                </a:lnTo>
                <a:lnTo>
                  <a:pt x="388510" y="9243"/>
                </a:lnTo>
                <a:lnTo>
                  <a:pt x="400270" y="5403"/>
                </a:lnTo>
                <a:lnTo>
                  <a:pt x="412003" y="2588"/>
                </a:lnTo>
                <a:lnTo>
                  <a:pt x="423709" y="797"/>
                </a:lnTo>
                <a:lnTo>
                  <a:pt x="435388" y="31"/>
                </a:lnTo>
                <a:lnTo>
                  <a:pt x="438277" y="0"/>
                </a:lnTo>
                <a:lnTo>
                  <a:pt x="453944" y="448"/>
                </a:lnTo>
                <a:lnTo>
                  <a:pt x="468602" y="1791"/>
                </a:lnTo>
                <a:lnTo>
                  <a:pt x="482247" y="4028"/>
                </a:lnTo>
                <a:lnTo>
                  <a:pt x="494879" y="7157"/>
                </a:lnTo>
                <a:lnTo>
                  <a:pt x="506495" y="11177"/>
                </a:lnTo>
                <a:lnTo>
                  <a:pt x="517094" y="16086"/>
                </a:lnTo>
                <a:lnTo>
                  <a:pt x="526675" y="21882"/>
                </a:lnTo>
                <a:lnTo>
                  <a:pt x="533781" y="27304"/>
                </a:lnTo>
                <a:lnTo>
                  <a:pt x="541143" y="34643"/>
                </a:lnTo>
                <a:lnTo>
                  <a:pt x="547547" y="43295"/>
                </a:lnTo>
                <a:lnTo>
                  <a:pt x="552992" y="53261"/>
                </a:lnTo>
                <a:lnTo>
                  <a:pt x="557480" y="64543"/>
                </a:lnTo>
                <a:lnTo>
                  <a:pt x="561012" y="77142"/>
                </a:lnTo>
                <a:lnTo>
                  <a:pt x="563591" y="91059"/>
                </a:lnTo>
                <a:lnTo>
                  <a:pt x="565216" y="106296"/>
                </a:lnTo>
                <a:lnTo>
                  <a:pt x="565891" y="122854"/>
                </a:lnTo>
                <a:lnTo>
                  <a:pt x="565912" y="126491"/>
                </a:lnTo>
                <a:lnTo>
                  <a:pt x="565742" y="136005"/>
                </a:lnTo>
                <a:lnTo>
                  <a:pt x="565234" y="151199"/>
                </a:lnTo>
                <a:lnTo>
                  <a:pt x="565150" y="153415"/>
                </a:lnTo>
                <a:lnTo>
                  <a:pt x="564602" y="169337"/>
                </a:lnTo>
                <a:lnTo>
                  <a:pt x="564390" y="179552"/>
                </a:lnTo>
                <a:lnTo>
                  <a:pt x="564388" y="180466"/>
                </a:lnTo>
                <a:lnTo>
                  <a:pt x="564395" y="189266"/>
                </a:lnTo>
                <a:lnTo>
                  <a:pt x="564416" y="198638"/>
                </a:lnTo>
                <a:lnTo>
                  <a:pt x="564452" y="208583"/>
                </a:lnTo>
                <a:lnTo>
                  <a:pt x="564502" y="219102"/>
                </a:lnTo>
                <a:lnTo>
                  <a:pt x="564566" y="230195"/>
                </a:lnTo>
                <a:lnTo>
                  <a:pt x="564645" y="241861"/>
                </a:lnTo>
                <a:lnTo>
                  <a:pt x="564738" y="254102"/>
                </a:lnTo>
                <a:lnTo>
                  <a:pt x="564846" y="266917"/>
                </a:lnTo>
                <a:lnTo>
                  <a:pt x="564967" y="280306"/>
                </a:lnTo>
                <a:lnTo>
                  <a:pt x="565103" y="294271"/>
                </a:lnTo>
                <a:lnTo>
                  <a:pt x="565254" y="308811"/>
                </a:lnTo>
                <a:lnTo>
                  <a:pt x="565418" y="323926"/>
                </a:lnTo>
                <a:lnTo>
                  <a:pt x="565597" y="339617"/>
                </a:lnTo>
                <a:lnTo>
                  <a:pt x="565791" y="355884"/>
                </a:lnTo>
                <a:lnTo>
                  <a:pt x="565912" y="365760"/>
                </a:lnTo>
                <a:lnTo>
                  <a:pt x="467360" y="365760"/>
                </a:lnTo>
                <a:lnTo>
                  <a:pt x="468403" y="352743"/>
                </a:lnTo>
                <a:lnTo>
                  <a:pt x="469371" y="339774"/>
                </a:lnTo>
                <a:lnTo>
                  <a:pt x="470262" y="326853"/>
                </a:lnTo>
                <a:lnTo>
                  <a:pt x="471077" y="313980"/>
                </a:lnTo>
                <a:lnTo>
                  <a:pt x="471816" y="301156"/>
                </a:lnTo>
                <a:lnTo>
                  <a:pt x="472480" y="288381"/>
                </a:lnTo>
                <a:lnTo>
                  <a:pt x="473068" y="275655"/>
                </a:lnTo>
                <a:lnTo>
                  <a:pt x="473581" y="262978"/>
                </a:lnTo>
                <a:lnTo>
                  <a:pt x="474020" y="250351"/>
                </a:lnTo>
                <a:lnTo>
                  <a:pt x="474384" y="237773"/>
                </a:lnTo>
                <a:lnTo>
                  <a:pt x="474674" y="225246"/>
                </a:lnTo>
                <a:lnTo>
                  <a:pt x="474889" y="212769"/>
                </a:lnTo>
                <a:lnTo>
                  <a:pt x="475031" y="200343"/>
                </a:lnTo>
                <a:lnTo>
                  <a:pt x="475100" y="187967"/>
                </a:lnTo>
                <a:lnTo>
                  <a:pt x="475106" y="182625"/>
                </a:lnTo>
                <a:lnTo>
                  <a:pt x="474755" y="164519"/>
                </a:lnTo>
                <a:lnTo>
                  <a:pt x="473700" y="148293"/>
                </a:lnTo>
                <a:lnTo>
                  <a:pt x="471941" y="133952"/>
                </a:lnTo>
                <a:lnTo>
                  <a:pt x="469479" y="121500"/>
                </a:lnTo>
                <a:lnTo>
                  <a:pt x="466313" y="110941"/>
                </a:lnTo>
                <a:lnTo>
                  <a:pt x="457962" y="95630"/>
                </a:lnTo>
                <a:lnTo>
                  <a:pt x="449585" y="87660"/>
                </a:lnTo>
                <a:lnTo>
                  <a:pt x="439236" y="81662"/>
                </a:lnTo>
                <a:lnTo>
                  <a:pt x="426931" y="77620"/>
                </a:lnTo>
                <a:lnTo>
                  <a:pt x="412685" y="75519"/>
                </a:lnTo>
                <a:lnTo>
                  <a:pt x="403352" y="75184"/>
                </a:lnTo>
                <a:lnTo>
                  <a:pt x="391865" y="75958"/>
                </a:lnTo>
                <a:lnTo>
                  <a:pt x="380134" y="78286"/>
                </a:lnTo>
                <a:lnTo>
                  <a:pt x="368158" y="82172"/>
                </a:lnTo>
                <a:lnTo>
                  <a:pt x="355938" y="87622"/>
                </a:lnTo>
                <a:lnTo>
                  <a:pt x="343474" y="94640"/>
                </a:lnTo>
                <a:lnTo>
                  <a:pt x="339296" y="110996"/>
                </a:lnTo>
                <a:lnTo>
                  <a:pt x="338938" y="124496"/>
                </a:lnTo>
                <a:lnTo>
                  <a:pt x="338651" y="137536"/>
                </a:lnTo>
                <a:lnTo>
                  <a:pt x="338434" y="150123"/>
                </a:lnTo>
                <a:lnTo>
                  <a:pt x="338288" y="162266"/>
                </a:lnTo>
                <a:lnTo>
                  <a:pt x="338212" y="173973"/>
                </a:lnTo>
                <a:lnTo>
                  <a:pt x="338200" y="180466"/>
                </a:lnTo>
                <a:lnTo>
                  <a:pt x="338211" y="189265"/>
                </a:lnTo>
                <a:lnTo>
                  <a:pt x="338297" y="208582"/>
                </a:lnTo>
                <a:lnTo>
                  <a:pt x="338372" y="219100"/>
                </a:lnTo>
                <a:lnTo>
                  <a:pt x="338469" y="230192"/>
                </a:lnTo>
                <a:lnTo>
                  <a:pt x="338587" y="241858"/>
                </a:lnTo>
                <a:lnTo>
                  <a:pt x="338727" y="254098"/>
                </a:lnTo>
                <a:lnTo>
                  <a:pt x="338888" y="266912"/>
                </a:lnTo>
                <a:lnTo>
                  <a:pt x="339070" y="280301"/>
                </a:lnTo>
                <a:lnTo>
                  <a:pt x="339274" y="294265"/>
                </a:lnTo>
                <a:lnTo>
                  <a:pt x="339500" y="308804"/>
                </a:lnTo>
                <a:lnTo>
                  <a:pt x="339747" y="323918"/>
                </a:lnTo>
                <a:lnTo>
                  <a:pt x="340015" y="339608"/>
                </a:lnTo>
                <a:lnTo>
                  <a:pt x="340305" y="355874"/>
                </a:lnTo>
                <a:lnTo>
                  <a:pt x="340487" y="365760"/>
                </a:lnTo>
                <a:lnTo>
                  <a:pt x="240665" y="365760"/>
                </a:lnTo>
                <a:lnTo>
                  <a:pt x="241680" y="352722"/>
                </a:lnTo>
                <a:lnTo>
                  <a:pt x="242629" y="339733"/>
                </a:lnTo>
                <a:lnTo>
                  <a:pt x="243513" y="326794"/>
                </a:lnTo>
                <a:lnTo>
                  <a:pt x="244330" y="313904"/>
                </a:lnTo>
                <a:lnTo>
                  <a:pt x="245082" y="301061"/>
                </a:lnTo>
                <a:lnTo>
                  <a:pt x="245766" y="288267"/>
                </a:lnTo>
                <a:lnTo>
                  <a:pt x="246385" y="275520"/>
                </a:lnTo>
                <a:lnTo>
                  <a:pt x="246936" y="262820"/>
                </a:lnTo>
                <a:lnTo>
                  <a:pt x="247420" y="250167"/>
                </a:lnTo>
                <a:lnTo>
                  <a:pt x="247837" y="237560"/>
                </a:lnTo>
                <a:lnTo>
                  <a:pt x="248187" y="224999"/>
                </a:lnTo>
                <a:lnTo>
                  <a:pt x="248468" y="212484"/>
                </a:lnTo>
                <a:lnTo>
                  <a:pt x="248682" y="200014"/>
                </a:lnTo>
                <a:lnTo>
                  <a:pt x="248828" y="187588"/>
                </a:lnTo>
                <a:lnTo>
                  <a:pt x="248906" y="175207"/>
                </a:lnTo>
                <a:lnTo>
                  <a:pt x="248920" y="167386"/>
                </a:lnTo>
                <a:lnTo>
                  <a:pt x="248486" y="150756"/>
                </a:lnTo>
                <a:lnTo>
                  <a:pt x="247188" y="135906"/>
                </a:lnTo>
                <a:lnTo>
                  <a:pt x="245029" y="122832"/>
                </a:lnTo>
                <a:lnTo>
                  <a:pt x="242014" y="111530"/>
                </a:lnTo>
                <a:lnTo>
                  <a:pt x="238148" y="101996"/>
                </a:lnTo>
                <a:lnTo>
                  <a:pt x="227946" y="88524"/>
                </a:lnTo>
                <a:lnTo>
                  <a:pt x="218390" y="82484"/>
                </a:lnTo>
                <a:lnTo>
                  <a:pt x="206281" y="78259"/>
                </a:lnTo>
                <a:lnTo>
                  <a:pt x="191619" y="75836"/>
                </a:lnTo>
                <a:lnTo>
                  <a:pt x="177037" y="75184"/>
                </a:lnTo>
                <a:lnTo>
                  <a:pt x="163306" y="76013"/>
                </a:lnTo>
                <a:lnTo>
                  <a:pt x="150396" y="78500"/>
                </a:lnTo>
                <a:lnTo>
                  <a:pt x="138312" y="82645"/>
                </a:lnTo>
                <a:lnTo>
                  <a:pt x="127057" y="88449"/>
                </a:lnTo>
                <a:lnTo>
                  <a:pt x="116637" y="95911"/>
                </a:lnTo>
                <a:lnTo>
                  <a:pt x="109728" y="102235"/>
                </a:lnTo>
                <a:lnTo>
                  <a:pt x="109913" y="116900"/>
                </a:lnTo>
                <a:lnTo>
                  <a:pt x="110089" y="131408"/>
                </a:lnTo>
                <a:lnTo>
                  <a:pt x="110256" y="145758"/>
                </a:lnTo>
                <a:lnTo>
                  <a:pt x="110413" y="159950"/>
                </a:lnTo>
                <a:lnTo>
                  <a:pt x="110561" y="173986"/>
                </a:lnTo>
                <a:lnTo>
                  <a:pt x="110699" y="187863"/>
                </a:lnTo>
                <a:lnTo>
                  <a:pt x="110828" y="201584"/>
                </a:lnTo>
                <a:lnTo>
                  <a:pt x="110947" y="215149"/>
                </a:lnTo>
                <a:lnTo>
                  <a:pt x="111056" y="228556"/>
                </a:lnTo>
                <a:lnTo>
                  <a:pt x="111156" y="241808"/>
                </a:lnTo>
                <a:lnTo>
                  <a:pt x="111247" y="254903"/>
                </a:lnTo>
                <a:lnTo>
                  <a:pt x="111328" y="267841"/>
                </a:lnTo>
                <a:lnTo>
                  <a:pt x="111399" y="280625"/>
                </a:lnTo>
                <a:lnTo>
                  <a:pt x="111461" y="293252"/>
                </a:lnTo>
                <a:lnTo>
                  <a:pt x="111513" y="305724"/>
                </a:lnTo>
                <a:lnTo>
                  <a:pt x="111556" y="318041"/>
                </a:lnTo>
                <a:lnTo>
                  <a:pt x="111590" y="330203"/>
                </a:lnTo>
                <a:lnTo>
                  <a:pt x="111613" y="342210"/>
                </a:lnTo>
                <a:lnTo>
                  <a:pt x="111628" y="354062"/>
                </a:lnTo>
                <a:lnTo>
                  <a:pt x="111633" y="365760"/>
                </a:lnTo>
                <a:lnTo>
                  <a:pt x="11556" y="365760"/>
                </a:lnTo>
                <a:lnTo>
                  <a:pt x="12448" y="349891"/>
                </a:lnTo>
                <a:lnTo>
                  <a:pt x="13273" y="334497"/>
                </a:lnTo>
                <a:lnTo>
                  <a:pt x="14034" y="319578"/>
                </a:lnTo>
                <a:lnTo>
                  <a:pt x="14729" y="305133"/>
                </a:lnTo>
                <a:lnTo>
                  <a:pt x="15359" y="291162"/>
                </a:lnTo>
                <a:lnTo>
                  <a:pt x="15925" y="277665"/>
                </a:lnTo>
                <a:lnTo>
                  <a:pt x="16426" y="264640"/>
                </a:lnTo>
                <a:lnTo>
                  <a:pt x="16863" y="252087"/>
                </a:lnTo>
                <a:lnTo>
                  <a:pt x="17237" y="240006"/>
                </a:lnTo>
                <a:lnTo>
                  <a:pt x="17546" y="228397"/>
                </a:lnTo>
                <a:lnTo>
                  <a:pt x="17793" y="217257"/>
                </a:lnTo>
                <a:lnTo>
                  <a:pt x="17976" y="206589"/>
                </a:lnTo>
                <a:lnTo>
                  <a:pt x="18155" y="186659"/>
                </a:lnTo>
                <a:lnTo>
                  <a:pt x="18161" y="182625"/>
                </a:lnTo>
                <a:lnTo>
                  <a:pt x="18059" y="169558"/>
                </a:lnTo>
                <a:lnTo>
                  <a:pt x="17754" y="156564"/>
                </a:lnTo>
                <a:lnTo>
                  <a:pt x="17245" y="143642"/>
                </a:lnTo>
                <a:lnTo>
                  <a:pt x="16531" y="130792"/>
                </a:lnTo>
                <a:lnTo>
                  <a:pt x="15611" y="118015"/>
                </a:lnTo>
                <a:lnTo>
                  <a:pt x="14486" y="105310"/>
                </a:lnTo>
                <a:lnTo>
                  <a:pt x="13153" y="92676"/>
                </a:lnTo>
                <a:lnTo>
                  <a:pt x="11614" y="80113"/>
                </a:lnTo>
                <a:lnTo>
                  <a:pt x="9866" y="67620"/>
                </a:lnTo>
                <a:lnTo>
                  <a:pt x="7909" y="55199"/>
                </a:lnTo>
                <a:lnTo>
                  <a:pt x="5744" y="42847"/>
                </a:lnTo>
                <a:lnTo>
                  <a:pt x="3368" y="30565"/>
                </a:lnTo>
                <a:lnTo>
                  <a:pt x="781" y="18353"/>
                </a:lnTo>
                <a:lnTo>
                  <a:pt x="0" y="14859"/>
                </a:lnTo>
                <a:lnTo>
                  <a:pt x="95250" y="4444"/>
                </a:lnTo>
                <a:lnTo>
                  <a:pt x="101600" y="43814"/>
                </a:lnTo>
                <a:lnTo>
                  <a:pt x="107568" y="43814"/>
                </a:lnTo>
                <a:lnTo>
                  <a:pt x="118176" y="34851"/>
                </a:lnTo>
                <a:lnTo>
                  <a:pt x="129068" y="26912"/>
                </a:lnTo>
                <a:lnTo>
                  <a:pt x="140246" y="19998"/>
                </a:lnTo>
                <a:lnTo>
                  <a:pt x="151708" y="14108"/>
                </a:lnTo>
                <a:lnTo>
                  <a:pt x="163456" y="9243"/>
                </a:lnTo>
                <a:lnTo>
                  <a:pt x="175489" y="5403"/>
                </a:lnTo>
                <a:lnTo>
                  <a:pt x="187807" y="2588"/>
                </a:lnTo>
                <a:lnTo>
                  <a:pt x="200410" y="797"/>
                </a:lnTo>
                <a:lnTo>
                  <a:pt x="213299" y="31"/>
                </a:lnTo>
                <a:lnTo>
                  <a:pt x="21653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05177" y="1130173"/>
            <a:ext cx="350900" cy="365760"/>
          </a:xfrm>
          <a:custGeom>
            <a:avLst/>
            <a:gdLst/>
            <a:ahLst/>
            <a:cxnLst/>
            <a:rect l="l" t="t" r="r" b="b"/>
            <a:pathLst>
              <a:path w="350900" h="365760">
                <a:moveTo>
                  <a:pt x="224662" y="0"/>
                </a:moveTo>
                <a:lnTo>
                  <a:pt x="239481" y="476"/>
                </a:lnTo>
                <a:lnTo>
                  <a:pt x="253494" y="1903"/>
                </a:lnTo>
                <a:lnTo>
                  <a:pt x="266701" y="4280"/>
                </a:lnTo>
                <a:lnTo>
                  <a:pt x="279103" y="7605"/>
                </a:lnTo>
                <a:lnTo>
                  <a:pt x="290700" y="11875"/>
                </a:lnTo>
                <a:lnTo>
                  <a:pt x="301491" y="17090"/>
                </a:lnTo>
                <a:lnTo>
                  <a:pt x="311477" y="23247"/>
                </a:lnTo>
                <a:lnTo>
                  <a:pt x="316484" y="26924"/>
                </a:lnTo>
                <a:lnTo>
                  <a:pt x="324258" y="34105"/>
                </a:lnTo>
                <a:lnTo>
                  <a:pt x="331044" y="42605"/>
                </a:lnTo>
                <a:lnTo>
                  <a:pt x="336839" y="52426"/>
                </a:lnTo>
                <a:lnTo>
                  <a:pt x="341640" y="63569"/>
                </a:lnTo>
                <a:lnTo>
                  <a:pt x="345445" y="76034"/>
                </a:lnTo>
                <a:lnTo>
                  <a:pt x="348252" y="89825"/>
                </a:lnTo>
                <a:lnTo>
                  <a:pt x="350056" y="104941"/>
                </a:lnTo>
                <a:lnTo>
                  <a:pt x="350857" y="121384"/>
                </a:lnTo>
                <a:lnTo>
                  <a:pt x="350900" y="126491"/>
                </a:lnTo>
                <a:lnTo>
                  <a:pt x="350690" y="137403"/>
                </a:lnTo>
                <a:lnTo>
                  <a:pt x="350101" y="151104"/>
                </a:lnTo>
                <a:lnTo>
                  <a:pt x="349885" y="155321"/>
                </a:lnTo>
                <a:lnTo>
                  <a:pt x="349360" y="167845"/>
                </a:lnTo>
                <a:lnTo>
                  <a:pt x="349074" y="180549"/>
                </a:lnTo>
                <a:lnTo>
                  <a:pt x="348996" y="192277"/>
                </a:lnTo>
                <a:lnTo>
                  <a:pt x="349006" y="200030"/>
                </a:lnTo>
                <a:lnTo>
                  <a:pt x="349036" y="208564"/>
                </a:lnTo>
                <a:lnTo>
                  <a:pt x="349087" y="217877"/>
                </a:lnTo>
                <a:lnTo>
                  <a:pt x="349159" y="227972"/>
                </a:lnTo>
                <a:lnTo>
                  <a:pt x="349251" y="238847"/>
                </a:lnTo>
                <a:lnTo>
                  <a:pt x="349363" y="250504"/>
                </a:lnTo>
                <a:lnTo>
                  <a:pt x="349496" y="262943"/>
                </a:lnTo>
                <a:lnTo>
                  <a:pt x="349649" y="276163"/>
                </a:lnTo>
                <a:lnTo>
                  <a:pt x="349822" y="290166"/>
                </a:lnTo>
                <a:lnTo>
                  <a:pt x="350016" y="304951"/>
                </a:lnTo>
                <a:lnTo>
                  <a:pt x="350231" y="320520"/>
                </a:lnTo>
                <a:lnTo>
                  <a:pt x="350465" y="336871"/>
                </a:lnTo>
                <a:lnTo>
                  <a:pt x="350721" y="354006"/>
                </a:lnTo>
                <a:lnTo>
                  <a:pt x="350900" y="365760"/>
                </a:lnTo>
                <a:lnTo>
                  <a:pt x="251841" y="365760"/>
                </a:lnTo>
                <a:lnTo>
                  <a:pt x="252896" y="353214"/>
                </a:lnTo>
                <a:lnTo>
                  <a:pt x="253881" y="340647"/>
                </a:lnTo>
                <a:lnTo>
                  <a:pt x="254794" y="328061"/>
                </a:lnTo>
                <a:lnTo>
                  <a:pt x="255635" y="315454"/>
                </a:lnTo>
                <a:lnTo>
                  <a:pt x="256404" y="302827"/>
                </a:lnTo>
                <a:lnTo>
                  <a:pt x="257102" y="290179"/>
                </a:lnTo>
                <a:lnTo>
                  <a:pt x="257727" y="277512"/>
                </a:lnTo>
                <a:lnTo>
                  <a:pt x="258279" y="264824"/>
                </a:lnTo>
                <a:lnTo>
                  <a:pt x="258759" y="252116"/>
                </a:lnTo>
                <a:lnTo>
                  <a:pt x="259165" y="239387"/>
                </a:lnTo>
                <a:lnTo>
                  <a:pt x="259499" y="226638"/>
                </a:lnTo>
                <a:lnTo>
                  <a:pt x="259759" y="213869"/>
                </a:lnTo>
                <a:lnTo>
                  <a:pt x="259945" y="201080"/>
                </a:lnTo>
                <a:lnTo>
                  <a:pt x="260057" y="188270"/>
                </a:lnTo>
                <a:lnTo>
                  <a:pt x="260095" y="175440"/>
                </a:lnTo>
                <a:lnTo>
                  <a:pt x="260096" y="175260"/>
                </a:lnTo>
                <a:lnTo>
                  <a:pt x="259667" y="157870"/>
                </a:lnTo>
                <a:lnTo>
                  <a:pt x="258385" y="142329"/>
                </a:lnTo>
                <a:lnTo>
                  <a:pt x="256255" y="128638"/>
                </a:lnTo>
                <a:lnTo>
                  <a:pt x="253283" y="116797"/>
                </a:lnTo>
                <a:lnTo>
                  <a:pt x="249475" y="106805"/>
                </a:lnTo>
                <a:lnTo>
                  <a:pt x="242824" y="96012"/>
                </a:lnTo>
                <a:lnTo>
                  <a:pt x="234153" y="87688"/>
                </a:lnTo>
                <a:lnTo>
                  <a:pt x="223675" y="81491"/>
                </a:lnTo>
                <a:lnTo>
                  <a:pt x="211382" y="77402"/>
                </a:lnTo>
                <a:lnTo>
                  <a:pt x="197264" y="75405"/>
                </a:lnTo>
                <a:lnTo>
                  <a:pt x="190119" y="75184"/>
                </a:lnTo>
                <a:lnTo>
                  <a:pt x="177591" y="75823"/>
                </a:lnTo>
                <a:lnTo>
                  <a:pt x="165266" y="77742"/>
                </a:lnTo>
                <a:lnTo>
                  <a:pt x="153143" y="80941"/>
                </a:lnTo>
                <a:lnTo>
                  <a:pt x="141222" y="85418"/>
                </a:lnTo>
                <a:lnTo>
                  <a:pt x="129503" y="91175"/>
                </a:lnTo>
                <a:lnTo>
                  <a:pt x="117986" y="98212"/>
                </a:lnTo>
                <a:lnTo>
                  <a:pt x="109728" y="104139"/>
                </a:lnTo>
                <a:lnTo>
                  <a:pt x="109913" y="118583"/>
                </a:lnTo>
                <a:lnTo>
                  <a:pt x="110089" y="132882"/>
                </a:lnTo>
                <a:lnTo>
                  <a:pt x="110256" y="147037"/>
                </a:lnTo>
                <a:lnTo>
                  <a:pt x="110413" y="161048"/>
                </a:lnTo>
                <a:lnTo>
                  <a:pt x="110561" y="174914"/>
                </a:lnTo>
                <a:lnTo>
                  <a:pt x="110699" y="188637"/>
                </a:lnTo>
                <a:lnTo>
                  <a:pt x="110828" y="202216"/>
                </a:lnTo>
                <a:lnTo>
                  <a:pt x="110947" y="215652"/>
                </a:lnTo>
                <a:lnTo>
                  <a:pt x="111056" y="228944"/>
                </a:lnTo>
                <a:lnTo>
                  <a:pt x="111156" y="242093"/>
                </a:lnTo>
                <a:lnTo>
                  <a:pt x="111247" y="255100"/>
                </a:lnTo>
                <a:lnTo>
                  <a:pt x="111328" y="267963"/>
                </a:lnTo>
                <a:lnTo>
                  <a:pt x="111399" y="280685"/>
                </a:lnTo>
                <a:lnTo>
                  <a:pt x="111461" y="293264"/>
                </a:lnTo>
                <a:lnTo>
                  <a:pt x="111513" y="305700"/>
                </a:lnTo>
                <a:lnTo>
                  <a:pt x="111556" y="317995"/>
                </a:lnTo>
                <a:lnTo>
                  <a:pt x="111590" y="330148"/>
                </a:lnTo>
                <a:lnTo>
                  <a:pt x="111613" y="342160"/>
                </a:lnTo>
                <a:lnTo>
                  <a:pt x="111628" y="354030"/>
                </a:lnTo>
                <a:lnTo>
                  <a:pt x="111633" y="365760"/>
                </a:lnTo>
                <a:lnTo>
                  <a:pt x="11556" y="365760"/>
                </a:lnTo>
                <a:lnTo>
                  <a:pt x="12448" y="349841"/>
                </a:lnTo>
                <a:lnTo>
                  <a:pt x="13273" y="334406"/>
                </a:lnTo>
                <a:lnTo>
                  <a:pt x="14034" y="319453"/>
                </a:lnTo>
                <a:lnTo>
                  <a:pt x="14729" y="304981"/>
                </a:lnTo>
                <a:lnTo>
                  <a:pt x="15359" y="290990"/>
                </a:lnTo>
                <a:lnTo>
                  <a:pt x="15925" y="277480"/>
                </a:lnTo>
                <a:lnTo>
                  <a:pt x="16426" y="264450"/>
                </a:lnTo>
                <a:lnTo>
                  <a:pt x="16863" y="251899"/>
                </a:lnTo>
                <a:lnTo>
                  <a:pt x="17237" y="239827"/>
                </a:lnTo>
                <a:lnTo>
                  <a:pt x="17546" y="228234"/>
                </a:lnTo>
                <a:lnTo>
                  <a:pt x="17793" y="217119"/>
                </a:lnTo>
                <a:lnTo>
                  <a:pt x="18097" y="196321"/>
                </a:lnTo>
                <a:lnTo>
                  <a:pt x="18161" y="182625"/>
                </a:lnTo>
                <a:lnTo>
                  <a:pt x="18059" y="169293"/>
                </a:lnTo>
                <a:lnTo>
                  <a:pt x="17754" y="156076"/>
                </a:lnTo>
                <a:lnTo>
                  <a:pt x="17245" y="142976"/>
                </a:lnTo>
                <a:lnTo>
                  <a:pt x="16531" y="129991"/>
                </a:lnTo>
                <a:lnTo>
                  <a:pt x="15611" y="117121"/>
                </a:lnTo>
                <a:lnTo>
                  <a:pt x="14486" y="104366"/>
                </a:lnTo>
                <a:lnTo>
                  <a:pt x="13153" y="91726"/>
                </a:lnTo>
                <a:lnTo>
                  <a:pt x="11614" y="79200"/>
                </a:lnTo>
                <a:lnTo>
                  <a:pt x="9866" y="66788"/>
                </a:lnTo>
                <a:lnTo>
                  <a:pt x="7909" y="54489"/>
                </a:lnTo>
                <a:lnTo>
                  <a:pt x="5744" y="42304"/>
                </a:lnTo>
                <a:lnTo>
                  <a:pt x="3368" y="30232"/>
                </a:lnTo>
                <a:lnTo>
                  <a:pt x="781" y="18272"/>
                </a:lnTo>
                <a:lnTo>
                  <a:pt x="0" y="14859"/>
                </a:lnTo>
                <a:lnTo>
                  <a:pt x="95250" y="4444"/>
                </a:lnTo>
                <a:lnTo>
                  <a:pt x="101600" y="43814"/>
                </a:lnTo>
                <a:lnTo>
                  <a:pt x="107568" y="43814"/>
                </a:lnTo>
                <a:lnTo>
                  <a:pt x="118063" y="35365"/>
                </a:lnTo>
                <a:lnTo>
                  <a:pt x="128878" y="27820"/>
                </a:lnTo>
                <a:lnTo>
                  <a:pt x="140013" y="21179"/>
                </a:lnTo>
                <a:lnTo>
                  <a:pt x="151465" y="15442"/>
                </a:lnTo>
                <a:lnTo>
                  <a:pt x="163233" y="10610"/>
                </a:lnTo>
                <a:lnTo>
                  <a:pt x="175315" y="6681"/>
                </a:lnTo>
                <a:lnTo>
                  <a:pt x="187710" y="3657"/>
                </a:lnTo>
                <a:lnTo>
                  <a:pt x="200417" y="1537"/>
                </a:lnTo>
                <a:lnTo>
                  <a:pt x="213433" y="322"/>
                </a:lnTo>
                <a:lnTo>
                  <a:pt x="2246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2489" y="1129029"/>
            <a:ext cx="270510" cy="376936"/>
          </a:xfrm>
          <a:custGeom>
            <a:avLst/>
            <a:gdLst/>
            <a:ahLst/>
            <a:cxnLst/>
            <a:rect l="l" t="t" r="r" b="b"/>
            <a:pathLst>
              <a:path w="270510" h="376936">
                <a:moveTo>
                  <a:pt x="152273" y="0"/>
                </a:moveTo>
                <a:lnTo>
                  <a:pt x="167906" y="170"/>
                </a:lnTo>
                <a:lnTo>
                  <a:pt x="182707" y="683"/>
                </a:lnTo>
                <a:lnTo>
                  <a:pt x="196673" y="1539"/>
                </a:lnTo>
                <a:lnTo>
                  <a:pt x="209802" y="2740"/>
                </a:lnTo>
                <a:lnTo>
                  <a:pt x="222091" y="4288"/>
                </a:lnTo>
                <a:lnTo>
                  <a:pt x="233536" y="6183"/>
                </a:lnTo>
                <a:lnTo>
                  <a:pt x="244136" y="8427"/>
                </a:lnTo>
                <a:lnTo>
                  <a:pt x="253887" y="11022"/>
                </a:lnTo>
                <a:lnTo>
                  <a:pt x="255650" y="11557"/>
                </a:lnTo>
                <a:lnTo>
                  <a:pt x="243078" y="85217"/>
                </a:lnTo>
                <a:lnTo>
                  <a:pt x="231365" y="81017"/>
                </a:lnTo>
                <a:lnTo>
                  <a:pt x="219406" y="77438"/>
                </a:lnTo>
                <a:lnTo>
                  <a:pt x="207196" y="74480"/>
                </a:lnTo>
                <a:lnTo>
                  <a:pt x="194736" y="72143"/>
                </a:lnTo>
                <a:lnTo>
                  <a:pt x="182022" y="70426"/>
                </a:lnTo>
                <a:lnTo>
                  <a:pt x="169053" y="69330"/>
                </a:lnTo>
                <a:lnTo>
                  <a:pt x="155827" y="68855"/>
                </a:lnTo>
                <a:lnTo>
                  <a:pt x="152273" y="68834"/>
                </a:lnTo>
                <a:lnTo>
                  <a:pt x="131791" y="69932"/>
                </a:lnTo>
                <a:lnTo>
                  <a:pt x="115615" y="73226"/>
                </a:lnTo>
                <a:lnTo>
                  <a:pt x="103738" y="78717"/>
                </a:lnTo>
                <a:lnTo>
                  <a:pt x="96156" y="86404"/>
                </a:lnTo>
                <a:lnTo>
                  <a:pt x="92864" y="96287"/>
                </a:lnTo>
                <a:lnTo>
                  <a:pt x="92710" y="99314"/>
                </a:lnTo>
                <a:lnTo>
                  <a:pt x="95276" y="112159"/>
                </a:lnTo>
                <a:lnTo>
                  <a:pt x="103024" y="122527"/>
                </a:lnTo>
                <a:lnTo>
                  <a:pt x="112336" y="128951"/>
                </a:lnTo>
                <a:lnTo>
                  <a:pt x="121903" y="133934"/>
                </a:lnTo>
                <a:lnTo>
                  <a:pt x="134102" y="139409"/>
                </a:lnTo>
                <a:lnTo>
                  <a:pt x="148925" y="145376"/>
                </a:lnTo>
                <a:lnTo>
                  <a:pt x="157099" y="148462"/>
                </a:lnTo>
                <a:lnTo>
                  <a:pt x="171995" y="154136"/>
                </a:lnTo>
                <a:lnTo>
                  <a:pt x="185679" y="159868"/>
                </a:lnTo>
                <a:lnTo>
                  <a:pt x="198150" y="165654"/>
                </a:lnTo>
                <a:lnTo>
                  <a:pt x="209408" y="171489"/>
                </a:lnTo>
                <a:lnTo>
                  <a:pt x="219453" y="177369"/>
                </a:lnTo>
                <a:lnTo>
                  <a:pt x="228284" y="183289"/>
                </a:lnTo>
                <a:lnTo>
                  <a:pt x="235585" y="188975"/>
                </a:lnTo>
                <a:lnTo>
                  <a:pt x="245381" y="198401"/>
                </a:lnTo>
                <a:lnTo>
                  <a:pt x="253561" y="208580"/>
                </a:lnTo>
                <a:lnTo>
                  <a:pt x="260129" y="219514"/>
                </a:lnTo>
                <a:lnTo>
                  <a:pt x="265090" y="231206"/>
                </a:lnTo>
                <a:lnTo>
                  <a:pt x="268450" y="243659"/>
                </a:lnTo>
                <a:lnTo>
                  <a:pt x="270215" y="256875"/>
                </a:lnTo>
                <a:lnTo>
                  <a:pt x="270510" y="265303"/>
                </a:lnTo>
                <a:lnTo>
                  <a:pt x="269840" y="279076"/>
                </a:lnTo>
                <a:lnTo>
                  <a:pt x="267830" y="291944"/>
                </a:lnTo>
                <a:lnTo>
                  <a:pt x="264479" y="303905"/>
                </a:lnTo>
                <a:lnTo>
                  <a:pt x="259789" y="314959"/>
                </a:lnTo>
                <a:lnTo>
                  <a:pt x="253758" y="325106"/>
                </a:lnTo>
                <a:lnTo>
                  <a:pt x="246386" y="334347"/>
                </a:lnTo>
                <a:lnTo>
                  <a:pt x="237673" y="342682"/>
                </a:lnTo>
                <a:lnTo>
                  <a:pt x="227619" y="350109"/>
                </a:lnTo>
                <a:lnTo>
                  <a:pt x="216223" y="356630"/>
                </a:lnTo>
                <a:lnTo>
                  <a:pt x="203486" y="362245"/>
                </a:lnTo>
                <a:lnTo>
                  <a:pt x="189408" y="366953"/>
                </a:lnTo>
                <a:lnTo>
                  <a:pt x="173987" y="370754"/>
                </a:lnTo>
                <a:lnTo>
                  <a:pt x="157224" y="373648"/>
                </a:lnTo>
                <a:lnTo>
                  <a:pt x="139118" y="375637"/>
                </a:lnTo>
                <a:lnTo>
                  <a:pt x="119670" y="376718"/>
                </a:lnTo>
                <a:lnTo>
                  <a:pt x="105410" y="376936"/>
                </a:lnTo>
                <a:lnTo>
                  <a:pt x="91192" y="376750"/>
                </a:lnTo>
                <a:lnTo>
                  <a:pt x="77418" y="376193"/>
                </a:lnTo>
                <a:lnTo>
                  <a:pt x="64086" y="375263"/>
                </a:lnTo>
                <a:lnTo>
                  <a:pt x="51192" y="373959"/>
                </a:lnTo>
                <a:lnTo>
                  <a:pt x="38735" y="372279"/>
                </a:lnTo>
                <a:lnTo>
                  <a:pt x="26711" y="370222"/>
                </a:lnTo>
                <a:lnTo>
                  <a:pt x="15118" y="367787"/>
                </a:lnTo>
                <a:lnTo>
                  <a:pt x="3954" y="364972"/>
                </a:lnTo>
                <a:lnTo>
                  <a:pt x="0" y="363855"/>
                </a:lnTo>
                <a:lnTo>
                  <a:pt x="12700" y="290575"/>
                </a:lnTo>
                <a:lnTo>
                  <a:pt x="25224" y="294790"/>
                </a:lnTo>
                <a:lnTo>
                  <a:pt x="37737" y="298396"/>
                </a:lnTo>
                <a:lnTo>
                  <a:pt x="50240" y="301393"/>
                </a:lnTo>
                <a:lnTo>
                  <a:pt x="62735" y="303780"/>
                </a:lnTo>
                <a:lnTo>
                  <a:pt x="75223" y="305558"/>
                </a:lnTo>
                <a:lnTo>
                  <a:pt x="87707" y="306727"/>
                </a:lnTo>
                <a:lnTo>
                  <a:pt x="100188" y="307286"/>
                </a:lnTo>
                <a:lnTo>
                  <a:pt x="105410" y="307340"/>
                </a:lnTo>
                <a:lnTo>
                  <a:pt x="122457" y="307024"/>
                </a:lnTo>
                <a:lnTo>
                  <a:pt x="137244" y="306082"/>
                </a:lnTo>
                <a:lnTo>
                  <a:pt x="149756" y="304519"/>
                </a:lnTo>
                <a:lnTo>
                  <a:pt x="159982" y="302342"/>
                </a:lnTo>
                <a:lnTo>
                  <a:pt x="167259" y="299847"/>
                </a:lnTo>
                <a:lnTo>
                  <a:pt x="178750" y="291891"/>
                </a:lnTo>
                <a:lnTo>
                  <a:pt x="184189" y="280416"/>
                </a:lnTo>
                <a:lnTo>
                  <a:pt x="184658" y="274955"/>
                </a:lnTo>
                <a:lnTo>
                  <a:pt x="183128" y="266506"/>
                </a:lnTo>
                <a:lnTo>
                  <a:pt x="178538" y="258200"/>
                </a:lnTo>
                <a:lnTo>
                  <a:pt x="170885" y="250032"/>
                </a:lnTo>
                <a:lnTo>
                  <a:pt x="160165" y="241996"/>
                </a:lnTo>
                <a:lnTo>
                  <a:pt x="146375" y="234086"/>
                </a:lnTo>
                <a:lnTo>
                  <a:pt x="129514" y="226295"/>
                </a:lnTo>
                <a:lnTo>
                  <a:pt x="122047" y="223266"/>
                </a:lnTo>
                <a:lnTo>
                  <a:pt x="107243" y="217213"/>
                </a:lnTo>
                <a:lnTo>
                  <a:pt x="93618" y="211181"/>
                </a:lnTo>
                <a:lnTo>
                  <a:pt x="81170" y="205172"/>
                </a:lnTo>
                <a:lnTo>
                  <a:pt x="69900" y="199190"/>
                </a:lnTo>
                <a:lnTo>
                  <a:pt x="59807" y="193241"/>
                </a:lnTo>
                <a:lnTo>
                  <a:pt x="50892" y="187329"/>
                </a:lnTo>
                <a:lnTo>
                  <a:pt x="43155" y="181456"/>
                </a:lnTo>
                <a:lnTo>
                  <a:pt x="32319" y="171138"/>
                </a:lnTo>
                <a:lnTo>
                  <a:pt x="23981" y="160770"/>
                </a:lnTo>
                <a:lnTo>
                  <a:pt x="17406" y="149738"/>
                </a:lnTo>
                <a:lnTo>
                  <a:pt x="12598" y="138035"/>
                </a:lnTo>
                <a:lnTo>
                  <a:pt x="9560" y="125656"/>
                </a:lnTo>
                <a:lnTo>
                  <a:pt x="8295" y="112593"/>
                </a:lnTo>
                <a:lnTo>
                  <a:pt x="8255" y="109728"/>
                </a:lnTo>
                <a:lnTo>
                  <a:pt x="9029" y="95795"/>
                </a:lnTo>
                <a:lnTo>
                  <a:pt x="11349" y="82677"/>
                </a:lnTo>
                <a:lnTo>
                  <a:pt x="15214" y="70373"/>
                </a:lnTo>
                <a:lnTo>
                  <a:pt x="20620" y="58884"/>
                </a:lnTo>
                <a:lnTo>
                  <a:pt x="27567" y="48209"/>
                </a:lnTo>
                <a:lnTo>
                  <a:pt x="36050" y="38348"/>
                </a:lnTo>
                <a:lnTo>
                  <a:pt x="45085" y="30099"/>
                </a:lnTo>
                <a:lnTo>
                  <a:pt x="53913" y="23623"/>
                </a:lnTo>
                <a:lnTo>
                  <a:pt x="63622" y="17931"/>
                </a:lnTo>
                <a:lnTo>
                  <a:pt x="74209" y="13023"/>
                </a:lnTo>
                <a:lnTo>
                  <a:pt x="85672" y="8898"/>
                </a:lnTo>
                <a:lnTo>
                  <a:pt x="98008" y="5556"/>
                </a:lnTo>
                <a:lnTo>
                  <a:pt x="111216" y="2997"/>
                </a:lnTo>
                <a:lnTo>
                  <a:pt x="125292" y="1222"/>
                </a:lnTo>
                <a:lnTo>
                  <a:pt x="140234" y="230"/>
                </a:lnTo>
                <a:lnTo>
                  <a:pt x="152273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2512" y="1129029"/>
            <a:ext cx="270446" cy="376936"/>
          </a:xfrm>
          <a:custGeom>
            <a:avLst/>
            <a:gdLst/>
            <a:ahLst/>
            <a:cxnLst/>
            <a:rect l="l" t="t" r="r" b="b"/>
            <a:pathLst>
              <a:path w="270446" h="376936">
                <a:moveTo>
                  <a:pt x="152171" y="0"/>
                </a:moveTo>
                <a:lnTo>
                  <a:pt x="167825" y="170"/>
                </a:lnTo>
                <a:lnTo>
                  <a:pt x="182637" y="682"/>
                </a:lnTo>
                <a:lnTo>
                  <a:pt x="196607" y="1538"/>
                </a:lnTo>
                <a:lnTo>
                  <a:pt x="209734" y="2738"/>
                </a:lnTo>
                <a:lnTo>
                  <a:pt x="222017" y="4285"/>
                </a:lnTo>
                <a:lnTo>
                  <a:pt x="233456" y="6178"/>
                </a:lnTo>
                <a:lnTo>
                  <a:pt x="244049" y="8421"/>
                </a:lnTo>
                <a:lnTo>
                  <a:pt x="253797" y="11014"/>
                </a:lnTo>
                <a:lnTo>
                  <a:pt x="255587" y="11557"/>
                </a:lnTo>
                <a:lnTo>
                  <a:pt x="243014" y="85217"/>
                </a:lnTo>
                <a:lnTo>
                  <a:pt x="231300" y="81019"/>
                </a:lnTo>
                <a:lnTo>
                  <a:pt x="219337" y="77441"/>
                </a:lnTo>
                <a:lnTo>
                  <a:pt x="207125" y="74483"/>
                </a:lnTo>
                <a:lnTo>
                  <a:pt x="194662" y="72146"/>
                </a:lnTo>
                <a:lnTo>
                  <a:pt x="181947" y="70429"/>
                </a:lnTo>
                <a:lnTo>
                  <a:pt x="168981" y="69332"/>
                </a:lnTo>
                <a:lnTo>
                  <a:pt x="155762" y="68856"/>
                </a:lnTo>
                <a:lnTo>
                  <a:pt x="152171" y="68834"/>
                </a:lnTo>
                <a:lnTo>
                  <a:pt x="131708" y="69933"/>
                </a:lnTo>
                <a:lnTo>
                  <a:pt x="115539" y="73231"/>
                </a:lnTo>
                <a:lnTo>
                  <a:pt x="103665" y="78727"/>
                </a:lnTo>
                <a:lnTo>
                  <a:pt x="96085" y="86422"/>
                </a:lnTo>
                <a:lnTo>
                  <a:pt x="92798" y="96315"/>
                </a:lnTo>
                <a:lnTo>
                  <a:pt x="92646" y="99314"/>
                </a:lnTo>
                <a:lnTo>
                  <a:pt x="95221" y="112168"/>
                </a:lnTo>
                <a:lnTo>
                  <a:pt x="102946" y="122541"/>
                </a:lnTo>
                <a:lnTo>
                  <a:pt x="112242" y="128949"/>
                </a:lnTo>
                <a:lnTo>
                  <a:pt x="121812" y="133930"/>
                </a:lnTo>
                <a:lnTo>
                  <a:pt x="134002" y="139402"/>
                </a:lnTo>
                <a:lnTo>
                  <a:pt x="148811" y="145366"/>
                </a:lnTo>
                <a:lnTo>
                  <a:pt x="157010" y="148462"/>
                </a:lnTo>
                <a:lnTo>
                  <a:pt x="171912" y="154134"/>
                </a:lnTo>
                <a:lnTo>
                  <a:pt x="185600" y="159865"/>
                </a:lnTo>
                <a:lnTo>
                  <a:pt x="198073" y="165649"/>
                </a:lnTo>
                <a:lnTo>
                  <a:pt x="209332" y="171483"/>
                </a:lnTo>
                <a:lnTo>
                  <a:pt x="219377" y="177361"/>
                </a:lnTo>
                <a:lnTo>
                  <a:pt x="228208" y="183280"/>
                </a:lnTo>
                <a:lnTo>
                  <a:pt x="235521" y="188975"/>
                </a:lnTo>
                <a:lnTo>
                  <a:pt x="245318" y="198401"/>
                </a:lnTo>
                <a:lnTo>
                  <a:pt x="253497" y="208580"/>
                </a:lnTo>
                <a:lnTo>
                  <a:pt x="260065" y="219514"/>
                </a:lnTo>
                <a:lnTo>
                  <a:pt x="265027" y="231206"/>
                </a:lnTo>
                <a:lnTo>
                  <a:pt x="268387" y="243659"/>
                </a:lnTo>
                <a:lnTo>
                  <a:pt x="270151" y="256875"/>
                </a:lnTo>
                <a:lnTo>
                  <a:pt x="270446" y="265303"/>
                </a:lnTo>
                <a:lnTo>
                  <a:pt x="269776" y="279074"/>
                </a:lnTo>
                <a:lnTo>
                  <a:pt x="267766" y="291939"/>
                </a:lnTo>
                <a:lnTo>
                  <a:pt x="264416" y="303897"/>
                </a:lnTo>
                <a:lnTo>
                  <a:pt x="259725" y="314950"/>
                </a:lnTo>
                <a:lnTo>
                  <a:pt x="253694" y="325096"/>
                </a:lnTo>
                <a:lnTo>
                  <a:pt x="246323" y="334336"/>
                </a:lnTo>
                <a:lnTo>
                  <a:pt x="237610" y="342670"/>
                </a:lnTo>
                <a:lnTo>
                  <a:pt x="227557" y="350097"/>
                </a:lnTo>
                <a:lnTo>
                  <a:pt x="216163" y="356619"/>
                </a:lnTo>
                <a:lnTo>
                  <a:pt x="203427" y="362234"/>
                </a:lnTo>
                <a:lnTo>
                  <a:pt x="189350" y="366943"/>
                </a:lnTo>
                <a:lnTo>
                  <a:pt x="173931" y="370745"/>
                </a:lnTo>
                <a:lnTo>
                  <a:pt x="157170" y="373642"/>
                </a:lnTo>
                <a:lnTo>
                  <a:pt x="139068" y="375632"/>
                </a:lnTo>
                <a:lnTo>
                  <a:pt x="119623" y="376716"/>
                </a:lnTo>
                <a:lnTo>
                  <a:pt x="105295" y="376936"/>
                </a:lnTo>
                <a:lnTo>
                  <a:pt x="91085" y="376750"/>
                </a:lnTo>
                <a:lnTo>
                  <a:pt x="77311" y="376191"/>
                </a:lnTo>
                <a:lnTo>
                  <a:pt x="63975" y="375259"/>
                </a:lnTo>
                <a:lnTo>
                  <a:pt x="51075" y="373952"/>
                </a:lnTo>
                <a:lnTo>
                  <a:pt x="38612" y="372269"/>
                </a:lnTo>
                <a:lnTo>
                  <a:pt x="26587" y="370207"/>
                </a:lnTo>
                <a:lnTo>
                  <a:pt x="15000" y="367767"/>
                </a:lnTo>
                <a:lnTo>
                  <a:pt x="3850" y="364947"/>
                </a:lnTo>
                <a:lnTo>
                  <a:pt x="0" y="363855"/>
                </a:lnTo>
                <a:lnTo>
                  <a:pt x="12649" y="290575"/>
                </a:lnTo>
                <a:lnTo>
                  <a:pt x="25191" y="294793"/>
                </a:lnTo>
                <a:lnTo>
                  <a:pt x="37719" y="298401"/>
                </a:lnTo>
                <a:lnTo>
                  <a:pt x="50232" y="301398"/>
                </a:lnTo>
                <a:lnTo>
                  <a:pt x="62731" y="303785"/>
                </a:lnTo>
                <a:lnTo>
                  <a:pt x="75217" y="305563"/>
                </a:lnTo>
                <a:lnTo>
                  <a:pt x="87689" y="306730"/>
                </a:lnTo>
                <a:lnTo>
                  <a:pt x="100148" y="307287"/>
                </a:lnTo>
                <a:lnTo>
                  <a:pt x="105295" y="307340"/>
                </a:lnTo>
                <a:lnTo>
                  <a:pt x="122338" y="307025"/>
                </a:lnTo>
                <a:lnTo>
                  <a:pt x="137114" y="306086"/>
                </a:lnTo>
                <a:lnTo>
                  <a:pt x="149624" y="304528"/>
                </a:lnTo>
                <a:lnTo>
                  <a:pt x="159868" y="302358"/>
                </a:lnTo>
                <a:lnTo>
                  <a:pt x="167246" y="299847"/>
                </a:lnTo>
                <a:lnTo>
                  <a:pt x="178704" y="291873"/>
                </a:lnTo>
                <a:lnTo>
                  <a:pt x="184089" y="280365"/>
                </a:lnTo>
                <a:lnTo>
                  <a:pt x="184543" y="274955"/>
                </a:lnTo>
                <a:lnTo>
                  <a:pt x="183011" y="266498"/>
                </a:lnTo>
                <a:lnTo>
                  <a:pt x="178415" y="258184"/>
                </a:lnTo>
                <a:lnTo>
                  <a:pt x="170754" y="250009"/>
                </a:lnTo>
                <a:lnTo>
                  <a:pt x="160028" y="241965"/>
                </a:lnTo>
                <a:lnTo>
                  <a:pt x="146236" y="234048"/>
                </a:lnTo>
                <a:lnTo>
                  <a:pt x="129377" y="226250"/>
                </a:lnTo>
                <a:lnTo>
                  <a:pt x="122034" y="223266"/>
                </a:lnTo>
                <a:lnTo>
                  <a:pt x="107224" y="217213"/>
                </a:lnTo>
                <a:lnTo>
                  <a:pt x="93594" y="211179"/>
                </a:lnTo>
                <a:lnTo>
                  <a:pt x="81144" y="205169"/>
                </a:lnTo>
                <a:lnTo>
                  <a:pt x="69875" y="199188"/>
                </a:lnTo>
                <a:lnTo>
                  <a:pt x="59785" y="193238"/>
                </a:lnTo>
                <a:lnTo>
                  <a:pt x="50876" y="187324"/>
                </a:lnTo>
                <a:lnTo>
                  <a:pt x="43148" y="181451"/>
                </a:lnTo>
                <a:lnTo>
                  <a:pt x="32288" y="171141"/>
                </a:lnTo>
                <a:lnTo>
                  <a:pt x="23931" y="160777"/>
                </a:lnTo>
                <a:lnTo>
                  <a:pt x="17348" y="149750"/>
                </a:lnTo>
                <a:lnTo>
                  <a:pt x="12537" y="138052"/>
                </a:lnTo>
                <a:lnTo>
                  <a:pt x="9498" y="125678"/>
                </a:lnTo>
                <a:lnTo>
                  <a:pt x="8232" y="112621"/>
                </a:lnTo>
                <a:lnTo>
                  <a:pt x="8191" y="109728"/>
                </a:lnTo>
                <a:lnTo>
                  <a:pt x="8962" y="95795"/>
                </a:lnTo>
                <a:lnTo>
                  <a:pt x="11276" y="82677"/>
                </a:lnTo>
                <a:lnTo>
                  <a:pt x="15134" y="70373"/>
                </a:lnTo>
                <a:lnTo>
                  <a:pt x="20535" y="58884"/>
                </a:lnTo>
                <a:lnTo>
                  <a:pt x="27481" y="48209"/>
                </a:lnTo>
                <a:lnTo>
                  <a:pt x="35971" y="38348"/>
                </a:lnTo>
                <a:lnTo>
                  <a:pt x="45021" y="30099"/>
                </a:lnTo>
                <a:lnTo>
                  <a:pt x="53865" y="23621"/>
                </a:lnTo>
                <a:lnTo>
                  <a:pt x="63580" y="17928"/>
                </a:lnTo>
                <a:lnTo>
                  <a:pt x="74166" y="13018"/>
                </a:lnTo>
                <a:lnTo>
                  <a:pt x="85624" y="8893"/>
                </a:lnTo>
                <a:lnTo>
                  <a:pt x="97953" y="5551"/>
                </a:lnTo>
                <a:lnTo>
                  <a:pt x="111155" y="2993"/>
                </a:lnTo>
                <a:lnTo>
                  <a:pt x="125228" y="1218"/>
                </a:lnTo>
                <a:lnTo>
                  <a:pt x="140173" y="228"/>
                </a:lnTo>
                <a:lnTo>
                  <a:pt x="15217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57117" y="1127125"/>
            <a:ext cx="338963" cy="379602"/>
          </a:xfrm>
          <a:custGeom>
            <a:avLst/>
            <a:gdLst/>
            <a:ahLst/>
            <a:cxnLst/>
            <a:rect l="l" t="t" r="r" b="b"/>
            <a:pathLst>
              <a:path w="338963" h="379602">
                <a:moveTo>
                  <a:pt x="183387" y="0"/>
                </a:moveTo>
                <a:lnTo>
                  <a:pt x="199053" y="445"/>
                </a:lnTo>
                <a:lnTo>
                  <a:pt x="213868" y="1781"/>
                </a:lnTo>
                <a:lnTo>
                  <a:pt x="227834" y="4006"/>
                </a:lnTo>
                <a:lnTo>
                  <a:pt x="240952" y="7117"/>
                </a:lnTo>
                <a:lnTo>
                  <a:pt x="253224" y="11114"/>
                </a:lnTo>
                <a:lnTo>
                  <a:pt x="264652" y="15995"/>
                </a:lnTo>
                <a:lnTo>
                  <a:pt x="275237" y="21757"/>
                </a:lnTo>
                <a:lnTo>
                  <a:pt x="284981" y="28401"/>
                </a:lnTo>
                <a:lnTo>
                  <a:pt x="293886" y="35923"/>
                </a:lnTo>
                <a:lnTo>
                  <a:pt x="300609" y="42799"/>
                </a:lnTo>
                <a:lnTo>
                  <a:pt x="308462" y="52347"/>
                </a:lnTo>
                <a:lnTo>
                  <a:pt x="315412" y="62491"/>
                </a:lnTo>
                <a:lnTo>
                  <a:pt x="321461" y="73229"/>
                </a:lnTo>
                <a:lnTo>
                  <a:pt x="326610" y="84562"/>
                </a:lnTo>
                <a:lnTo>
                  <a:pt x="330862" y="96489"/>
                </a:lnTo>
                <a:lnTo>
                  <a:pt x="334218" y="109012"/>
                </a:lnTo>
                <a:lnTo>
                  <a:pt x="336680" y="122128"/>
                </a:lnTo>
                <a:lnTo>
                  <a:pt x="338251" y="135840"/>
                </a:lnTo>
                <a:lnTo>
                  <a:pt x="338931" y="150146"/>
                </a:lnTo>
                <a:lnTo>
                  <a:pt x="338963" y="154050"/>
                </a:lnTo>
                <a:lnTo>
                  <a:pt x="338815" y="164561"/>
                </a:lnTo>
                <a:lnTo>
                  <a:pt x="338380" y="176571"/>
                </a:lnTo>
                <a:lnTo>
                  <a:pt x="337670" y="190081"/>
                </a:lnTo>
                <a:lnTo>
                  <a:pt x="336804" y="203580"/>
                </a:lnTo>
                <a:lnTo>
                  <a:pt x="97155" y="207645"/>
                </a:lnTo>
                <a:lnTo>
                  <a:pt x="99488" y="220852"/>
                </a:lnTo>
                <a:lnTo>
                  <a:pt x="103166" y="233313"/>
                </a:lnTo>
                <a:lnTo>
                  <a:pt x="108187" y="245032"/>
                </a:lnTo>
                <a:lnTo>
                  <a:pt x="114546" y="256018"/>
                </a:lnTo>
                <a:lnTo>
                  <a:pt x="122241" y="266275"/>
                </a:lnTo>
                <a:lnTo>
                  <a:pt x="131269" y="275811"/>
                </a:lnTo>
                <a:lnTo>
                  <a:pt x="142781" y="285251"/>
                </a:lnTo>
                <a:lnTo>
                  <a:pt x="153190" y="291674"/>
                </a:lnTo>
                <a:lnTo>
                  <a:pt x="164451" y="296887"/>
                </a:lnTo>
                <a:lnTo>
                  <a:pt x="176562" y="300883"/>
                </a:lnTo>
                <a:lnTo>
                  <a:pt x="189524" y="303658"/>
                </a:lnTo>
                <a:lnTo>
                  <a:pt x="203337" y="305207"/>
                </a:lnTo>
                <a:lnTo>
                  <a:pt x="214376" y="305562"/>
                </a:lnTo>
                <a:lnTo>
                  <a:pt x="226287" y="305373"/>
                </a:lnTo>
                <a:lnTo>
                  <a:pt x="238354" y="304808"/>
                </a:lnTo>
                <a:lnTo>
                  <a:pt x="250577" y="303866"/>
                </a:lnTo>
                <a:lnTo>
                  <a:pt x="262957" y="302547"/>
                </a:lnTo>
                <a:lnTo>
                  <a:pt x="275494" y="300851"/>
                </a:lnTo>
                <a:lnTo>
                  <a:pt x="288190" y="298779"/>
                </a:lnTo>
                <a:lnTo>
                  <a:pt x="301046" y="296330"/>
                </a:lnTo>
                <a:lnTo>
                  <a:pt x="314062" y="293504"/>
                </a:lnTo>
                <a:lnTo>
                  <a:pt x="327240" y="290301"/>
                </a:lnTo>
                <a:lnTo>
                  <a:pt x="332994" y="288798"/>
                </a:lnTo>
                <a:lnTo>
                  <a:pt x="325628" y="360934"/>
                </a:lnTo>
                <a:lnTo>
                  <a:pt x="304361" y="367579"/>
                </a:lnTo>
                <a:lnTo>
                  <a:pt x="281193" y="372769"/>
                </a:lnTo>
                <a:lnTo>
                  <a:pt x="256122" y="376502"/>
                </a:lnTo>
                <a:lnTo>
                  <a:pt x="242874" y="377822"/>
                </a:lnTo>
                <a:lnTo>
                  <a:pt x="229150" y="378779"/>
                </a:lnTo>
                <a:lnTo>
                  <a:pt x="214950" y="379371"/>
                </a:lnTo>
                <a:lnTo>
                  <a:pt x="200275" y="379600"/>
                </a:lnTo>
                <a:lnTo>
                  <a:pt x="198374" y="379602"/>
                </a:lnTo>
                <a:lnTo>
                  <a:pt x="183113" y="379248"/>
                </a:lnTo>
                <a:lnTo>
                  <a:pt x="168443" y="378183"/>
                </a:lnTo>
                <a:lnTo>
                  <a:pt x="154361" y="376409"/>
                </a:lnTo>
                <a:lnTo>
                  <a:pt x="140869" y="373926"/>
                </a:lnTo>
                <a:lnTo>
                  <a:pt x="127964" y="370735"/>
                </a:lnTo>
                <a:lnTo>
                  <a:pt x="115648" y="366836"/>
                </a:lnTo>
                <a:lnTo>
                  <a:pt x="92778" y="356916"/>
                </a:lnTo>
                <a:lnTo>
                  <a:pt x="72256" y="344168"/>
                </a:lnTo>
                <a:lnTo>
                  <a:pt x="54077" y="328596"/>
                </a:lnTo>
                <a:lnTo>
                  <a:pt x="42285" y="315638"/>
                </a:lnTo>
                <a:lnTo>
                  <a:pt x="34239" y="305284"/>
                </a:lnTo>
                <a:lnTo>
                  <a:pt x="27043" y="294563"/>
                </a:lnTo>
                <a:lnTo>
                  <a:pt x="20697" y="283477"/>
                </a:lnTo>
                <a:lnTo>
                  <a:pt x="15199" y="272026"/>
                </a:lnTo>
                <a:lnTo>
                  <a:pt x="10549" y="260209"/>
                </a:lnTo>
                <a:lnTo>
                  <a:pt x="6746" y="248026"/>
                </a:lnTo>
                <a:lnTo>
                  <a:pt x="3791" y="235478"/>
                </a:lnTo>
                <a:lnTo>
                  <a:pt x="1681" y="222564"/>
                </a:lnTo>
                <a:lnTo>
                  <a:pt x="418" y="209285"/>
                </a:lnTo>
                <a:lnTo>
                  <a:pt x="0" y="195707"/>
                </a:lnTo>
                <a:lnTo>
                  <a:pt x="370" y="182053"/>
                </a:lnTo>
                <a:lnTo>
                  <a:pt x="1480" y="168718"/>
                </a:lnTo>
                <a:lnTo>
                  <a:pt x="3329" y="155703"/>
                </a:lnTo>
                <a:lnTo>
                  <a:pt x="5915" y="143007"/>
                </a:lnTo>
                <a:lnTo>
                  <a:pt x="9238" y="130632"/>
                </a:lnTo>
                <a:lnTo>
                  <a:pt x="13297" y="118577"/>
                </a:lnTo>
                <a:lnTo>
                  <a:pt x="18091" y="106844"/>
                </a:lnTo>
                <a:lnTo>
                  <a:pt x="23619" y="95433"/>
                </a:lnTo>
                <a:lnTo>
                  <a:pt x="29879" y="84344"/>
                </a:lnTo>
                <a:lnTo>
                  <a:pt x="36871" y="73577"/>
                </a:lnTo>
                <a:lnTo>
                  <a:pt x="44594" y="63135"/>
                </a:lnTo>
                <a:lnTo>
                  <a:pt x="57193" y="48651"/>
                </a:lnTo>
                <a:lnTo>
                  <a:pt x="66436" y="39880"/>
                </a:lnTo>
                <a:lnTo>
                  <a:pt x="86612" y="24952"/>
                </a:lnTo>
                <a:lnTo>
                  <a:pt x="109043" y="13508"/>
                </a:lnTo>
                <a:lnTo>
                  <a:pt x="121104" y="9093"/>
                </a:lnTo>
                <a:lnTo>
                  <a:pt x="133729" y="5548"/>
                </a:lnTo>
                <a:lnTo>
                  <a:pt x="146917" y="2875"/>
                </a:lnTo>
                <a:lnTo>
                  <a:pt x="160668" y="1072"/>
                </a:lnTo>
                <a:lnTo>
                  <a:pt x="174984" y="141"/>
                </a:lnTo>
                <a:lnTo>
                  <a:pt x="183387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70456" y="1082548"/>
            <a:ext cx="401446" cy="605663"/>
          </a:xfrm>
          <a:custGeom>
            <a:avLst/>
            <a:gdLst/>
            <a:ahLst/>
            <a:cxnLst/>
            <a:rect l="l" t="t" r="r" b="b"/>
            <a:pathLst>
              <a:path w="401446" h="605663">
                <a:moveTo>
                  <a:pt x="359029" y="0"/>
                </a:moveTo>
                <a:lnTo>
                  <a:pt x="372711" y="725"/>
                </a:lnTo>
                <a:lnTo>
                  <a:pt x="385361" y="2914"/>
                </a:lnTo>
                <a:lnTo>
                  <a:pt x="397000" y="6587"/>
                </a:lnTo>
                <a:lnTo>
                  <a:pt x="401446" y="8509"/>
                </a:lnTo>
                <a:lnTo>
                  <a:pt x="393319" y="77724"/>
                </a:lnTo>
                <a:lnTo>
                  <a:pt x="374784" y="78210"/>
                </a:lnTo>
                <a:lnTo>
                  <a:pt x="358774" y="79669"/>
                </a:lnTo>
                <a:lnTo>
                  <a:pt x="345293" y="82102"/>
                </a:lnTo>
                <a:lnTo>
                  <a:pt x="334344" y="85507"/>
                </a:lnTo>
                <a:lnTo>
                  <a:pt x="325930" y="89885"/>
                </a:lnTo>
                <a:lnTo>
                  <a:pt x="320675" y="94487"/>
                </a:lnTo>
                <a:lnTo>
                  <a:pt x="320675" y="99313"/>
                </a:lnTo>
                <a:lnTo>
                  <a:pt x="328324" y="110243"/>
                </a:lnTo>
                <a:lnTo>
                  <a:pt x="334332" y="121688"/>
                </a:lnTo>
                <a:lnTo>
                  <a:pt x="338708" y="133634"/>
                </a:lnTo>
                <a:lnTo>
                  <a:pt x="341463" y="146064"/>
                </a:lnTo>
                <a:lnTo>
                  <a:pt x="342608" y="158961"/>
                </a:lnTo>
                <a:lnTo>
                  <a:pt x="342645" y="161798"/>
                </a:lnTo>
                <a:lnTo>
                  <a:pt x="341999" y="175193"/>
                </a:lnTo>
                <a:lnTo>
                  <a:pt x="340058" y="188083"/>
                </a:lnTo>
                <a:lnTo>
                  <a:pt x="336824" y="200464"/>
                </a:lnTo>
                <a:lnTo>
                  <a:pt x="332296" y="212332"/>
                </a:lnTo>
                <a:lnTo>
                  <a:pt x="326475" y="223686"/>
                </a:lnTo>
                <a:lnTo>
                  <a:pt x="319360" y="234521"/>
                </a:lnTo>
                <a:lnTo>
                  <a:pt x="310951" y="244834"/>
                </a:lnTo>
                <a:lnTo>
                  <a:pt x="303402" y="252602"/>
                </a:lnTo>
                <a:lnTo>
                  <a:pt x="294878" y="259962"/>
                </a:lnTo>
                <a:lnTo>
                  <a:pt x="285532" y="266523"/>
                </a:lnTo>
                <a:lnTo>
                  <a:pt x="275363" y="272284"/>
                </a:lnTo>
                <a:lnTo>
                  <a:pt x="264371" y="277245"/>
                </a:lnTo>
                <a:lnTo>
                  <a:pt x="252557" y="281404"/>
                </a:lnTo>
                <a:lnTo>
                  <a:pt x="239921" y="284761"/>
                </a:lnTo>
                <a:lnTo>
                  <a:pt x="226463" y="287315"/>
                </a:lnTo>
                <a:lnTo>
                  <a:pt x="212182" y="289066"/>
                </a:lnTo>
                <a:lnTo>
                  <a:pt x="197079" y="290011"/>
                </a:lnTo>
                <a:lnTo>
                  <a:pt x="186436" y="290194"/>
                </a:lnTo>
                <a:lnTo>
                  <a:pt x="171536" y="289944"/>
                </a:lnTo>
                <a:lnTo>
                  <a:pt x="157794" y="289197"/>
                </a:lnTo>
                <a:lnTo>
                  <a:pt x="145203" y="287959"/>
                </a:lnTo>
                <a:lnTo>
                  <a:pt x="133756" y="286237"/>
                </a:lnTo>
                <a:lnTo>
                  <a:pt x="124206" y="284225"/>
                </a:lnTo>
                <a:lnTo>
                  <a:pt x="111291" y="292579"/>
                </a:lnTo>
                <a:lnTo>
                  <a:pt x="105101" y="302872"/>
                </a:lnTo>
                <a:lnTo>
                  <a:pt x="104520" y="307721"/>
                </a:lnTo>
                <a:lnTo>
                  <a:pt x="106953" y="320862"/>
                </a:lnTo>
                <a:lnTo>
                  <a:pt x="114252" y="331204"/>
                </a:lnTo>
                <a:lnTo>
                  <a:pt x="126416" y="338771"/>
                </a:lnTo>
                <a:lnTo>
                  <a:pt x="134411" y="341454"/>
                </a:lnTo>
                <a:lnTo>
                  <a:pt x="142344" y="343195"/>
                </a:lnTo>
                <a:lnTo>
                  <a:pt x="151940" y="344694"/>
                </a:lnTo>
                <a:lnTo>
                  <a:pt x="163197" y="345951"/>
                </a:lnTo>
                <a:lnTo>
                  <a:pt x="176114" y="346966"/>
                </a:lnTo>
                <a:lnTo>
                  <a:pt x="190691" y="347738"/>
                </a:lnTo>
                <a:lnTo>
                  <a:pt x="206925" y="348269"/>
                </a:lnTo>
                <a:lnTo>
                  <a:pt x="224816" y="348557"/>
                </a:lnTo>
                <a:lnTo>
                  <a:pt x="238125" y="348614"/>
                </a:lnTo>
                <a:lnTo>
                  <a:pt x="258374" y="349116"/>
                </a:lnTo>
                <a:lnTo>
                  <a:pt x="277149" y="350621"/>
                </a:lnTo>
                <a:lnTo>
                  <a:pt x="294448" y="353131"/>
                </a:lnTo>
                <a:lnTo>
                  <a:pt x="310272" y="356645"/>
                </a:lnTo>
                <a:lnTo>
                  <a:pt x="324621" y="361164"/>
                </a:lnTo>
                <a:lnTo>
                  <a:pt x="337494" y="366690"/>
                </a:lnTo>
                <a:lnTo>
                  <a:pt x="348891" y="373221"/>
                </a:lnTo>
                <a:lnTo>
                  <a:pt x="367255" y="389305"/>
                </a:lnTo>
                <a:lnTo>
                  <a:pt x="379712" y="409421"/>
                </a:lnTo>
                <a:lnTo>
                  <a:pt x="386259" y="433572"/>
                </a:lnTo>
                <a:lnTo>
                  <a:pt x="387315" y="447162"/>
                </a:lnTo>
                <a:lnTo>
                  <a:pt x="387350" y="450214"/>
                </a:lnTo>
                <a:lnTo>
                  <a:pt x="386751" y="463958"/>
                </a:lnTo>
                <a:lnTo>
                  <a:pt x="384954" y="477136"/>
                </a:lnTo>
                <a:lnTo>
                  <a:pt x="381959" y="489746"/>
                </a:lnTo>
                <a:lnTo>
                  <a:pt x="372371" y="513264"/>
                </a:lnTo>
                <a:lnTo>
                  <a:pt x="357979" y="534504"/>
                </a:lnTo>
                <a:lnTo>
                  <a:pt x="348980" y="544269"/>
                </a:lnTo>
                <a:lnTo>
                  <a:pt x="338779" y="553463"/>
                </a:lnTo>
                <a:lnTo>
                  <a:pt x="327374" y="562085"/>
                </a:lnTo>
                <a:lnTo>
                  <a:pt x="314881" y="570170"/>
                </a:lnTo>
                <a:lnTo>
                  <a:pt x="293351" y="581595"/>
                </a:lnTo>
                <a:lnTo>
                  <a:pt x="270416" y="590804"/>
                </a:lnTo>
                <a:lnTo>
                  <a:pt x="246072" y="597800"/>
                </a:lnTo>
                <a:lnTo>
                  <a:pt x="233371" y="600470"/>
                </a:lnTo>
                <a:lnTo>
                  <a:pt x="220316" y="602587"/>
                </a:lnTo>
                <a:lnTo>
                  <a:pt x="206908" y="604152"/>
                </a:lnTo>
                <a:lnTo>
                  <a:pt x="193145" y="605167"/>
                </a:lnTo>
                <a:lnTo>
                  <a:pt x="179028" y="605630"/>
                </a:lnTo>
                <a:lnTo>
                  <a:pt x="174117" y="605663"/>
                </a:lnTo>
                <a:lnTo>
                  <a:pt x="153271" y="605245"/>
                </a:lnTo>
                <a:lnTo>
                  <a:pt x="133754" y="603994"/>
                </a:lnTo>
                <a:lnTo>
                  <a:pt x="115565" y="601908"/>
                </a:lnTo>
                <a:lnTo>
                  <a:pt x="98706" y="598987"/>
                </a:lnTo>
                <a:lnTo>
                  <a:pt x="83175" y="595232"/>
                </a:lnTo>
                <a:lnTo>
                  <a:pt x="68972" y="590643"/>
                </a:lnTo>
                <a:lnTo>
                  <a:pt x="56098" y="585220"/>
                </a:lnTo>
                <a:lnTo>
                  <a:pt x="44553" y="578962"/>
                </a:lnTo>
                <a:lnTo>
                  <a:pt x="25449" y="563942"/>
                </a:lnTo>
                <a:lnTo>
                  <a:pt x="11659" y="545585"/>
                </a:lnTo>
                <a:lnTo>
                  <a:pt x="3184" y="523891"/>
                </a:lnTo>
                <a:lnTo>
                  <a:pt x="23" y="498859"/>
                </a:lnTo>
                <a:lnTo>
                  <a:pt x="0" y="496315"/>
                </a:lnTo>
                <a:lnTo>
                  <a:pt x="849" y="482591"/>
                </a:lnTo>
                <a:lnTo>
                  <a:pt x="3404" y="469765"/>
                </a:lnTo>
                <a:lnTo>
                  <a:pt x="13654" y="446809"/>
                </a:lnTo>
                <a:lnTo>
                  <a:pt x="29123" y="428639"/>
                </a:lnTo>
                <a:lnTo>
                  <a:pt x="39406" y="420567"/>
                </a:lnTo>
                <a:lnTo>
                  <a:pt x="62080" y="410566"/>
                </a:lnTo>
                <a:lnTo>
                  <a:pt x="64769" y="409955"/>
                </a:lnTo>
                <a:lnTo>
                  <a:pt x="64769" y="404367"/>
                </a:lnTo>
                <a:lnTo>
                  <a:pt x="54165" y="396284"/>
                </a:lnTo>
                <a:lnTo>
                  <a:pt x="45751" y="386732"/>
                </a:lnTo>
                <a:lnTo>
                  <a:pt x="39528" y="375709"/>
                </a:lnTo>
                <a:lnTo>
                  <a:pt x="35496" y="363218"/>
                </a:lnTo>
                <a:lnTo>
                  <a:pt x="33654" y="349256"/>
                </a:lnTo>
                <a:lnTo>
                  <a:pt x="33527" y="344169"/>
                </a:lnTo>
                <a:lnTo>
                  <a:pt x="34585" y="331604"/>
                </a:lnTo>
                <a:lnTo>
                  <a:pt x="37759" y="319702"/>
                </a:lnTo>
                <a:lnTo>
                  <a:pt x="43047" y="308467"/>
                </a:lnTo>
                <a:lnTo>
                  <a:pt x="50452" y="297902"/>
                </a:lnTo>
                <a:lnTo>
                  <a:pt x="59972" y="288011"/>
                </a:lnTo>
                <a:lnTo>
                  <a:pt x="71607" y="278795"/>
                </a:lnTo>
                <a:lnTo>
                  <a:pt x="76200" y="275716"/>
                </a:lnTo>
                <a:lnTo>
                  <a:pt x="76200" y="270510"/>
                </a:lnTo>
                <a:lnTo>
                  <a:pt x="63302" y="263197"/>
                </a:lnTo>
                <a:lnTo>
                  <a:pt x="51958" y="255018"/>
                </a:lnTo>
                <a:lnTo>
                  <a:pt x="42166" y="245971"/>
                </a:lnTo>
                <a:lnTo>
                  <a:pt x="33928" y="236057"/>
                </a:lnTo>
                <a:lnTo>
                  <a:pt x="27242" y="225273"/>
                </a:lnTo>
                <a:lnTo>
                  <a:pt x="22110" y="213618"/>
                </a:lnTo>
                <a:lnTo>
                  <a:pt x="18531" y="201092"/>
                </a:lnTo>
                <a:lnTo>
                  <a:pt x="16504" y="187693"/>
                </a:lnTo>
                <a:lnTo>
                  <a:pt x="16001" y="176275"/>
                </a:lnTo>
                <a:lnTo>
                  <a:pt x="16666" y="162734"/>
                </a:lnTo>
                <a:lnTo>
                  <a:pt x="18658" y="149765"/>
                </a:lnTo>
                <a:lnTo>
                  <a:pt x="21979" y="137369"/>
                </a:lnTo>
                <a:lnTo>
                  <a:pt x="26627" y="125546"/>
                </a:lnTo>
                <a:lnTo>
                  <a:pt x="32604" y="114296"/>
                </a:lnTo>
                <a:lnTo>
                  <a:pt x="39910" y="103618"/>
                </a:lnTo>
                <a:lnTo>
                  <a:pt x="48543" y="93513"/>
                </a:lnTo>
                <a:lnTo>
                  <a:pt x="57531" y="84836"/>
                </a:lnTo>
                <a:lnTo>
                  <a:pt x="65820" y="78134"/>
                </a:lnTo>
                <a:lnTo>
                  <a:pt x="74938" y="72108"/>
                </a:lnTo>
                <a:lnTo>
                  <a:pt x="84883" y="66757"/>
                </a:lnTo>
                <a:lnTo>
                  <a:pt x="95654" y="62080"/>
                </a:lnTo>
                <a:lnTo>
                  <a:pt x="107249" y="58075"/>
                </a:lnTo>
                <a:lnTo>
                  <a:pt x="119667" y="54741"/>
                </a:lnTo>
                <a:lnTo>
                  <a:pt x="132907" y="52077"/>
                </a:lnTo>
                <a:lnTo>
                  <a:pt x="146967" y="50080"/>
                </a:lnTo>
                <a:lnTo>
                  <a:pt x="161847" y="48751"/>
                </a:lnTo>
                <a:lnTo>
                  <a:pt x="177544" y="48088"/>
                </a:lnTo>
                <a:lnTo>
                  <a:pt x="185674" y="48005"/>
                </a:lnTo>
                <a:lnTo>
                  <a:pt x="200527" y="48373"/>
                </a:lnTo>
                <a:lnTo>
                  <a:pt x="214647" y="49476"/>
                </a:lnTo>
                <a:lnTo>
                  <a:pt x="228032" y="51316"/>
                </a:lnTo>
                <a:lnTo>
                  <a:pt x="240684" y="53895"/>
                </a:lnTo>
                <a:lnTo>
                  <a:pt x="252602" y="57214"/>
                </a:lnTo>
                <a:lnTo>
                  <a:pt x="263786" y="61275"/>
                </a:lnTo>
                <a:lnTo>
                  <a:pt x="274235" y="66081"/>
                </a:lnTo>
                <a:lnTo>
                  <a:pt x="281686" y="70230"/>
                </a:lnTo>
                <a:lnTo>
                  <a:pt x="286893" y="70230"/>
                </a:lnTo>
                <a:lnTo>
                  <a:pt x="290396" y="53617"/>
                </a:lnTo>
                <a:lnTo>
                  <a:pt x="295521" y="39246"/>
                </a:lnTo>
                <a:lnTo>
                  <a:pt x="302265" y="27114"/>
                </a:lnTo>
                <a:lnTo>
                  <a:pt x="310624" y="17221"/>
                </a:lnTo>
                <a:lnTo>
                  <a:pt x="320596" y="9566"/>
                </a:lnTo>
                <a:lnTo>
                  <a:pt x="332177" y="4145"/>
                </a:lnTo>
                <a:lnTo>
                  <a:pt x="345365" y="959"/>
                </a:lnTo>
                <a:lnTo>
                  <a:pt x="359029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7181" y="1078102"/>
            <a:ext cx="135445" cy="207518"/>
          </a:xfrm>
          <a:custGeom>
            <a:avLst/>
            <a:gdLst/>
            <a:ahLst/>
            <a:cxnLst/>
            <a:rect l="l" t="t" r="r" b="b"/>
            <a:pathLst>
              <a:path w="135445" h="207518">
                <a:moveTo>
                  <a:pt x="65862" y="0"/>
                </a:moveTo>
                <a:lnTo>
                  <a:pt x="63845" y="10538"/>
                </a:lnTo>
                <a:lnTo>
                  <a:pt x="60261" y="23642"/>
                </a:lnTo>
                <a:lnTo>
                  <a:pt x="57796" y="32017"/>
                </a:lnTo>
                <a:lnTo>
                  <a:pt x="54883" y="41607"/>
                </a:lnTo>
                <a:lnTo>
                  <a:pt x="51522" y="52412"/>
                </a:lnTo>
                <a:lnTo>
                  <a:pt x="47713" y="64432"/>
                </a:lnTo>
                <a:lnTo>
                  <a:pt x="43455" y="77666"/>
                </a:lnTo>
                <a:lnTo>
                  <a:pt x="38749" y="92115"/>
                </a:lnTo>
                <a:lnTo>
                  <a:pt x="33594" y="107779"/>
                </a:lnTo>
                <a:lnTo>
                  <a:pt x="27992" y="124656"/>
                </a:lnTo>
                <a:lnTo>
                  <a:pt x="21940" y="142748"/>
                </a:lnTo>
                <a:lnTo>
                  <a:pt x="15441" y="162053"/>
                </a:lnTo>
                <a:lnTo>
                  <a:pt x="8492" y="182573"/>
                </a:lnTo>
                <a:lnTo>
                  <a:pt x="1096" y="204305"/>
                </a:lnTo>
                <a:lnTo>
                  <a:pt x="0" y="207518"/>
                </a:lnTo>
                <a:lnTo>
                  <a:pt x="135445" y="207518"/>
                </a:lnTo>
                <a:lnTo>
                  <a:pt x="128217" y="185671"/>
                </a:lnTo>
                <a:lnTo>
                  <a:pt x="121425" y="165031"/>
                </a:lnTo>
                <a:lnTo>
                  <a:pt x="115068" y="145596"/>
                </a:lnTo>
                <a:lnTo>
                  <a:pt x="109147" y="127366"/>
                </a:lnTo>
                <a:lnTo>
                  <a:pt x="103662" y="110342"/>
                </a:lnTo>
                <a:lnTo>
                  <a:pt x="98612" y="94525"/>
                </a:lnTo>
                <a:lnTo>
                  <a:pt x="93998" y="79913"/>
                </a:lnTo>
                <a:lnTo>
                  <a:pt x="89820" y="66508"/>
                </a:lnTo>
                <a:lnTo>
                  <a:pt x="86077" y="54309"/>
                </a:lnTo>
                <a:lnTo>
                  <a:pt x="82770" y="43317"/>
                </a:lnTo>
                <a:lnTo>
                  <a:pt x="79899" y="33532"/>
                </a:lnTo>
                <a:lnTo>
                  <a:pt x="77463" y="24954"/>
                </a:lnTo>
                <a:lnTo>
                  <a:pt x="75463" y="17582"/>
                </a:lnTo>
                <a:lnTo>
                  <a:pt x="72770" y="6461"/>
                </a:lnTo>
                <a:lnTo>
                  <a:pt x="71818" y="0"/>
                </a:lnTo>
                <a:lnTo>
                  <a:pt x="65862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8996" y="1034161"/>
            <a:ext cx="243586" cy="469518"/>
          </a:xfrm>
          <a:custGeom>
            <a:avLst/>
            <a:gdLst/>
            <a:ahLst/>
            <a:cxnLst/>
            <a:rect l="l" t="t" r="r" b="b"/>
            <a:pathLst>
              <a:path w="243586" h="469518">
                <a:moveTo>
                  <a:pt x="146938" y="0"/>
                </a:moveTo>
                <a:lnTo>
                  <a:pt x="145747" y="15996"/>
                </a:lnTo>
                <a:lnTo>
                  <a:pt x="144703" y="31162"/>
                </a:lnTo>
                <a:lnTo>
                  <a:pt x="143805" y="45502"/>
                </a:lnTo>
                <a:lnTo>
                  <a:pt x="143050" y="59016"/>
                </a:lnTo>
                <a:lnTo>
                  <a:pt x="142436" y="71706"/>
                </a:lnTo>
                <a:lnTo>
                  <a:pt x="141961" y="83576"/>
                </a:lnTo>
                <a:lnTo>
                  <a:pt x="141623" y="94626"/>
                </a:lnTo>
                <a:lnTo>
                  <a:pt x="141420" y="104859"/>
                </a:lnTo>
                <a:lnTo>
                  <a:pt x="141351" y="114277"/>
                </a:lnTo>
                <a:lnTo>
                  <a:pt x="141350" y="114553"/>
                </a:lnTo>
                <a:lnTo>
                  <a:pt x="150418" y="114497"/>
                </a:lnTo>
                <a:lnTo>
                  <a:pt x="160627" y="114331"/>
                </a:lnTo>
                <a:lnTo>
                  <a:pt x="171978" y="114055"/>
                </a:lnTo>
                <a:lnTo>
                  <a:pt x="184470" y="113672"/>
                </a:lnTo>
                <a:lnTo>
                  <a:pt x="198103" y="113184"/>
                </a:lnTo>
                <a:lnTo>
                  <a:pt x="212878" y="112593"/>
                </a:lnTo>
                <a:lnTo>
                  <a:pt x="228794" y="111901"/>
                </a:lnTo>
                <a:lnTo>
                  <a:pt x="234695" y="111633"/>
                </a:lnTo>
                <a:lnTo>
                  <a:pt x="231775" y="185674"/>
                </a:lnTo>
                <a:lnTo>
                  <a:pt x="216556" y="185086"/>
                </a:lnTo>
                <a:lnTo>
                  <a:pt x="202150" y="184585"/>
                </a:lnTo>
                <a:lnTo>
                  <a:pt x="188553" y="184172"/>
                </a:lnTo>
                <a:lnTo>
                  <a:pt x="175763" y="183846"/>
                </a:lnTo>
                <a:lnTo>
                  <a:pt x="163779" y="183607"/>
                </a:lnTo>
                <a:lnTo>
                  <a:pt x="152599" y="183455"/>
                </a:lnTo>
                <a:lnTo>
                  <a:pt x="142220" y="183390"/>
                </a:lnTo>
                <a:lnTo>
                  <a:pt x="139826" y="183387"/>
                </a:lnTo>
                <a:lnTo>
                  <a:pt x="139652" y="195566"/>
                </a:lnTo>
                <a:lnTo>
                  <a:pt x="139499" y="207884"/>
                </a:lnTo>
                <a:lnTo>
                  <a:pt x="139370" y="220344"/>
                </a:lnTo>
                <a:lnTo>
                  <a:pt x="139263" y="232949"/>
                </a:lnTo>
                <a:lnTo>
                  <a:pt x="139180" y="245702"/>
                </a:lnTo>
                <a:lnTo>
                  <a:pt x="139119" y="258606"/>
                </a:lnTo>
                <a:lnTo>
                  <a:pt x="139080" y="271662"/>
                </a:lnTo>
                <a:lnTo>
                  <a:pt x="139065" y="284875"/>
                </a:lnTo>
                <a:lnTo>
                  <a:pt x="139064" y="287274"/>
                </a:lnTo>
                <a:lnTo>
                  <a:pt x="139332" y="305128"/>
                </a:lnTo>
                <a:lnTo>
                  <a:pt x="140138" y="321237"/>
                </a:lnTo>
                <a:lnTo>
                  <a:pt x="141482" y="335600"/>
                </a:lnTo>
                <a:lnTo>
                  <a:pt x="143368" y="348213"/>
                </a:lnTo>
                <a:lnTo>
                  <a:pt x="145798" y="359074"/>
                </a:lnTo>
                <a:lnTo>
                  <a:pt x="148774" y="368182"/>
                </a:lnTo>
                <a:lnTo>
                  <a:pt x="152297" y="375534"/>
                </a:lnTo>
                <a:lnTo>
                  <a:pt x="160203" y="385571"/>
                </a:lnTo>
                <a:lnTo>
                  <a:pt x="170300" y="392546"/>
                </a:lnTo>
                <a:lnTo>
                  <a:pt x="182816" y="396853"/>
                </a:lnTo>
                <a:lnTo>
                  <a:pt x="197751" y="398505"/>
                </a:lnTo>
                <a:lnTo>
                  <a:pt x="199770" y="398525"/>
                </a:lnTo>
                <a:lnTo>
                  <a:pt x="211716" y="397996"/>
                </a:lnTo>
                <a:lnTo>
                  <a:pt x="224162" y="396418"/>
                </a:lnTo>
                <a:lnTo>
                  <a:pt x="237111" y="393810"/>
                </a:lnTo>
                <a:lnTo>
                  <a:pt x="243586" y="392175"/>
                </a:lnTo>
                <a:lnTo>
                  <a:pt x="237362" y="458342"/>
                </a:lnTo>
                <a:lnTo>
                  <a:pt x="226904" y="462221"/>
                </a:lnTo>
                <a:lnTo>
                  <a:pt x="215472" y="465270"/>
                </a:lnTo>
                <a:lnTo>
                  <a:pt x="203067" y="467495"/>
                </a:lnTo>
                <a:lnTo>
                  <a:pt x="189689" y="468902"/>
                </a:lnTo>
                <a:lnTo>
                  <a:pt x="175337" y="469496"/>
                </a:lnTo>
                <a:lnTo>
                  <a:pt x="171830" y="469518"/>
                </a:lnTo>
                <a:lnTo>
                  <a:pt x="156500" y="468951"/>
                </a:lnTo>
                <a:lnTo>
                  <a:pt x="142188" y="467250"/>
                </a:lnTo>
                <a:lnTo>
                  <a:pt x="128899" y="464415"/>
                </a:lnTo>
                <a:lnTo>
                  <a:pt x="116635" y="460445"/>
                </a:lnTo>
                <a:lnTo>
                  <a:pt x="105402" y="455341"/>
                </a:lnTo>
                <a:lnTo>
                  <a:pt x="95200" y="449103"/>
                </a:lnTo>
                <a:lnTo>
                  <a:pt x="86036" y="441731"/>
                </a:lnTo>
                <a:lnTo>
                  <a:pt x="75350" y="429757"/>
                </a:lnTo>
                <a:lnTo>
                  <a:pt x="70259" y="421601"/>
                </a:lnTo>
                <a:lnTo>
                  <a:pt x="65752" y="412284"/>
                </a:lnTo>
                <a:lnTo>
                  <a:pt x="61830" y="401806"/>
                </a:lnTo>
                <a:lnTo>
                  <a:pt x="58491" y="390168"/>
                </a:lnTo>
                <a:lnTo>
                  <a:pt x="55736" y="377368"/>
                </a:lnTo>
                <a:lnTo>
                  <a:pt x="53566" y="363407"/>
                </a:lnTo>
                <a:lnTo>
                  <a:pt x="51980" y="348286"/>
                </a:lnTo>
                <a:lnTo>
                  <a:pt x="50977" y="332003"/>
                </a:lnTo>
                <a:lnTo>
                  <a:pt x="50559" y="314560"/>
                </a:lnTo>
                <a:lnTo>
                  <a:pt x="50545" y="310641"/>
                </a:lnTo>
                <a:lnTo>
                  <a:pt x="50553" y="299277"/>
                </a:lnTo>
                <a:lnTo>
                  <a:pt x="50576" y="287616"/>
                </a:lnTo>
                <a:lnTo>
                  <a:pt x="50614" y="275659"/>
                </a:lnTo>
                <a:lnTo>
                  <a:pt x="50667" y="263406"/>
                </a:lnTo>
                <a:lnTo>
                  <a:pt x="50735" y="250857"/>
                </a:lnTo>
                <a:lnTo>
                  <a:pt x="50819" y="238013"/>
                </a:lnTo>
                <a:lnTo>
                  <a:pt x="50917" y="224872"/>
                </a:lnTo>
                <a:lnTo>
                  <a:pt x="51031" y="211435"/>
                </a:lnTo>
                <a:lnTo>
                  <a:pt x="51160" y="197702"/>
                </a:lnTo>
                <a:lnTo>
                  <a:pt x="51304" y="183674"/>
                </a:lnTo>
                <a:lnTo>
                  <a:pt x="51307" y="183387"/>
                </a:lnTo>
                <a:lnTo>
                  <a:pt x="41073" y="183527"/>
                </a:lnTo>
                <a:lnTo>
                  <a:pt x="29219" y="183947"/>
                </a:lnTo>
                <a:lnTo>
                  <a:pt x="15757" y="184646"/>
                </a:lnTo>
                <a:lnTo>
                  <a:pt x="699" y="185624"/>
                </a:lnTo>
                <a:lnTo>
                  <a:pt x="0" y="185674"/>
                </a:lnTo>
                <a:lnTo>
                  <a:pt x="2539" y="112394"/>
                </a:lnTo>
                <a:lnTo>
                  <a:pt x="15950" y="113284"/>
                </a:lnTo>
                <a:lnTo>
                  <a:pt x="28916" y="113946"/>
                </a:lnTo>
                <a:lnTo>
                  <a:pt x="41428" y="114371"/>
                </a:lnTo>
                <a:lnTo>
                  <a:pt x="53476" y="114549"/>
                </a:lnTo>
                <a:lnTo>
                  <a:pt x="55752" y="114553"/>
                </a:lnTo>
                <a:lnTo>
                  <a:pt x="55880" y="108783"/>
                </a:lnTo>
                <a:lnTo>
                  <a:pt x="56074" y="101076"/>
                </a:lnTo>
                <a:lnTo>
                  <a:pt x="56334" y="91436"/>
                </a:lnTo>
                <a:lnTo>
                  <a:pt x="56658" y="79864"/>
                </a:lnTo>
                <a:lnTo>
                  <a:pt x="57045" y="66365"/>
                </a:lnTo>
                <a:lnTo>
                  <a:pt x="57494" y="50941"/>
                </a:lnTo>
                <a:lnTo>
                  <a:pt x="58002" y="33594"/>
                </a:lnTo>
                <a:lnTo>
                  <a:pt x="58569" y="14327"/>
                </a:lnTo>
                <a:lnTo>
                  <a:pt x="58674" y="10794"/>
                </a:lnTo>
                <a:lnTo>
                  <a:pt x="146938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729" y="1011427"/>
            <a:ext cx="471792" cy="484505"/>
          </a:xfrm>
          <a:custGeom>
            <a:avLst/>
            <a:gdLst/>
            <a:ahLst/>
            <a:cxnLst/>
            <a:rect l="l" t="t" r="r" b="b"/>
            <a:pathLst>
              <a:path w="471792" h="484505">
                <a:moveTo>
                  <a:pt x="173761" y="0"/>
                </a:moveTo>
                <a:lnTo>
                  <a:pt x="314401" y="0"/>
                </a:lnTo>
                <a:lnTo>
                  <a:pt x="314597" y="2633"/>
                </a:lnTo>
                <a:lnTo>
                  <a:pt x="315188" y="6267"/>
                </a:lnTo>
                <a:lnTo>
                  <a:pt x="317549" y="16536"/>
                </a:lnTo>
                <a:lnTo>
                  <a:pt x="321484" y="30807"/>
                </a:lnTo>
                <a:lnTo>
                  <a:pt x="324042" y="39443"/>
                </a:lnTo>
                <a:lnTo>
                  <a:pt x="326993" y="49080"/>
                </a:lnTo>
                <a:lnTo>
                  <a:pt x="330338" y="59719"/>
                </a:lnTo>
                <a:lnTo>
                  <a:pt x="334076" y="71358"/>
                </a:lnTo>
                <a:lnTo>
                  <a:pt x="338208" y="83998"/>
                </a:lnTo>
                <a:lnTo>
                  <a:pt x="342732" y="97639"/>
                </a:lnTo>
                <a:lnTo>
                  <a:pt x="347651" y="112282"/>
                </a:lnTo>
                <a:lnTo>
                  <a:pt x="352962" y="127926"/>
                </a:lnTo>
                <a:lnTo>
                  <a:pt x="358667" y="144571"/>
                </a:lnTo>
                <a:lnTo>
                  <a:pt x="364765" y="162218"/>
                </a:lnTo>
                <a:lnTo>
                  <a:pt x="371256" y="180867"/>
                </a:lnTo>
                <a:lnTo>
                  <a:pt x="378141" y="200517"/>
                </a:lnTo>
                <a:lnTo>
                  <a:pt x="385419" y="221169"/>
                </a:lnTo>
                <a:lnTo>
                  <a:pt x="393090" y="242824"/>
                </a:lnTo>
                <a:lnTo>
                  <a:pt x="400763" y="264475"/>
                </a:lnTo>
                <a:lnTo>
                  <a:pt x="408042" y="285118"/>
                </a:lnTo>
                <a:lnTo>
                  <a:pt x="414928" y="304755"/>
                </a:lnTo>
                <a:lnTo>
                  <a:pt x="421421" y="323383"/>
                </a:lnTo>
                <a:lnTo>
                  <a:pt x="427520" y="341004"/>
                </a:lnTo>
                <a:lnTo>
                  <a:pt x="433226" y="357618"/>
                </a:lnTo>
                <a:lnTo>
                  <a:pt x="438538" y="373225"/>
                </a:lnTo>
                <a:lnTo>
                  <a:pt x="443457" y="387825"/>
                </a:lnTo>
                <a:lnTo>
                  <a:pt x="447983" y="401418"/>
                </a:lnTo>
                <a:lnTo>
                  <a:pt x="452115" y="414004"/>
                </a:lnTo>
                <a:lnTo>
                  <a:pt x="455853" y="425583"/>
                </a:lnTo>
                <a:lnTo>
                  <a:pt x="459198" y="436155"/>
                </a:lnTo>
                <a:lnTo>
                  <a:pt x="462150" y="445721"/>
                </a:lnTo>
                <a:lnTo>
                  <a:pt x="464708" y="454280"/>
                </a:lnTo>
                <a:lnTo>
                  <a:pt x="466872" y="461833"/>
                </a:lnTo>
                <a:lnTo>
                  <a:pt x="468643" y="468380"/>
                </a:lnTo>
                <a:lnTo>
                  <a:pt x="471005" y="478454"/>
                </a:lnTo>
                <a:lnTo>
                  <a:pt x="471792" y="484505"/>
                </a:lnTo>
                <a:lnTo>
                  <a:pt x="352729" y="484505"/>
                </a:lnTo>
                <a:lnTo>
                  <a:pt x="352463" y="479440"/>
                </a:lnTo>
                <a:lnTo>
                  <a:pt x="351664" y="472962"/>
                </a:lnTo>
                <a:lnTo>
                  <a:pt x="350334" y="465070"/>
                </a:lnTo>
                <a:lnTo>
                  <a:pt x="348470" y="455762"/>
                </a:lnTo>
                <a:lnTo>
                  <a:pt x="346075" y="445039"/>
                </a:lnTo>
                <a:lnTo>
                  <a:pt x="343147" y="432899"/>
                </a:lnTo>
                <a:lnTo>
                  <a:pt x="339688" y="419343"/>
                </a:lnTo>
                <a:lnTo>
                  <a:pt x="335696" y="404370"/>
                </a:lnTo>
                <a:lnTo>
                  <a:pt x="331172" y="387979"/>
                </a:lnTo>
                <a:lnTo>
                  <a:pt x="326116" y="370170"/>
                </a:lnTo>
                <a:lnTo>
                  <a:pt x="320529" y="350942"/>
                </a:lnTo>
                <a:lnTo>
                  <a:pt x="318871" y="345313"/>
                </a:lnTo>
                <a:lnTo>
                  <a:pt x="146977" y="345313"/>
                </a:lnTo>
                <a:lnTo>
                  <a:pt x="141060" y="364594"/>
                </a:lnTo>
                <a:lnTo>
                  <a:pt x="135692" y="382522"/>
                </a:lnTo>
                <a:lnTo>
                  <a:pt x="130871" y="399097"/>
                </a:lnTo>
                <a:lnTo>
                  <a:pt x="126599" y="414319"/>
                </a:lnTo>
                <a:lnTo>
                  <a:pt x="122873" y="428188"/>
                </a:lnTo>
                <a:lnTo>
                  <a:pt x="119696" y="440706"/>
                </a:lnTo>
                <a:lnTo>
                  <a:pt x="117066" y="451872"/>
                </a:lnTo>
                <a:lnTo>
                  <a:pt x="114985" y="461687"/>
                </a:lnTo>
                <a:lnTo>
                  <a:pt x="113451" y="470153"/>
                </a:lnTo>
                <a:lnTo>
                  <a:pt x="112026" y="483034"/>
                </a:lnTo>
                <a:lnTo>
                  <a:pt x="112001" y="484505"/>
                </a:lnTo>
                <a:lnTo>
                  <a:pt x="0" y="484505"/>
                </a:lnTo>
                <a:lnTo>
                  <a:pt x="1963" y="475378"/>
                </a:lnTo>
                <a:lnTo>
                  <a:pt x="5453" y="464052"/>
                </a:lnTo>
                <a:lnTo>
                  <a:pt x="10688" y="448534"/>
                </a:lnTo>
                <a:lnTo>
                  <a:pt x="13960" y="439202"/>
                </a:lnTo>
                <a:lnTo>
                  <a:pt x="17668" y="428822"/>
                </a:lnTo>
                <a:lnTo>
                  <a:pt x="21812" y="417394"/>
                </a:lnTo>
                <a:lnTo>
                  <a:pt x="26392" y="404918"/>
                </a:lnTo>
                <a:lnTo>
                  <a:pt x="31409" y="391393"/>
                </a:lnTo>
                <a:lnTo>
                  <a:pt x="36861" y="376821"/>
                </a:lnTo>
                <a:lnTo>
                  <a:pt x="42750" y="361200"/>
                </a:lnTo>
                <a:lnTo>
                  <a:pt x="49074" y="344530"/>
                </a:lnTo>
                <a:lnTo>
                  <a:pt x="55835" y="326813"/>
                </a:lnTo>
                <a:lnTo>
                  <a:pt x="63032" y="308047"/>
                </a:lnTo>
                <a:lnTo>
                  <a:pt x="70664" y="288233"/>
                </a:lnTo>
                <a:lnTo>
                  <a:pt x="78733" y="267371"/>
                </a:lnTo>
                <a:lnTo>
                  <a:pt x="86880" y="246380"/>
                </a:lnTo>
                <a:lnTo>
                  <a:pt x="95352" y="224517"/>
                </a:lnTo>
                <a:lnTo>
                  <a:pt x="103389" y="203658"/>
                </a:lnTo>
                <a:lnTo>
                  <a:pt x="110991" y="183804"/>
                </a:lnTo>
                <a:lnTo>
                  <a:pt x="118159" y="164953"/>
                </a:lnTo>
                <a:lnTo>
                  <a:pt x="124892" y="147107"/>
                </a:lnTo>
                <a:lnTo>
                  <a:pt x="131191" y="130266"/>
                </a:lnTo>
                <a:lnTo>
                  <a:pt x="137056" y="114428"/>
                </a:lnTo>
                <a:lnTo>
                  <a:pt x="142486" y="99596"/>
                </a:lnTo>
                <a:lnTo>
                  <a:pt x="147481" y="85768"/>
                </a:lnTo>
                <a:lnTo>
                  <a:pt x="152042" y="72945"/>
                </a:lnTo>
                <a:lnTo>
                  <a:pt x="156169" y="61127"/>
                </a:lnTo>
                <a:lnTo>
                  <a:pt x="159861" y="50314"/>
                </a:lnTo>
                <a:lnTo>
                  <a:pt x="163119" y="40506"/>
                </a:lnTo>
                <a:lnTo>
                  <a:pt x="165942" y="31703"/>
                </a:lnTo>
                <a:lnTo>
                  <a:pt x="168331" y="23905"/>
                </a:lnTo>
                <a:lnTo>
                  <a:pt x="171806" y="11326"/>
                </a:lnTo>
                <a:lnTo>
                  <a:pt x="173544" y="2769"/>
                </a:lnTo>
                <a:lnTo>
                  <a:pt x="173761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1960" y="974978"/>
            <a:ext cx="120903" cy="118363"/>
          </a:xfrm>
          <a:custGeom>
            <a:avLst/>
            <a:gdLst/>
            <a:ahLst/>
            <a:cxnLst/>
            <a:rect l="l" t="t" r="r" b="b"/>
            <a:pathLst>
              <a:path w="120903" h="118363">
                <a:moveTo>
                  <a:pt x="65785" y="0"/>
                </a:moveTo>
                <a:lnTo>
                  <a:pt x="80089" y="1368"/>
                </a:lnTo>
                <a:lnTo>
                  <a:pt x="92351" y="5462"/>
                </a:lnTo>
                <a:lnTo>
                  <a:pt x="102572" y="12263"/>
                </a:lnTo>
                <a:lnTo>
                  <a:pt x="106552" y="16256"/>
                </a:lnTo>
                <a:lnTo>
                  <a:pt x="113984" y="26736"/>
                </a:lnTo>
                <a:lnTo>
                  <a:pt x="118744" y="38511"/>
                </a:lnTo>
                <a:lnTo>
                  <a:pt x="120810" y="51516"/>
                </a:lnTo>
                <a:lnTo>
                  <a:pt x="120903" y="55118"/>
                </a:lnTo>
                <a:lnTo>
                  <a:pt x="119673" y="68161"/>
                </a:lnTo>
                <a:lnTo>
                  <a:pt x="115971" y="80342"/>
                </a:lnTo>
                <a:lnTo>
                  <a:pt x="109784" y="91617"/>
                </a:lnTo>
                <a:lnTo>
                  <a:pt x="103631" y="99313"/>
                </a:lnTo>
                <a:lnTo>
                  <a:pt x="94325" y="107498"/>
                </a:lnTo>
                <a:lnTo>
                  <a:pt x="83386" y="113400"/>
                </a:lnTo>
                <a:lnTo>
                  <a:pt x="70825" y="117019"/>
                </a:lnTo>
                <a:lnTo>
                  <a:pt x="56655" y="118355"/>
                </a:lnTo>
                <a:lnTo>
                  <a:pt x="55371" y="118363"/>
                </a:lnTo>
                <a:lnTo>
                  <a:pt x="41285" y="116987"/>
                </a:lnTo>
                <a:lnTo>
                  <a:pt x="29073" y="112859"/>
                </a:lnTo>
                <a:lnTo>
                  <a:pt x="18754" y="105977"/>
                </a:lnTo>
                <a:lnTo>
                  <a:pt x="14731" y="101981"/>
                </a:lnTo>
                <a:lnTo>
                  <a:pt x="7155" y="91490"/>
                </a:lnTo>
                <a:lnTo>
                  <a:pt x="2303" y="79776"/>
                </a:lnTo>
                <a:lnTo>
                  <a:pt x="134" y="66858"/>
                </a:lnTo>
                <a:lnTo>
                  <a:pt x="0" y="62484"/>
                </a:lnTo>
                <a:lnTo>
                  <a:pt x="1249" y="49318"/>
                </a:lnTo>
                <a:lnTo>
                  <a:pt x="5006" y="37149"/>
                </a:lnTo>
                <a:lnTo>
                  <a:pt x="11287" y="25978"/>
                </a:lnTo>
                <a:lnTo>
                  <a:pt x="17271" y="18669"/>
                </a:lnTo>
                <a:lnTo>
                  <a:pt x="26563" y="10661"/>
                </a:lnTo>
                <a:lnTo>
                  <a:pt x="37502" y="4881"/>
                </a:lnTo>
                <a:lnTo>
                  <a:pt x="50102" y="1331"/>
                </a:lnTo>
                <a:lnTo>
                  <a:pt x="64372" y="9"/>
                </a:lnTo>
                <a:lnTo>
                  <a:pt x="65785" y="0"/>
                </a:lnTo>
                <a:close/>
              </a:path>
            </a:pathLst>
          </a:custGeom>
          <a:ln w="18288">
            <a:solidFill>
              <a:srgbClr val="298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540" y="2180875"/>
            <a:ext cx="65054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Des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gn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simul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du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l-</a:t>
            </a:r>
            <a:r>
              <a:rPr sz="2400" spc="0" dirty="0" smtClean="0">
                <a:latin typeface="Arial"/>
                <a:cs typeface="Arial"/>
              </a:rPr>
              <a:t>band</a:t>
            </a:r>
            <a:r>
              <a:rPr sz="2400" spc="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antenna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1433" y="2180875"/>
            <a:ext cx="6301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LTE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2509812"/>
            <a:ext cx="5110541" cy="1135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ic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tio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s.</a:t>
            </a:r>
            <a:r>
              <a:rPr sz="2400" spc="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(LTE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3 and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282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ite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ep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rt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-9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etai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3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your work.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405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Last date 18/12/201</a:t>
            </a:r>
            <a:r>
              <a:rPr sz="2400" spc="-4" dirty="0" smtClean="0">
                <a:latin typeface="Arial"/>
                <a:cs typeface="Arial"/>
              </a:rPr>
              <a:t>6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5904" y="2509812"/>
            <a:ext cx="74880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0802" y="2509812"/>
            <a:ext cx="34240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7)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120038"/>
            <a:ext cx="4800701" cy="732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it 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77"/>
              </a:spcBef>
            </a:pPr>
            <a:r>
              <a:rPr sz="2400" u="heavy" spc="0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aymendh</a:t>
            </a:r>
            <a:r>
              <a:rPr sz="2400" u="heavy" spc="-9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e</a:t>
            </a:r>
            <a:r>
              <a:rPr sz="2400" u="heavy" spc="0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yaa@s</a:t>
            </a:r>
            <a:r>
              <a:rPr sz="2400" u="heavy" spc="-9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i</a:t>
            </a:r>
            <a:r>
              <a:rPr sz="2400" u="heavy" spc="0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swa</a:t>
            </a:r>
            <a:r>
              <a:rPr sz="2400" u="heavy" spc="4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.</a:t>
            </a:r>
            <a:r>
              <a:rPr sz="2400" u="heavy" spc="0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ukm</a:t>
            </a:r>
            <a:r>
              <a:rPr sz="2400" u="heavy" spc="4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.</a:t>
            </a:r>
            <a:r>
              <a:rPr sz="2400" u="heavy" spc="0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ed</a:t>
            </a:r>
            <a:r>
              <a:rPr sz="2400" u="heavy" spc="-4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u</a:t>
            </a:r>
            <a:r>
              <a:rPr sz="2400" u="heavy" spc="0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.</a:t>
            </a:r>
            <a:r>
              <a:rPr sz="2400" u="heavy" spc="4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m</a:t>
            </a:r>
            <a:r>
              <a:rPr sz="2400" u="heavy" spc="0" dirty="0" smtClean="0">
                <a:solidFill>
                  <a:srgbClr val="0080FF"/>
                </a:solidFill>
                <a:latin typeface="Arial"/>
                <a:cs typeface="Arial"/>
                <a:hlinkClick r:id="rId4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3133" y="6372642"/>
            <a:ext cx="17705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56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1056" y="2080247"/>
            <a:ext cx="5995416" cy="1007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25219" y="2121789"/>
            <a:ext cx="5895594" cy="907796"/>
          </a:xfrm>
          <a:custGeom>
            <a:avLst/>
            <a:gdLst/>
            <a:ahLst/>
            <a:cxnLst/>
            <a:rect l="l" t="t" r="r" b="b"/>
            <a:pathLst>
              <a:path w="5895594" h="907796">
                <a:moveTo>
                  <a:pt x="2232660" y="688466"/>
                </a:moveTo>
                <a:lnTo>
                  <a:pt x="2232660" y="670560"/>
                </a:lnTo>
                <a:lnTo>
                  <a:pt x="2224900" y="669478"/>
                </a:lnTo>
                <a:lnTo>
                  <a:pt x="2210465" y="665917"/>
                </a:lnTo>
                <a:lnTo>
                  <a:pt x="2199499" y="660726"/>
                </a:lnTo>
                <a:lnTo>
                  <a:pt x="2192020" y="653923"/>
                </a:lnTo>
                <a:lnTo>
                  <a:pt x="2187825" y="645278"/>
                </a:lnTo>
                <a:lnTo>
                  <a:pt x="2185326" y="635199"/>
                </a:lnTo>
                <a:lnTo>
                  <a:pt x="2183541" y="622249"/>
                </a:lnTo>
                <a:lnTo>
                  <a:pt x="2182470" y="606433"/>
                </a:lnTo>
                <a:lnTo>
                  <a:pt x="2182114" y="587756"/>
                </a:lnTo>
                <a:lnTo>
                  <a:pt x="2182114" y="504316"/>
                </a:lnTo>
                <a:lnTo>
                  <a:pt x="2211832" y="474980"/>
                </a:lnTo>
                <a:lnTo>
                  <a:pt x="2303653" y="609600"/>
                </a:lnTo>
                <a:lnTo>
                  <a:pt x="2310841" y="620557"/>
                </a:lnTo>
                <a:lnTo>
                  <a:pt x="2318439" y="633768"/>
                </a:lnTo>
                <a:lnTo>
                  <a:pt x="2322975" y="644176"/>
                </a:lnTo>
                <a:lnTo>
                  <a:pt x="2324481" y="651763"/>
                </a:lnTo>
                <a:lnTo>
                  <a:pt x="2324481" y="656336"/>
                </a:lnTo>
                <a:lnTo>
                  <a:pt x="2322195" y="660653"/>
                </a:lnTo>
                <a:lnTo>
                  <a:pt x="2317369" y="664590"/>
                </a:lnTo>
                <a:lnTo>
                  <a:pt x="2312543" y="668655"/>
                </a:lnTo>
                <a:lnTo>
                  <a:pt x="2304796" y="670560"/>
                </a:lnTo>
                <a:lnTo>
                  <a:pt x="2294255" y="670560"/>
                </a:lnTo>
                <a:lnTo>
                  <a:pt x="2294255" y="688466"/>
                </a:lnTo>
                <a:lnTo>
                  <a:pt x="2534031" y="688466"/>
                </a:lnTo>
                <a:lnTo>
                  <a:pt x="2534031" y="670560"/>
                </a:lnTo>
                <a:lnTo>
                  <a:pt x="2524859" y="669354"/>
                </a:lnTo>
                <a:lnTo>
                  <a:pt x="2512336" y="665690"/>
                </a:lnTo>
                <a:lnTo>
                  <a:pt x="2501169" y="659816"/>
                </a:lnTo>
                <a:lnTo>
                  <a:pt x="2491359" y="651763"/>
                </a:lnTo>
                <a:lnTo>
                  <a:pt x="2486387" y="646243"/>
                </a:lnTo>
                <a:lnTo>
                  <a:pt x="2482034" y="640806"/>
                </a:lnTo>
                <a:lnTo>
                  <a:pt x="2476732" y="633852"/>
                </a:lnTo>
                <a:lnTo>
                  <a:pt x="2470479" y="625377"/>
                </a:lnTo>
                <a:lnTo>
                  <a:pt x="2463272" y="615382"/>
                </a:lnTo>
                <a:lnTo>
                  <a:pt x="2455110" y="603864"/>
                </a:lnTo>
                <a:lnTo>
                  <a:pt x="2445991" y="590822"/>
                </a:lnTo>
                <a:lnTo>
                  <a:pt x="2435913" y="576256"/>
                </a:lnTo>
                <a:lnTo>
                  <a:pt x="2424874" y="560163"/>
                </a:lnTo>
                <a:lnTo>
                  <a:pt x="2412872" y="542544"/>
                </a:lnTo>
                <a:lnTo>
                  <a:pt x="2303653" y="382777"/>
                </a:lnTo>
                <a:lnTo>
                  <a:pt x="2354326" y="333121"/>
                </a:lnTo>
                <a:lnTo>
                  <a:pt x="2369743" y="318166"/>
                </a:lnTo>
                <a:lnTo>
                  <a:pt x="2382319" y="306222"/>
                </a:lnTo>
                <a:lnTo>
                  <a:pt x="2393876" y="295503"/>
                </a:lnTo>
                <a:lnTo>
                  <a:pt x="2404412" y="286009"/>
                </a:lnTo>
                <a:lnTo>
                  <a:pt x="2413924" y="277741"/>
                </a:lnTo>
                <a:lnTo>
                  <a:pt x="2422411" y="270698"/>
                </a:lnTo>
                <a:lnTo>
                  <a:pt x="2429871" y="264880"/>
                </a:lnTo>
                <a:lnTo>
                  <a:pt x="2436302" y="260288"/>
                </a:lnTo>
                <a:lnTo>
                  <a:pt x="2441702" y="256921"/>
                </a:lnTo>
                <a:lnTo>
                  <a:pt x="2455470" y="250397"/>
                </a:lnTo>
                <a:lnTo>
                  <a:pt x="2467419" y="246591"/>
                </a:lnTo>
                <a:lnTo>
                  <a:pt x="2480190" y="244027"/>
                </a:lnTo>
                <a:lnTo>
                  <a:pt x="2493772" y="242697"/>
                </a:lnTo>
                <a:lnTo>
                  <a:pt x="2493772" y="224409"/>
                </a:lnTo>
                <a:lnTo>
                  <a:pt x="2285872" y="224409"/>
                </a:lnTo>
                <a:lnTo>
                  <a:pt x="2285872" y="242697"/>
                </a:lnTo>
                <a:lnTo>
                  <a:pt x="2294647" y="243967"/>
                </a:lnTo>
                <a:lnTo>
                  <a:pt x="2309284" y="247058"/>
                </a:lnTo>
                <a:lnTo>
                  <a:pt x="2320583" y="250953"/>
                </a:lnTo>
                <a:lnTo>
                  <a:pt x="2328545" y="255650"/>
                </a:lnTo>
                <a:lnTo>
                  <a:pt x="2335784" y="261620"/>
                </a:lnTo>
                <a:lnTo>
                  <a:pt x="2339467" y="269113"/>
                </a:lnTo>
                <a:lnTo>
                  <a:pt x="2339467" y="278002"/>
                </a:lnTo>
                <a:lnTo>
                  <a:pt x="2336839" y="293359"/>
                </a:lnTo>
                <a:lnTo>
                  <a:pt x="2327317" y="311731"/>
                </a:lnTo>
                <a:lnTo>
                  <a:pt x="2312700" y="329117"/>
                </a:lnTo>
                <a:lnTo>
                  <a:pt x="2302286" y="340037"/>
                </a:lnTo>
                <a:lnTo>
                  <a:pt x="2289810" y="352425"/>
                </a:lnTo>
                <a:lnTo>
                  <a:pt x="2182114" y="458215"/>
                </a:lnTo>
                <a:lnTo>
                  <a:pt x="2182114" y="15366"/>
                </a:lnTo>
                <a:lnTo>
                  <a:pt x="1993010" y="15366"/>
                </a:lnTo>
                <a:lnTo>
                  <a:pt x="1993010" y="33782"/>
                </a:lnTo>
                <a:lnTo>
                  <a:pt x="2000612" y="34967"/>
                </a:lnTo>
                <a:lnTo>
                  <a:pt x="2015067" y="38694"/>
                </a:lnTo>
                <a:lnTo>
                  <a:pt x="2033396" y="50673"/>
                </a:lnTo>
                <a:lnTo>
                  <a:pt x="2041641" y="81708"/>
                </a:lnTo>
                <a:lnTo>
                  <a:pt x="2043048" y="116205"/>
                </a:lnTo>
                <a:lnTo>
                  <a:pt x="2043046" y="589474"/>
                </a:lnTo>
                <a:lnTo>
                  <a:pt x="2041641" y="624123"/>
                </a:lnTo>
                <a:lnTo>
                  <a:pt x="2037640" y="645794"/>
                </a:lnTo>
                <a:lnTo>
                  <a:pt x="2020305" y="663307"/>
                </a:lnTo>
                <a:lnTo>
                  <a:pt x="1993010" y="670560"/>
                </a:lnTo>
                <a:lnTo>
                  <a:pt x="1993010" y="688466"/>
                </a:lnTo>
                <a:lnTo>
                  <a:pt x="2232660" y="688466"/>
                </a:lnTo>
                <a:close/>
              </a:path>
              <a:path w="5895594" h="907796">
                <a:moveTo>
                  <a:pt x="806734" y="622249"/>
                </a:moveTo>
                <a:lnTo>
                  <a:pt x="805663" y="606433"/>
                </a:lnTo>
                <a:lnTo>
                  <a:pt x="805307" y="587756"/>
                </a:lnTo>
                <a:lnTo>
                  <a:pt x="805196" y="390541"/>
                </a:lnTo>
                <a:lnTo>
                  <a:pt x="804829" y="374391"/>
                </a:lnTo>
                <a:lnTo>
                  <a:pt x="804206" y="359396"/>
                </a:lnTo>
                <a:lnTo>
                  <a:pt x="803327" y="345555"/>
                </a:lnTo>
                <a:lnTo>
                  <a:pt x="802195" y="332867"/>
                </a:lnTo>
                <a:lnTo>
                  <a:pt x="800810" y="321330"/>
                </a:lnTo>
                <a:lnTo>
                  <a:pt x="799172" y="310945"/>
                </a:lnTo>
                <a:lnTo>
                  <a:pt x="797284" y="301710"/>
                </a:lnTo>
                <a:lnTo>
                  <a:pt x="792666" y="286350"/>
                </a:lnTo>
                <a:lnTo>
                  <a:pt x="787569" y="275035"/>
                </a:lnTo>
                <a:lnTo>
                  <a:pt x="781141" y="264276"/>
                </a:lnTo>
                <a:lnTo>
                  <a:pt x="773394" y="254073"/>
                </a:lnTo>
                <a:lnTo>
                  <a:pt x="764342" y="244424"/>
                </a:lnTo>
                <a:lnTo>
                  <a:pt x="753999" y="235331"/>
                </a:lnTo>
                <a:lnTo>
                  <a:pt x="741441" y="226620"/>
                </a:lnTo>
                <a:lnTo>
                  <a:pt x="730317" y="220812"/>
                </a:lnTo>
                <a:lnTo>
                  <a:pt x="718534" y="216283"/>
                </a:lnTo>
                <a:lnTo>
                  <a:pt x="706088" y="213040"/>
                </a:lnTo>
                <a:lnTo>
                  <a:pt x="692977" y="211090"/>
                </a:lnTo>
                <a:lnTo>
                  <a:pt x="679195" y="210438"/>
                </a:lnTo>
                <a:lnTo>
                  <a:pt x="674709" y="210511"/>
                </a:lnTo>
                <a:lnTo>
                  <a:pt x="662088" y="211507"/>
                </a:lnTo>
                <a:lnTo>
                  <a:pt x="649620" y="213666"/>
                </a:lnTo>
                <a:lnTo>
                  <a:pt x="637319" y="216984"/>
                </a:lnTo>
                <a:lnTo>
                  <a:pt x="625202" y="221456"/>
                </a:lnTo>
                <a:lnTo>
                  <a:pt x="613282" y="227075"/>
                </a:lnTo>
                <a:lnTo>
                  <a:pt x="603259" y="232835"/>
                </a:lnTo>
                <a:lnTo>
                  <a:pt x="593890" y="239035"/>
                </a:lnTo>
                <a:lnTo>
                  <a:pt x="584270" y="246162"/>
                </a:lnTo>
                <a:lnTo>
                  <a:pt x="574399" y="254216"/>
                </a:lnTo>
                <a:lnTo>
                  <a:pt x="564280" y="263202"/>
                </a:lnTo>
                <a:lnTo>
                  <a:pt x="553914" y="273119"/>
                </a:lnTo>
                <a:lnTo>
                  <a:pt x="543306" y="283972"/>
                </a:lnTo>
                <a:lnTo>
                  <a:pt x="543306" y="15366"/>
                </a:lnTo>
                <a:lnTo>
                  <a:pt x="354203" y="15366"/>
                </a:lnTo>
                <a:lnTo>
                  <a:pt x="354203" y="33782"/>
                </a:lnTo>
                <a:lnTo>
                  <a:pt x="361804" y="34967"/>
                </a:lnTo>
                <a:lnTo>
                  <a:pt x="376259" y="38694"/>
                </a:lnTo>
                <a:lnTo>
                  <a:pt x="394588" y="50673"/>
                </a:lnTo>
                <a:lnTo>
                  <a:pt x="402833" y="81708"/>
                </a:lnTo>
                <a:lnTo>
                  <a:pt x="404241" y="116205"/>
                </a:lnTo>
                <a:lnTo>
                  <a:pt x="404238" y="589474"/>
                </a:lnTo>
                <a:lnTo>
                  <a:pt x="402833" y="624123"/>
                </a:lnTo>
                <a:lnTo>
                  <a:pt x="398832" y="645794"/>
                </a:lnTo>
                <a:lnTo>
                  <a:pt x="381497" y="663307"/>
                </a:lnTo>
                <a:lnTo>
                  <a:pt x="354203" y="670560"/>
                </a:lnTo>
                <a:lnTo>
                  <a:pt x="354203" y="688466"/>
                </a:lnTo>
                <a:lnTo>
                  <a:pt x="589407" y="688466"/>
                </a:lnTo>
                <a:lnTo>
                  <a:pt x="589407" y="670560"/>
                </a:lnTo>
                <a:lnTo>
                  <a:pt x="581923" y="669265"/>
                </a:lnTo>
                <a:lnTo>
                  <a:pt x="568204" y="664916"/>
                </a:lnTo>
                <a:lnTo>
                  <a:pt x="550672" y="649732"/>
                </a:lnTo>
                <a:lnTo>
                  <a:pt x="546032" y="634426"/>
                </a:lnTo>
                <a:lnTo>
                  <a:pt x="543606" y="606381"/>
                </a:lnTo>
                <a:lnTo>
                  <a:pt x="543306" y="587756"/>
                </a:lnTo>
                <a:lnTo>
                  <a:pt x="543306" y="339089"/>
                </a:lnTo>
                <a:lnTo>
                  <a:pt x="551560" y="326660"/>
                </a:lnTo>
                <a:lnTo>
                  <a:pt x="560007" y="315249"/>
                </a:lnTo>
                <a:lnTo>
                  <a:pt x="576206" y="297461"/>
                </a:lnTo>
                <a:lnTo>
                  <a:pt x="586662" y="289209"/>
                </a:lnTo>
                <a:lnTo>
                  <a:pt x="598484" y="282716"/>
                </a:lnTo>
                <a:lnTo>
                  <a:pt x="622681" y="277495"/>
                </a:lnTo>
                <a:lnTo>
                  <a:pt x="631570" y="277495"/>
                </a:lnTo>
                <a:lnTo>
                  <a:pt x="646683" y="285623"/>
                </a:lnTo>
                <a:lnTo>
                  <a:pt x="656394" y="296305"/>
                </a:lnTo>
                <a:lnTo>
                  <a:pt x="661924" y="308483"/>
                </a:lnTo>
                <a:lnTo>
                  <a:pt x="665121" y="332030"/>
                </a:lnTo>
                <a:lnTo>
                  <a:pt x="665811" y="345636"/>
                </a:lnTo>
                <a:lnTo>
                  <a:pt x="666229" y="361876"/>
                </a:lnTo>
                <a:lnTo>
                  <a:pt x="666369" y="380746"/>
                </a:lnTo>
                <a:lnTo>
                  <a:pt x="666368" y="587966"/>
                </a:lnTo>
                <a:lnTo>
                  <a:pt x="665998" y="606447"/>
                </a:lnTo>
                <a:lnTo>
                  <a:pt x="664904" y="621960"/>
                </a:lnTo>
                <a:lnTo>
                  <a:pt x="660575" y="644104"/>
                </a:lnTo>
                <a:lnTo>
                  <a:pt x="645566" y="661725"/>
                </a:lnTo>
                <a:lnTo>
                  <a:pt x="620141" y="670560"/>
                </a:lnTo>
                <a:lnTo>
                  <a:pt x="620141" y="688466"/>
                </a:lnTo>
                <a:lnTo>
                  <a:pt x="855472" y="688466"/>
                </a:lnTo>
                <a:lnTo>
                  <a:pt x="855472" y="670560"/>
                </a:lnTo>
                <a:lnTo>
                  <a:pt x="848194" y="669544"/>
                </a:lnTo>
                <a:lnTo>
                  <a:pt x="833734" y="665988"/>
                </a:lnTo>
                <a:lnTo>
                  <a:pt x="822734" y="660774"/>
                </a:lnTo>
                <a:lnTo>
                  <a:pt x="815213" y="653923"/>
                </a:lnTo>
                <a:lnTo>
                  <a:pt x="814230" y="652481"/>
                </a:lnTo>
                <a:lnTo>
                  <a:pt x="811018" y="645278"/>
                </a:lnTo>
                <a:lnTo>
                  <a:pt x="808519" y="635199"/>
                </a:lnTo>
                <a:lnTo>
                  <a:pt x="806734" y="622249"/>
                </a:lnTo>
                <a:close/>
              </a:path>
              <a:path w="5895594" h="907796">
                <a:moveTo>
                  <a:pt x="4918709" y="688466"/>
                </a:moveTo>
                <a:lnTo>
                  <a:pt x="4918709" y="670560"/>
                </a:lnTo>
                <a:lnTo>
                  <a:pt x="4904649" y="670488"/>
                </a:lnTo>
                <a:lnTo>
                  <a:pt x="4890120" y="668840"/>
                </a:lnTo>
                <a:lnTo>
                  <a:pt x="4867891" y="660437"/>
                </a:lnTo>
                <a:lnTo>
                  <a:pt x="4857507" y="649524"/>
                </a:lnTo>
                <a:lnTo>
                  <a:pt x="4852069" y="628697"/>
                </a:lnTo>
                <a:lnTo>
                  <a:pt x="4850710" y="613499"/>
                </a:lnTo>
                <a:lnTo>
                  <a:pt x="4850257" y="595122"/>
                </a:lnTo>
                <a:lnTo>
                  <a:pt x="4850257" y="273050"/>
                </a:lnTo>
                <a:lnTo>
                  <a:pt x="4918709" y="273050"/>
                </a:lnTo>
                <a:lnTo>
                  <a:pt x="4918709" y="224409"/>
                </a:lnTo>
                <a:lnTo>
                  <a:pt x="4850257" y="224409"/>
                </a:lnTo>
                <a:lnTo>
                  <a:pt x="4850257" y="165353"/>
                </a:lnTo>
                <a:lnTo>
                  <a:pt x="4849241" y="78486"/>
                </a:lnTo>
                <a:lnTo>
                  <a:pt x="4850483" y="61576"/>
                </a:lnTo>
                <a:lnTo>
                  <a:pt x="4853713" y="49401"/>
                </a:lnTo>
                <a:lnTo>
                  <a:pt x="4858893" y="40259"/>
                </a:lnTo>
                <a:lnTo>
                  <a:pt x="4870452" y="30962"/>
                </a:lnTo>
                <a:lnTo>
                  <a:pt x="4883023" y="28321"/>
                </a:lnTo>
                <a:lnTo>
                  <a:pt x="4890642" y="28321"/>
                </a:lnTo>
                <a:lnTo>
                  <a:pt x="4897120" y="30861"/>
                </a:lnTo>
                <a:lnTo>
                  <a:pt x="4902327" y="35813"/>
                </a:lnTo>
                <a:lnTo>
                  <a:pt x="4906390" y="39115"/>
                </a:lnTo>
                <a:lnTo>
                  <a:pt x="4908296" y="44196"/>
                </a:lnTo>
                <a:lnTo>
                  <a:pt x="4908296" y="56134"/>
                </a:lnTo>
                <a:lnTo>
                  <a:pt x="4907660" y="61468"/>
                </a:lnTo>
                <a:lnTo>
                  <a:pt x="4906390" y="67056"/>
                </a:lnTo>
                <a:lnTo>
                  <a:pt x="4904358" y="76326"/>
                </a:lnTo>
                <a:lnTo>
                  <a:pt x="4904205" y="93101"/>
                </a:lnTo>
                <a:lnTo>
                  <a:pt x="4909153" y="104587"/>
                </a:lnTo>
                <a:lnTo>
                  <a:pt x="4918456" y="115188"/>
                </a:lnTo>
                <a:lnTo>
                  <a:pt x="4932765" y="123955"/>
                </a:lnTo>
                <a:lnTo>
                  <a:pt x="4945184" y="127470"/>
                </a:lnTo>
                <a:lnTo>
                  <a:pt x="4959477" y="128650"/>
                </a:lnTo>
                <a:lnTo>
                  <a:pt x="4974282" y="127563"/>
                </a:lnTo>
                <a:lnTo>
                  <a:pt x="4986998" y="124470"/>
                </a:lnTo>
                <a:lnTo>
                  <a:pt x="4998269" y="119372"/>
                </a:lnTo>
                <a:lnTo>
                  <a:pt x="5008117" y="112268"/>
                </a:lnTo>
                <a:lnTo>
                  <a:pt x="5019975" y="97929"/>
                </a:lnTo>
                <a:lnTo>
                  <a:pt x="5024798" y="86243"/>
                </a:lnTo>
                <a:lnTo>
                  <a:pt x="5026406" y="73533"/>
                </a:lnTo>
                <a:lnTo>
                  <a:pt x="5025884" y="66203"/>
                </a:lnTo>
                <a:lnTo>
                  <a:pt x="5022806" y="54670"/>
                </a:lnTo>
                <a:lnTo>
                  <a:pt x="5016962" y="43601"/>
                </a:lnTo>
                <a:lnTo>
                  <a:pt x="5008343" y="32998"/>
                </a:lnTo>
                <a:lnTo>
                  <a:pt x="4996941" y="22860"/>
                </a:lnTo>
                <a:lnTo>
                  <a:pt x="4985000" y="15218"/>
                </a:lnTo>
                <a:lnTo>
                  <a:pt x="4974804" y="10568"/>
                </a:lnTo>
                <a:lnTo>
                  <a:pt x="4963444" y="6763"/>
                </a:lnTo>
                <a:lnTo>
                  <a:pt x="4950921" y="3804"/>
                </a:lnTo>
                <a:lnTo>
                  <a:pt x="4937236" y="1690"/>
                </a:lnTo>
                <a:lnTo>
                  <a:pt x="4922392" y="422"/>
                </a:lnTo>
                <a:lnTo>
                  <a:pt x="4906390" y="0"/>
                </a:lnTo>
                <a:lnTo>
                  <a:pt x="4894771" y="207"/>
                </a:lnTo>
                <a:lnTo>
                  <a:pt x="4880277" y="1084"/>
                </a:lnTo>
                <a:lnTo>
                  <a:pt x="4866317" y="2648"/>
                </a:lnTo>
                <a:lnTo>
                  <a:pt x="4852890" y="4901"/>
                </a:lnTo>
                <a:lnTo>
                  <a:pt x="4839996" y="7842"/>
                </a:lnTo>
                <a:lnTo>
                  <a:pt x="4827634" y="11473"/>
                </a:lnTo>
                <a:lnTo>
                  <a:pt x="4815806" y="15793"/>
                </a:lnTo>
                <a:lnTo>
                  <a:pt x="4804510" y="20803"/>
                </a:lnTo>
                <a:lnTo>
                  <a:pt x="4793748" y="26503"/>
                </a:lnTo>
                <a:lnTo>
                  <a:pt x="4783519" y="32894"/>
                </a:lnTo>
                <a:lnTo>
                  <a:pt x="4773822" y="39977"/>
                </a:lnTo>
                <a:lnTo>
                  <a:pt x="4764658" y="47751"/>
                </a:lnTo>
                <a:lnTo>
                  <a:pt x="4752775" y="59596"/>
                </a:lnTo>
                <a:lnTo>
                  <a:pt x="4744280" y="69685"/>
                </a:lnTo>
                <a:lnTo>
                  <a:pt x="4736787" y="80227"/>
                </a:lnTo>
                <a:lnTo>
                  <a:pt x="4730295" y="91222"/>
                </a:lnTo>
                <a:lnTo>
                  <a:pt x="4724804" y="102671"/>
                </a:lnTo>
                <a:lnTo>
                  <a:pt x="4720313" y="114575"/>
                </a:lnTo>
                <a:lnTo>
                  <a:pt x="4716821" y="126934"/>
                </a:lnTo>
                <a:lnTo>
                  <a:pt x="4714328" y="139749"/>
                </a:lnTo>
                <a:lnTo>
                  <a:pt x="4712833" y="153021"/>
                </a:lnTo>
                <a:lnTo>
                  <a:pt x="4712334" y="166750"/>
                </a:lnTo>
                <a:lnTo>
                  <a:pt x="4712716" y="190119"/>
                </a:lnTo>
                <a:lnTo>
                  <a:pt x="4712716" y="224409"/>
                </a:lnTo>
                <a:lnTo>
                  <a:pt x="4645279" y="224409"/>
                </a:lnTo>
                <a:lnTo>
                  <a:pt x="4645279" y="273050"/>
                </a:lnTo>
                <a:lnTo>
                  <a:pt x="4712716" y="273050"/>
                </a:lnTo>
                <a:lnTo>
                  <a:pt x="4712716" y="595122"/>
                </a:lnTo>
                <a:lnTo>
                  <a:pt x="4712438" y="611533"/>
                </a:lnTo>
                <a:lnTo>
                  <a:pt x="4711521" y="625978"/>
                </a:lnTo>
                <a:lnTo>
                  <a:pt x="4709963" y="637068"/>
                </a:lnTo>
                <a:lnTo>
                  <a:pt x="4707763" y="644778"/>
                </a:lnTo>
                <a:lnTo>
                  <a:pt x="4700599" y="655598"/>
                </a:lnTo>
                <a:lnTo>
                  <a:pt x="4689729" y="663448"/>
                </a:lnTo>
                <a:lnTo>
                  <a:pt x="4685259" y="665352"/>
                </a:lnTo>
                <a:lnTo>
                  <a:pt x="4674811" y="668090"/>
                </a:lnTo>
                <a:lnTo>
                  <a:pt x="4661479" y="669832"/>
                </a:lnTo>
                <a:lnTo>
                  <a:pt x="4645279" y="670560"/>
                </a:lnTo>
                <a:lnTo>
                  <a:pt x="4645279" y="688466"/>
                </a:lnTo>
                <a:lnTo>
                  <a:pt x="4918709" y="688466"/>
                </a:lnTo>
                <a:close/>
              </a:path>
              <a:path w="5895594" h="907796">
                <a:moveTo>
                  <a:pt x="60455" y="528233"/>
                </a:moveTo>
                <a:lnTo>
                  <a:pt x="60589" y="547367"/>
                </a:lnTo>
                <a:lnTo>
                  <a:pt x="60914" y="564279"/>
                </a:lnTo>
                <a:lnTo>
                  <a:pt x="61430" y="578967"/>
                </a:lnTo>
                <a:lnTo>
                  <a:pt x="62137" y="591429"/>
                </a:lnTo>
                <a:lnTo>
                  <a:pt x="63035" y="601664"/>
                </a:lnTo>
                <a:lnTo>
                  <a:pt x="65405" y="615441"/>
                </a:lnTo>
                <a:lnTo>
                  <a:pt x="70917" y="629955"/>
                </a:lnTo>
                <a:lnTo>
                  <a:pt x="76944" y="640653"/>
                </a:lnTo>
                <a:lnTo>
                  <a:pt x="84529" y="650944"/>
                </a:lnTo>
                <a:lnTo>
                  <a:pt x="93677" y="660828"/>
                </a:lnTo>
                <a:lnTo>
                  <a:pt x="104393" y="670306"/>
                </a:lnTo>
                <a:lnTo>
                  <a:pt x="116635" y="678861"/>
                </a:lnTo>
                <a:lnTo>
                  <a:pt x="127691" y="684642"/>
                </a:lnTo>
                <a:lnTo>
                  <a:pt x="139462" y="689144"/>
                </a:lnTo>
                <a:lnTo>
                  <a:pt x="151949" y="692364"/>
                </a:lnTo>
                <a:lnTo>
                  <a:pt x="165152" y="694298"/>
                </a:lnTo>
                <a:lnTo>
                  <a:pt x="179069" y="694944"/>
                </a:lnTo>
                <a:lnTo>
                  <a:pt x="189294" y="694629"/>
                </a:lnTo>
                <a:lnTo>
                  <a:pt x="202740" y="693182"/>
                </a:lnTo>
                <a:lnTo>
                  <a:pt x="215562" y="690559"/>
                </a:lnTo>
                <a:lnTo>
                  <a:pt x="227761" y="686760"/>
                </a:lnTo>
                <a:lnTo>
                  <a:pt x="239337" y="681783"/>
                </a:lnTo>
                <a:lnTo>
                  <a:pt x="250292" y="675630"/>
                </a:lnTo>
                <a:lnTo>
                  <a:pt x="260625" y="668299"/>
                </a:lnTo>
                <a:lnTo>
                  <a:pt x="270339" y="659790"/>
                </a:lnTo>
                <a:lnTo>
                  <a:pt x="279432" y="650104"/>
                </a:lnTo>
                <a:lnTo>
                  <a:pt x="287907" y="639238"/>
                </a:lnTo>
                <a:lnTo>
                  <a:pt x="295764" y="627194"/>
                </a:lnTo>
                <a:lnTo>
                  <a:pt x="303003" y="613970"/>
                </a:lnTo>
                <a:lnTo>
                  <a:pt x="309625" y="599566"/>
                </a:lnTo>
                <a:lnTo>
                  <a:pt x="294767" y="588645"/>
                </a:lnTo>
                <a:lnTo>
                  <a:pt x="293146" y="591369"/>
                </a:lnTo>
                <a:lnTo>
                  <a:pt x="283705" y="605555"/>
                </a:lnTo>
                <a:lnTo>
                  <a:pt x="274081" y="617161"/>
                </a:lnTo>
                <a:lnTo>
                  <a:pt x="264269" y="626187"/>
                </a:lnTo>
                <a:lnTo>
                  <a:pt x="254267" y="632635"/>
                </a:lnTo>
                <a:lnTo>
                  <a:pt x="244072" y="636504"/>
                </a:lnTo>
                <a:lnTo>
                  <a:pt x="233680" y="637794"/>
                </a:lnTo>
                <a:lnTo>
                  <a:pt x="228473" y="637794"/>
                </a:lnTo>
                <a:lnTo>
                  <a:pt x="222631" y="635381"/>
                </a:lnTo>
                <a:lnTo>
                  <a:pt x="216281" y="630682"/>
                </a:lnTo>
                <a:lnTo>
                  <a:pt x="210057" y="625856"/>
                </a:lnTo>
                <a:lnTo>
                  <a:pt x="205612" y="619506"/>
                </a:lnTo>
                <a:lnTo>
                  <a:pt x="203200" y="611759"/>
                </a:lnTo>
                <a:lnTo>
                  <a:pt x="203033" y="611232"/>
                </a:lnTo>
                <a:lnTo>
                  <a:pt x="201461" y="603533"/>
                </a:lnTo>
                <a:lnTo>
                  <a:pt x="200366" y="592419"/>
                </a:lnTo>
                <a:lnTo>
                  <a:pt x="199725" y="577889"/>
                </a:lnTo>
                <a:lnTo>
                  <a:pt x="199517" y="559943"/>
                </a:lnTo>
                <a:lnTo>
                  <a:pt x="199517" y="273558"/>
                </a:lnTo>
                <a:lnTo>
                  <a:pt x="309625" y="273558"/>
                </a:lnTo>
                <a:lnTo>
                  <a:pt x="309625" y="224409"/>
                </a:lnTo>
                <a:lnTo>
                  <a:pt x="199517" y="224409"/>
                </a:lnTo>
                <a:lnTo>
                  <a:pt x="199517" y="54610"/>
                </a:lnTo>
                <a:lnTo>
                  <a:pt x="183133" y="54610"/>
                </a:lnTo>
                <a:lnTo>
                  <a:pt x="173672" y="71303"/>
                </a:lnTo>
                <a:lnTo>
                  <a:pt x="167008" y="82358"/>
                </a:lnTo>
                <a:lnTo>
                  <a:pt x="160139" y="93208"/>
                </a:lnTo>
                <a:lnTo>
                  <a:pt x="153066" y="103853"/>
                </a:lnTo>
                <a:lnTo>
                  <a:pt x="145790" y="114290"/>
                </a:lnTo>
                <a:lnTo>
                  <a:pt x="138314" y="124519"/>
                </a:lnTo>
                <a:lnTo>
                  <a:pt x="130638" y="134538"/>
                </a:lnTo>
                <a:lnTo>
                  <a:pt x="122764" y="144345"/>
                </a:lnTo>
                <a:lnTo>
                  <a:pt x="114693" y="153940"/>
                </a:lnTo>
                <a:lnTo>
                  <a:pt x="106425" y="163322"/>
                </a:lnTo>
                <a:lnTo>
                  <a:pt x="97373" y="173066"/>
                </a:lnTo>
                <a:lnTo>
                  <a:pt x="88979" y="181693"/>
                </a:lnTo>
                <a:lnTo>
                  <a:pt x="80288" y="190250"/>
                </a:lnTo>
                <a:lnTo>
                  <a:pt x="71299" y="198737"/>
                </a:lnTo>
                <a:lnTo>
                  <a:pt x="62012" y="207155"/>
                </a:lnTo>
                <a:lnTo>
                  <a:pt x="52426" y="215502"/>
                </a:lnTo>
                <a:lnTo>
                  <a:pt x="42541" y="223778"/>
                </a:lnTo>
                <a:lnTo>
                  <a:pt x="32357" y="231982"/>
                </a:lnTo>
                <a:lnTo>
                  <a:pt x="21872" y="240114"/>
                </a:lnTo>
                <a:lnTo>
                  <a:pt x="11086" y="248173"/>
                </a:lnTo>
                <a:lnTo>
                  <a:pt x="0" y="256159"/>
                </a:lnTo>
                <a:lnTo>
                  <a:pt x="0" y="273558"/>
                </a:lnTo>
                <a:lnTo>
                  <a:pt x="60451" y="273558"/>
                </a:lnTo>
                <a:lnTo>
                  <a:pt x="60455" y="528233"/>
                </a:lnTo>
                <a:close/>
              </a:path>
              <a:path w="5895594" h="907796">
                <a:moveTo>
                  <a:pt x="1079007" y="593803"/>
                </a:moveTo>
                <a:lnTo>
                  <a:pt x="1072013" y="582781"/>
                </a:lnTo>
                <a:lnTo>
                  <a:pt x="1067817" y="570811"/>
                </a:lnTo>
                <a:lnTo>
                  <a:pt x="1068785" y="686925"/>
                </a:lnTo>
                <a:lnTo>
                  <a:pt x="1079834" y="682838"/>
                </a:lnTo>
                <a:lnTo>
                  <a:pt x="1091075" y="677914"/>
                </a:lnTo>
                <a:lnTo>
                  <a:pt x="1102508" y="672153"/>
                </a:lnTo>
                <a:lnTo>
                  <a:pt x="1114132" y="665554"/>
                </a:lnTo>
                <a:lnTo>
                  <a:pt x="1125948" y="658118"/>
                </a:lnTo>
                <a:lnTo>
                  <a:pt x="1137956" y="649846"/>
                </a:lnTo>
                <a:lnTo>
                  <a:pt x="1150156" y="640738"/>
                </a:lnTo>
                <a:lnTo>
                  <a:pt x="1149975" y="601617"/>
                </a:lnTo>
                <a:lnTo>
                  <a:pt x="1138551" y="607110"/>
                </a:lnTo>
                <a:lnTo>
                  <a:pt x="1127759" y="610406"/>
                </a:lnTo>
                <a:lnTo>
                  <a:pt x="1117600" y="611505"/>
                </a:lnTo>
                <a:lnTo>
                  <a:pt x="1104406" y="610153"/>
                </a:lnTo>
                <a:lnTo>
                  <a:pt x="1092482" y="605710"/>
                </a:lnTo>
                <a:lnTo>
                  <a:pt x="1082802" y="598170"/>
                </a:lnTo>
                <a:lnTo>
                  <a:pt x="1079007" y="593803"/>
                </a:lnTo>
                <a:close/>
              </a:path>
              <a:path w="5895594" h="907796">
                <a:moveTo>
                  <a:pt x="5162658" y="698925"/>
                </a:moveTo>
                <a:lnTo>
                  <a:pt x="5176434" y="700806"/>
                </a:lnTo>
                <a:lnTo>
                  <a:pt x="5190706" y="701934"/>
                </a:lnTo>
                <a:lnTo>
                  <a:pt x="5205476" y="702310"/>
                </a:lnTo>
                <a:lnTo>
                  <a:pt x="5214334" y="702168"/>
                </a:lnTo>
                <a:lnTo>
                  <a:pt x="5242145" y="699740"/>
                </a:lnTo>
                <a:lnTo>
                  <a:pt x="5268228" y="694300"/>
                </a:lnTo>
                <a:lnTo>
                  <a:pt x="5292584" y="685848"/>
                </a:lnTo>
                <a:lnTo>
                  <a:pt x="5315212" y="674384"/>
                </a:lnTo>
                <a:lnTo>
                  <a:pt x="5336114" y="659907"/>
                </a:lnTo>
                <a:lnTo>
                  <a:pt x="5355288" y="642419"/>
                </a:lnTo>
                <a:lnTo>
                  <a:pt x="5372734" y="621919"/>
                </a:lnTo>
                <a:lnTo>
                  <a:pt x="5383812" y="605860"/>
                </a:lnTo>
                <a:lnTo>
                  <a:pt x="5395745" y="584483"/>
                </a:lnTo>
                <a:lnTo>
                  <a:pt x="5405514" y="561709"/>
                </a:lnTo>
                <a:lnTo>
                  <a:pt x="5413117" y="537541"/>
                </a:lnTo>
                <a:lnTo>
                  <a:pt x="5418550" y="511980"/>
                </a:lnTo>
                <a:lnTo>
                  <a:pt x="5421812" y="485029"/>
                </a:lnTo>
                <a:lnTo>
                  <a:pt x="5422900" y="456691"/>
                </a:lnTo>
                <a:lnTo>
                  <a:pt x="5422893" y="454589"/>
                </a:lnTo>
                <a:lnTo>
                  <a:pt x="5421681" y="428073"/>
                </a:lnTo>
                <a:lnTo>
                  <a:pt x="5418370" y="402415"/>
                </a:lnTo>
                <a:lnTo>
                  <a:pt x="5412961" y="377613"/>
                </a:lnTo>
                <a:lnTo>
                  <a:pt x="5405454" y="353668"/>
                </a:lnTo>
                <a:lnTo>
                  <a:pt x="5395849" y="330581"/>
                </a:lnTo>
                <a:lnTo>
                  <a:pt x="5387400" y="314319"/>
                </a:lnTo>
                <a:lnTo>
                  <a:pt x="5373137" y="292598"/>
                </a:lnTo>
                <a:lnTo>
                  <a:pt x="5356583" y="273272"/>
                </a:lnTo>
                <a:lnTo>
                  <a:pt x="5337737" y="256342"/>
                </a:lnTo>
                <a:lnTo>
                  <a:pt x="5316601" y="241808"/>
                </a:lnTo>
                <a:lnTo>
                  <a:pt x="5291162" y="228552"/>
                </a:lnTo>
                <a:lnTo>
                  <a:pt x="5267253" y="219672"/>
                </a:lnTo>
                <a:lnTo>
                  <a:pt x="5242533" y="213760"/>
                </a:lnTo>
                <a:lnTo>
                  <a:pt x="5217011" y="210807"/>
                </a:lnTo>
                <a:lnTo>
                  <a:pt x="5203952" y="210438"/>
                </a:lnTo>
                <a:lnTo>
                  <a:pt x="5192640" y="210678"/>
                </a:lnTo>
                <a:lnTo>
                  <a:pt x="5165010" y="213468"/>
                </a:lnTo>
                <a:lnTo>
                  <a:pt x="5139194" y="219386"/>
                </a:lnTo>
                <a:lnTo>
                  <a:pt x="5115190" y="228432"/>
                </a:lnTo>
                <a:lnTo>
                  <a:pt x="5093000" y="240607"/>
                </a:lnTo>
                <a:lnTo>
                  <a:pt x="5072622" y="255911"/>
                </a:lnTo>
                <a:lnTo>
                  <a:pt x="5054058" y="274344"/>
                </a:lnTo>
                <a:lnTo>
                  <a:pt x="5042059" y="289168"/>
                </a:lnTo>
                <a:lnTo>
                  <a:pt x="5027596" y="310421"/>
                </a:lnTo>
                <a:lnTo>
                  <a:pt x="5015358" y="332664"/>
                </a:lnTo>
                <a:lnTo>
                  <a:pt x="5005345" y="355894"/>
                </a:lnTo>
                <a:lnTo>
                  <a:pt x="4997557" y="380106"/>
                </a:lnTo>
                <a:lnTo>
                  <a:pt x="4991994" y="405296"/>
                </a:lnTo>
                <a:lnTo>
                  <a:pt x="4988656" y="431461"/>
                </a:lnTo>
                <a:lnTo>
                  <a:pt x="4987544" y="458597"/>
                </a:lnTo>
                <a:lnTo>
                  <a:pt x="4987548" y="460409"/>
                </a:lnTo>
                <a:lnTo>
                  <a:pt x="4988835" y="487311"/>
                </a:lnTo>
                <a:lnTo>
                  <a:pt x="4992394" y="513258"/>
                </a:lnTo>
                <a:lnTo>
                  <a:pt x="4998222" y="538257"/>
                </a:lnTo>
                <a:lnTo>
                  <a:pt x="5006317" y="562315"/>
                </a:lnTo>
                <a:lnTo>
                  <a:pt x="5016678" y="585438"/>
                </a:lnTo>
                <a:lnTo>
                  <a:pt x="5029301" y="607632"/>
                </a:lnTo>
                <a:lnTo>
                  <a:pt x="5044185" y="628903"/>
                </a:lnTo>
                <a:lnTo>
                  <a:pt x="5060968" y="648044"/>
                </a:lnTo>
                <a:lnTo>
                  <a:pt x="5080103" y="664644"/>
                </a:lnTo>
                <a:lnTo>
                  <a:pt x="5101215" y="678216"/>
                </a:lnTo>
                <a:lnTo>
                  <a:pt x="5124305" y="688763"/>
                </a:lnTo>
                <a:lnTo>
                  <a:pt x="5137085" y="574108"/>
                </a:lnTo>
                <a:lnTo>
                  <a:pt x="5135837" y="561799"/>
                </a:lnTo>
                <a:lnTo>
                  <a:pt x="5134809" y="549260"/>
                </a:lnTo>
                <a:lnTo>
                  <a:pt x="5134004" y="536491"/>
                </a:lnTo>
                <a:lnTo>
                  <a:pt x="5133425" y="523494"/>
                </a:lnTo>
                <a:lnTo>
                  <a:pt x="5133076" y="510271"/>
                </a:lnTo>
                <a:lnTo>
                  <a:pt x="5133026" y="475603"/>
                </a:lnTo>
                <a:lnTo>
                  <a:pt x="5133164" y="460418"/>
                </a:lnTo>
                <a:lnTo>
                  <a:pt x="5133377" y="445809"/>
                </a:lnTo>
                <a:lnTo>
                  <a:pt x="5134028" y="418318"/>
                </a:lnTo>
                <a:lnTo>
                  <a:pt x="5134980" y="393130"/>
                </a:lnTo>
                <a:lnTo>
                  <a:pt x="5136232" y="370244"/>
                </a:lnTo>
                <a:lnTo>
                  <a:pt x="5137785" y="349661"/>
                </a:lnTo>
                <a:lnTo>
                  <a:pt x="5141420" y="319478"/>
                </a:lnTo>
                <a:lnTo>
                  <a:pt x="5144371" y="304733"/>
                </a:lnTo>
                <a:lnTo>
                  <a:pt x="5152191" y="280955"/>
                </a:lnTo>
                <a:lnTo>
                  <a:pt x="5162550" y="264795"/>
                </a:lnTo>
                <a:lnTo>
                  <a:pt x="5180922" y="251208"/>
                </a:lnTo>
                <a:lnTo>
                  <a:pt x="5205983" y="245745"/>
                </a:lnTo>
                <a:lnTo>
                  <a:pt x="5217067" y="246562"/>
                </a:lnTo>
                <a:lnTo>
                  <a:pt x="5239765" y="256159"/>
                </a:lnTo>
                <a:lnTo>
                  <a:pt x="5256555" y="276034"/>
                </a:lnTo>
                <a:lnTo>
                  <a:pt x="5267452" y="302006"/>
                </a:lnTo>
                <a:lnTo>
                  <a:pt x="5271415" y="319850"/>
                </a:lnTo>
                <a:lnTo>
                  <a:pt x="5274139" y="341590"/>
                </a:lnTo>
                <a:lnTo>
                  <a:pt x="5275955" y="368358"/>
                </a:lnTo>
                <a:lnTo>
                  <a:pt x="5276522" y="383630"/>
                </a:lnTo>
                <a:lnTo>
                  <a:pt x="5276863" y="400163"/>
                </a:lnTo>
                <a:lnTo>
                  <a:pt x="5276930" y="437169"/>
                </a:lnTo>
                <a:lnTo>
                  <a:pt x="5276796" y="454951"/>
                </a:lnTo>
                <a:lnTo>
                  <a:pt x="5276574" y="471880"/>
                </a:lnTo>
                <a:lnTo>
                  <a:pt x="5276264" y="487957"/>
                </a:lnTo>
                <a:lnTo>
                  <a:pt x="5275867" y="503180"/>
                </a:lnTo>
                <a:lnTo>
                  <a:pt x="5275382" y="517552"/>
                </a:lnTo>
                <a:lnTo>
                  <a:pt x="5274149" y="543740"/>
                </a:lnTo>
                <a:lnTo>
                  <a:pt x="5272565" y="566521"/>
                </a:lnTo>
                <a:lnTo>
                  <a:pt x="5270630" y="585898"/>
                </a:lnTo>
                <a:lnTo>
                  <a:pt x="5268345" y="601872"/>
                </a:lnTo>
                <a:lnTo>
                  <a:pt x="5262195" y="625079"/>
                </a:lnTo>
                <a:lnTo>
                  <a:pt x="5249619" y="646966"/>
                </a:lnTo>
                <a:lnTo>
                  <a:pt x="5229740" y="662912"/>
                </a:lnTo>
                <a:lnTo>
                  <a:pt x="5203952" y="668147"/>
                </a:lnTo>
                <a:lnTo>
                  <a:pt x="5197386" y="667756"/>
                </a:lnTo>
                <a:lnTo>
                  <a:pt x="5173882" y="658741"/>
                </a:lnTo>
                <a:lnTo>
                  <a:pt x="5158831" y="644641"/>
                </a:lnTo>
                <a:lnTo>
                  <a:pt x="5152356" y="634915"/>
                </a:lnTo>
                <a:lnTo>
                  <a:pt x="5149378" y="696292"/>
                </a:lnTo>
                <a:lnTo>
                  <a:pt x="5162658" y="698925"/>
                </a:lnTo>
                <a:close/>
              </a:path>
              <a:path w="5895594" h="907796">
                <a:moveTo>
                  <a:pt x="5149378" y="696292"/>
                </a:moveTo>
                <a:lnTo>
                  <a:pt x="5152356" y="634915"/>
                </a:lnTo>
                <a:lnTo>
                  <a:pt x="5147055" y="623584"/>
                </a:lnTo>
                <a:lnTo>
                  <a:pt x="5142920" y="610656"/>
                </a:lnTo>
                <a:lnTo>
                  <a:pt x="5139944" y="596138"/>
                </a:lnTo>
                <a:lnTo>
                  <a:pt x="5138550" y="586183"/>
                </a:lnTo>
                <a:lnTo>
                  <a:pt x="5137085" y="574108"/>
                </a:lnTo>
                <a:lnTo>
                  <a:pt x="5136594" y="692905"/>
                </a:lnTo>
                <a:lnTo>
                  <a:pt x="5149378" y="696292"/>
                </a:lnTo>
                <a:close/>
              </a:path>
              <a:path w="5895594" h="907796">
                <a:moveTo>
                  <a:pt x="3496926" y="698925"/>
                </a:moveTo>
                <a:lnTo>
                  <a:pt x="3510702" y="700806"/>
                </a:lnTo>
                <a:lnTo>
                  <a:pt x="3524974" y="701934"/>
                </a:lnTo>
                <a:lnTo>
                  <a:pt x="3539744" y="702310"/>
                </a:lnTo>
                <a:lnTo>
                  <a:pt x="3548602" y="702168"/>
                </a:lnTo>
                <a:lnTo>
                  <a:pt x="3576413" y="699740"/>
                </a:lnTo>
                <a:lnTo>
                  <a:pt x="3602496" y="694300"/>
                </a:lnTo>
                <a:lnTo>
                  <a:pt x="3626852" y="685848"/>
                </a:lnTo>
                <a:lnTo>
                  <a:pt x="3649480" y="674384"/>
                </a:lnTo>
                <a:lnTo>
                  <a:pt x="3670382" y="659907"/>
                </a:lnTo>
                <a:lnTo>
                  <a:pt x="3689556" y="642419"/>
                </a:lnTo>
                <a:lnTo>
                  <a:pt x="3707003" y="621919"/>
                </a:lnTo>
                <a:lnTo>
                  <a:pt x="3718080" y="605860"/>
                </a:lnTo>
                <a:lnTo>
                  <a:pt x="3730013" y="584483"/>
                </a:lnTo>
                <a:lnTo>
                  <a:pt x="3739782" y="561709"/>
                </a:lnTo>
                <a:lnTo>
                  <a:pt x="3747385" y="537541"/>
                </a:lnTo>
                <a:lnTo>
                  <a:pt x="3752818" y="511980"/>
                </a:lnTo>
                <a:lnTo>
                  <a:pt x="3756080" y="485029"/>
                </a:lnTo>
                <a:lnTo>
                  <a:pt x="3757168" y="456691"/>
                </a:lnTo>
                <a:lnTo>
                  <a:pt x="3757161" y="454589"/>
                </a:lnTo>
                <a:lnTo>
                  <a:pt x="3755949" y="428073"/>
                </a:lnTo>
                <a:lnTo>
                  <a:pt x="3752638" y="402415"/>
                </a:lnTo>
                <a:lnTo>
                  <a:pt x="3747229" y="377613"/>
                </a:lnTo>
                <a:lnTo>
                  <a:pt x="3739722" y="353668"/>
                </a:lnTo>
                <a:lnTo>
                  <a:pt x="3730117" y="330581"/>
                </a:lnTo>
                <a:lnTo>
                  <a:pt x="3721668" y="314319"/>
                </a:lnTo>
                <a:lnTo>
                  <a:pt x="3707405" y="292598"/>
                </a:lnTo>
                <a:lnTo>
                  <a:pt x="3690851" y="273272"/>
                </a:lnTo>
                <a:lnTo>
                  <a:pt x="3672005" y="256342"/>
                </a:lnTo>
                <a:lnTo>
                  <a:pt x="3650869" y="241808"/>
                </a:lnTo>
                <a:lnTo>
                  <a:pt x="3625430" y="228552"/>
                </a:lnTo>
                <a:lnTo>
                  <a:pt x="3601521" y="219672"/>
                </a:lnTo>
                <a:lnTo>
                  <a:pt x="3576801" y="213760"/>
                </a:lnTo>
                <a:lnTo>
                  <a:pt x="3551279" y="210807"/>
                </a:lnTo>
                <a:lnTo>
                  <a:pt x="3538220" y="210438"/>
                </a:lnTo>
                <a:lnTo>
                  <a:pt x="3526908" y="210678"/>
                </a:lnTo>
                <a:lnTo>
                  <a:pt x="3499278" y="213468"/>
                </a:lnTo>
                <a:lnTo>
                  <a:pt x="3473462" y="219386"/>
                </a:lnTo>
                <a:lnTo>
                  <a:pt x="3449458" y="228432"/>
                </a:lnTo>
                <a:lnTo>
                  <a:pt x="3427268" y="240607"/>
                </a:lnTo>
                <a:lnTo>
                  <a:pt x="3406890" y="255911"/>
                </a:lnTo>
                <a:lnTo>
                  <a:pt x="3388326" y="274344"/>
                </a:lnTo>
                <a:lnTo>
                  <a:pt x="3376327" y="289168"/>
                </a:lnTo>
                <a:lnTo>
                  <a:pt x="3361864" y="310421"/>
                </a:lnTo>
                <a:lnTo>
                  <a:pt x="3349626" y="332664"/>
                </a:lnTo>
                <a:lnTo>
                  <a:pt x="3339613" y="355894"/>
                </a:lnTo>
                <a:lnTo>
                  <a:pt x="3331825" y="380106"/>
                </a:lnTo>
                <a:lnTo>
                  <a:pt x="3326262" y="405296"/>
                </a:lnTo>
                <a:lnTo>
                  <a:pt x="3322924" y="431461"/>
                </a:lnTo>
                <a:lnTo>
                  <a:pt x="3321811" y="458597"/>
                </a:lnTo>
                <a:lnTo>
                  <a:pt x="3321816" y="460409"/>
                </a:lnTo>
                <a:lnTo>
                  <a:pt x="3323103" y="487311"/>
                </a:lnTo>
                <a:lnTo>
                  <a:pt x="3326662" y="513258"/>
                </a:lnTo>
                <a:lnTo>
                  <a:pt x="3332490" y="538257"/>
                </a:lnTo>
                <a:lnTo>
                  <a:pt x="3340585" y="562315"/>
                </a:lnTo>
                <a:lnTo>
                  <a:pt x="3350946" y="585438"/>
                </a:lnTo>
                <a:lnTo>
                  <a:pt x="3363569" y="607632"/>
                </a:lnTo>
                <a:lnTo>
                  <a:pt x="3378454" y="628903"/>
                </a:lnTo>
                <a:lnTo>
                  <a:pt x="3395236" y="648044"/>
                </a:lnTo>
                <a:lnTo>
                  <a:pt x="3414371" y="664644"/>
                </a:lnTo>
                <a:lnTo>
                  <a:pt x="3435483" y="678216"/>
                </a:lnTo>
                <a:lnTo>
                  <a:pt x="3458573" y="688763"/>
                </a:lnTo>
                <a:lnTo>
                  <a:pt x="3471353" y="574108"/>
                </a:lnTo>
                <a:lnTo>
                  <a:pt x="3470105" y="561799"/>
                </a:lnTo>
                <a:lnTo>
                  <a:pt x="3469077" y="549260"/>
                </a:lnTo>
                <a:lnTo>
                  <a:pt x="3468272" y="536491"/>
                </a:lnTo>
                <a:lnTo>
                  <a:pt x="3467693" y="523494"/>
                </a:lnTo>
                <a:lnTo>
                  <a:pt x="3467344" y="510271"/>
                </a:lnTo>
                <a:lnTo>
                  <a:pt x="3467294" y="475603"/>
                </a:lnTo>
                <a:lnTo>
                  <a:pt x="3467432" y="460418"/>
                </a:lnTo>
                <a:lnTo>
                  <a:pt x="3467645" y="445809"/>
                </a:lnTo>
                <a:lnTo>
                  <a:pt x="3468296" y="418318"/>
                </a:lnTo>
                <a:lnTo>
                  <a:pt x="3469248" y="393130"/>
                </a:lnTo>
                <a:lnTo>
                  <a:pt x="3470500" y="370244"/>
                </a:lnTo>
                <a:lnTo>
                  <a:pt x="3472053" y="349661"/>
                </a:lnTo>
                <a:lnTo>
                  <a:pt x="3475688" y="319478"/>
                </a:lnTo>
                <a:lnTo>
                  <a:pt x="3478639" y="304733"/>
                </a:lnTo>
                <a:lnTo>
                  <a:pt x="3486459" y="280955"/>
                </a:lnTo>
                <a:lnTo>
                  <a:pt x="3496818" y="264795"/>
                </a:lnTo>
                <a:lnTo>
                  <a:pt x="3515190" y="251208"/>
                </a:lnTo>
                <a:lnTo>
                  <a:pt x="3540252" y="245745"/>
                </a:lnTo>
                <a:lnTo>
                  <a:pt x="3551335" y="246562"/>
                </a:lnTo>
                <a:lnTo>
                  <a:pt x="3574033" y="256159"/>
                </a:lnTo>
                <a:lnTo>
                  <a:pt x="3590823" y="276034"/>
                </a:lnTo>
                <a:lnTo>
                  <a:pt x="3601720" y="302006"/>
                </a:lnTo>
                <a:lnTo>
                  <a:pt x="3605683" y="319850"/>
                </a:lnTo>
                <a:lnTo>
                  <a:pt x="3608407" y="341590"/>
                </a:lnTo>
                <a:lnTo>
                  <a:pt x="3610223" y="368358"/>
                </a:lnTo>
                <a:lnTo>
                  <a:pt x="3610790" y="383630"/>
                </a:lnTo>
                <a:lnTo>
                  <a:pt x="3611131" y="400163"/>
                </a:lnTo>
                <a:lnTo>
                  <a:pt x="3611198" y="437169"/>
                </a:lnTo>
                <a:lnTo>
                  <a:pt x="3611064" y="454951"/>
                </a:lnTo>
                <a:lnTo>
                  <a:pt x="3610842" y="471880"/>
                </a:lnTo>
                <a:lnTo>
                  <a:pt x="3610532" y="487957"/>
                </a:lnTo>
                <a:lnTo>
                  <a:pt x="3610135" y="503180"/>
                </a:lnTo>
                <a:lnTo>
                  <a:pt x="3609650" y="517552"/>
                </a:lnTo>
                <a:lnTo>
                  <a:pt x="3608417" y="543740"/>
                </a:lnTo>
                <a:lnTo>
                  <a:pt x="3606833" y="566521"/>
                </a:lnTo>
                <a:lnTo>
                  <a:pt x="3604898" y="585898"/>
                </a:lnTo>
                <a:lnTo>
                  <a:pt x="3602613" y="601872"/>
                </a:lnTo>
                <a:lnTo>
                  <a:pt x="3596463" y="625079"/>
                </a:lnTo>
                <a:lnTo>
                  <a:pt x="3583887" y="646966"/>
                </a:lnTo>
                <a:lnTo>
                  <a:pt x="3564008" y="662912"/>
                </a:lnTo>
                <a:lnTo>
                  <a:pt x="3538220" y="668147"/>
                </a:lnTo>
                <a:lnTo>
                  <a:pt x="3531654" y="667756"/>
                </a:lnTo>
                <a:lnTo>
                  <a:pt x="3508150" y="658741"/>
                </a:lnTo>
                <a:lnTo>
                  <a:pt x="3493099" y="644641"/>
                </a:lnTo>
                <a:lnTo>
                  <a:pt x="3486624" y="634915"/>
                </a:lnTo>
                <a:lnTo>
                  <a:pt x="3483646" y="696292"/>
                </a:lnTo>
                <a:lnTo>
                  <a:pt x="3496926" y="698925"/>
                </a:lnTo>
                <a:close/>
              </a:path>
              <a:path w="5895594" h="907796">
                <a:moveTo>
                  <a:pt x="3483646" y="696292"/>
                </a:moveTo>
                <a:lnTo>
                  <a:pt x="3486624" y="634915"/>
                </a:lnTo>
                <a:lnTo>
                  <a:pt x="3481323" y="623584"/>
                </a:lnTo>
                <a:lnTo>
                  <a:pt x="3477188" y="610656"/>
                </a:lnTo>
                <a:lnTo>
                  <a:pt x="3474211" y="596138"/>
                </a:lnTo>
                <a:lnTo>
                  <a:pt x="3472818" y="586183"/>
                </a:lnTo>
                <a:lnTo>
                  <a:pt x="3471353" y="574108"/>
                </a:lnTo>
                <a:lnTo>
                  <a:pt x="3470862" y="692905"/>
                </a:lnTo>
                <a:lnTo>
                  <a:pt x="3483646" y="696292"/>
                </a:lnTo>
                <a:close/>
              </a:path>
              <a:path w="5895594" h="907796">
                <a:moveTo>
                  <a:pt x="4276598" y="224409"/>
                </a:moveTo>
                <a:lnTo>
                  <a:pt x="4087495" y="224409"/>
                </a:lnTo>
                <a:lnTo>
                  <a:pt x="4087495" y="242697"/>
                </a:lnTo>
                <a:lnTo>
                  <a:pt x="4095096" y="243887"/>
                </a:lnTo>
                <a:lnTo>
                  <a:pt x="4109551" y="247648"/>
                </a:lnTo>
                <a:lnTo>
                  <a:pt x="4127880" y="259587"/>
                </a:lnTo>
                <a:lnTo>
                  <a:pt x="4134357" y="277744"/>
                </a:lnTo>
                <a:lnTo>
                  <a:pt x="4137181" y="306415"/>
                </a:lnTo>
                <a:lnTo>
                  <a:pt x="4137532" y="325120"/>
                </a:lnTo>
                <a:lnTo>
                  <a:pt x="4137532" y="573277"/>
                </a:lnTo>
                <a:lnTo>
                  <a:pt x="4122608" y="593260"/>
                </a:lnTo>
                <a:lnTo>
                  <a:pt x="4113694" y="603861"/>
                </a:lnTo>
                <a:lnTo>
                  <a:pt x="4097344" y="619969"/>
                </a:lnTo>
                <a:lnTo>
                  <a:pt x="4082709" y="629484"/>
                </a:lnTo>
                <a:lnTo>
                  <a:pt x="4057650" y="634873"/>
                </a:lnTo>
                <a:lnTo>
                  <a:pt x="4048759" y="634873"/>
                </a:lnTo>
                <a:lnTo>
                  <a:pt x="4034154" y="627380"/>
                </a:lnTo>
                <a:lnTo>
                  <a:pt x="4019169" y="605536"/>
                </a:lnTo>
                <a:lnTo>
                  <a:pt x="4016162" y="588073"/>
                </a:lnTo>
                <a:lnTo>
                  <a:pt x="4014661" y="559817"/>
                </a:lnTo>
                <a:lnTo>
                  <a:pt x="4014470" y="541527"/>
                </a:lnTo>
                <a:lnTo>
                  <a:pt x="4014470" y="224409"/>
                </a:lnTo>
                <a:lnTo>
                  <a:pt x="3825367" y="224409"/>
                </a:lnTo>
                <a:lnTo>
                  <a:pt x="3825367" y="242697"/>
                </a:lnTo>
                <a:lnTo>
                  <a:pt x="3833141" y="243911"/>
                </a:lnTo>
                <a:lnTo>
                  <a:pt x="3847593" y="247672"/>
                </a:lnTo>
                <a:lnTo>
                  <a:pt x="3858500" y="252909"/>
                </a:lnTo>
                <a:lnTo>
                  <a:pt x="3865879" y="259587"/>
                </a:lnTo>
                <a:lnTo>
                  <a:pt x="3872356" y="277744"/>
                </a:lnTo>
                <a:lnTo>
                  <a:pt x="3874124" y="290623"/>
                </a:lnTo>
                <a:lnTo>
                  <a:pt x="3875180" y="306415"/>
                </a:lnTo>
                <a:lnTo>
                  <a:pt x="3875531" y="325120"/>
                </a:lnTo>
                <a:lnTo>
                  <a:pt x="3875638" y="525157"/>
                </a:lnTo>
                <a:lnTo>
                  <a:pt x="3876005" y="541501"/>
                </a:lnTo>
                <a:lnTo>
                  <a:pt x="3876632" y="556634"/>
                </a:lnTo>
                <a:lnTo>
                  <a:pt x="3877522" y="570554"/>
                </a:lnTo>
                <a:lnTo>
                  <a:pt x="3878675" y="583260"/>
                </a:lnTo>
                <a:lnTo>
                  <a:pt x="3880093" y="594750"/>
                </a:lnTo>
                <a:lnTo>
                  <a:pt x="3881777" y="605024"/>
                </a:lnTo>
                <a:lnTo>
                  <a:pt x="3883727" y="614081"/>
                </a:lnTo>
                <a:lnTo>
                  <a:pt x="3887952" y="627577"/>
                </a:lnTo>
                <a:lnTo>
                  <a:pt x="3893072" y="638837"/>
                </a:lnTo>
                <a:lnTo>
                  <a:pt x="3899516" y="649541"/>
                </a:lnTo>
                <a:lnTo>
                  <a:pt x="3907289" y="659687"/>
                </a:lnTo>
                <a:lnTo>
                  <a:pt x="3916395" y="669275"/>
                </a:lnTo>
                <a:lnTo>
                  <a:pt x="3926840" y="678307"/>
                </a:lnTo>
                <a:lnTo>
                  <a:pt x="3935608" y="684567"/>
                </a:lnTo>
                <a:lnTo>
                  <a:pt x="3946811" y="690955"/>
                </a:lnTo>
                <a:lnTo>
                  <a:pt x="3958517" y="695922"/>
                </a:lnTo>
                <a:lnTo>
                  <a:pt x="3970730" y="699471"/>
                </a:lnTo>
                <a:lnTo>
                  <a:pt x="3983452" y="701600"/>
                </a:lnTo>
                <a:lnTo>
                  <a:pt x="3996690" y="702310"/>
                </a:lnTo>
                <a:lnTo>
                  <a:pt x="3997093" y="702309"/>
                </a:lnTo>
                <a:lnTo>
                  <a:pt x="4010509" y="701787"/>
                </a:lnTo>
                <a:lnTo>
                  <a:pt x="4023489" y="700276"/>
                </a:lnTo>
                <a:lnTo>
                  <a:pt x="4036036" y="697773"/>
                </a:lnTo>
                <a:lnTo>
                  <a:pt x="4048153" y="694274"/>
                </a:lnTo>
                <a:lnTo>
                  <a:pt x="4059843" y="689776"/>
                </a:lnTo>
                <a:lnTo>
                  <a:pt x="4071111" y="684276"/>
                </a:lnTo>
                <a:lnTo>
                  <a:pt x="4080087" y="678981"/>
                </a:lnTo>
                <a:lnTo>
                  <a:pt x="4089659" y="672467"/>
                </a:lnTo>
                <a:lnTo>
                  <a:pt x="4099238" y="665050"/>
                </a:lnTo>
                <a:lnTo>
                  <a:pt x="4108819" y="656732"/>
                </a:lnTo>
                <a:lnTo>
                  <a:pt x="4118399" y="647511"/>
                </a:lnTo>
                <a:lnTo>
                  <a:pt x="4127971" y="637388"/>
                </a:lnTo>
                <a:lnTo>
                  <a:pt x="4137532" y="626363"/>
                </a:lnTo>
                <a:lnTo>
                  <a:pt x="4137532" y="688466"/>
                </a:lnTo>
                <a:lnTo>
                  <a:pt x="4326763" y="688466"/>
                </a:lnTo>
                <a:lnTo>
                  <a:pt x="4326763" y="670560"/>
                </a:lnTo>
                <a:lnTo>
                  <a:pt x="4319485" y="669544"/>
                </a:lnTo>
                <a:lnTo>
                  <a:pt x="4305025" y="665988"/>
                </a:lnTo>
                <a:lnTo>
                  <a:pt x="4294025" y="660774"/>
                </a:lnTo>
                <a:lnTo>
                  <a:pt x="4286504" y="653923"/>
                </a:lnTo>
                <a:lnTo>
                  <a:pt x="4282309" y="645278"/>
                </a:lnTo>
                <a:lnTo>
                  <a:pt x="4279810" y="635199"/>
                </a:lnTo>
                <a:lnTo>
                  <a:pt x="4278025" y="622249"/>
                </a:lnTo>
                <a:lnTo>
                  <a:pt x="4276954" y="606433"/>
                </a:lnTo>
                <a:lnTo>
                  <a:pt x="4276598" y="587756"/>
                </a:lnTo>
                <a:lnTo>
                  <a:pt x="4276598" y="224409"/>
                </a:lnTo>
                <a:close/>
              </a:path>
              <a:path w="5895594" h="907796">
                <a:moveTo>
                  <a:pt x="2989637" y="288596"/>
                </a:moveTo>
                <a:lnTo>
                  <a:pt x="2987689" y="279608"/>
                </a:lnTo>
                <a:lnTo>
                  <a:pt x="2987040" y="272541"/>
                </a:lnTo>
                <a:lnTo>
                  <a:pt x="2987040" y="264540"/>
                </a:lnTo>
                <a:lnTo>
                  <a:pt x="2990342" y="257810"/>
                </a:lnTo>
                <a:lnTo>
                  <a:pt x="2996946" y="252222"/>
                </a:lnTo>
                <a:lnTo>
                  <a:pt x="3003804" y="247960"/>
                </a:lnTo>
                <a:lnTo>
                  <a:pt x="3015676" y="244403"/>
                </a:lnTo>
                <a:lnTo>
                  <a:pt x="3031235" y="242697"/>
                </a:lnTo>
                <a:lnTo>
                  <a:pt x="3031235" y="224409"/>
                </a:lnTo>
                <a:lnTo>
                  <a:pt x="2784475" y="224409"/>
                </a:lnTo>
                <a:lnTo>
                  <a:pt x="2784475" y="242697"/>
                </a:lnTo>
                <a:lnTo>
                  <a:pt x="2792334" y="245515"/>
                </a:lnTo>
                <a:lnTo>
                  <a:pt x="2803750" y="251233"/>
                </a:lnTo>
                <a:lnTo>
                  <a:pt x="2823464" y="267588"/>
                </a:lnTo>
                <a:lnTo>
                  <a:pt x="2834514" y="283316"/>
                </a:lnTo>
                <a:lnTo>
                  <a:pt x="2845528" y="303348"/>
                </a:lnTo>
                <a:lnTo>
                  <a:pt x="2858482" y="330022"/>
                </a:lnTo>
                <a:lnTo>
                  <a:pt x="2865686" y="345852"/>
                </a:lnTo>
                <a:lnTo>
                  <a:pt x="2873375" y="363347"/>
                </a:lnTo>
                <a:lnTo>
                  <a:pt x="3023235" y="707389"/>
                </a:lnTo>
                <a:lnTo>
                  <a:pt x="3008884" y="745998"/>
                </a:lnTo>
                <a:lnTo>
                  <a:pt x="3006591" y="752293"/>
                </a:lnTo>
                <a:lnTo>
                  <a:pt x="3000342" y="768795"/>
                </a:lnTo>
                <a:lnTo>
                  <a:pt x="2994298" y="783761"/>
                </a:lnTo>
                <a:lnTo>
                  <a:pt x="2988458" y="797192"/>
                </a:lnTo>
                <a:lnTo>
                  <a:pt x="2982821" y="809090"/>
                </a:lnTo>
                <a:lnTo>
                  <a:pt x="2977385" y="819456"/>
                </a:lnTo>
                <a:lnTo>
                  <a:pt x="2972150" y="828291"/>
                </a:lnTo>
                <a:lnTo>
                  <a:pt x="2967113" y="835597"/>
                </a:lnTo>
                <a:lnTo>
                  <a:pt x="2962275" y="841375"/>
                </a:lnTo>
                <a:lnTo>
                  <a:pt x="2958807" y="844835"/>
                </a:lnTo>
                <a:lnTo>
                  <a:pt x="2947561" y="852992"/>
                </a:lnTo>
                <a:lnTo>
                  <a:pt x="2936875" y="855726"/>
                </a:lnTo>
                <a:lnTo>
                  <a:pt x="2931922" y="855726"/>
                </a:lnTo>
                <a:lnTo>
                  <a:pt x="2928111" y="853948"/>
                </a:lnTo>
                <a:lnTo>
                  <a:pt x="2925445" y="850264"/>
                </a:lnTo>
                <a:lnTo>
                  <a:pt x="2922905" y="846582"/>
                </a:lnTo>
                <a:lnTo>
                  <a:pt x="2921381" y="838581"/>
                </a:lnTo>
                <a:lnTo>
                  <a:pt x="2921000" y="826008"/>
                </a:lnTo>
                <a:lnTo>
                  <a:pt x="2920985" y="825014"/>
                </a:lnTo>
                <a:lnTo>
                  <a:pt x="2919787" y="809786"/>
                </a:lnTo>
                <a:lnTo>
                  <a:pt x="2911983" y="785709"/>
                </a:lnTo>
                <a:lnTo>
                  <a:pt x="2891379" y="766476"/>
                </a:lnTo>
                <a:lnTo>
                  <a:pt x="2865373" y="760984"/>
                </a:lnTo>
                <a:lnTo>
                  <a:pt x="2843332" y="764980"/>
                </a:lnTo>
                <a:lnTo>
                  <a:pt x="2822067" y="779780"/>
                </a:lnTo>
                <a:lnTo>
                  <a:pt x="2808812" y="801111"/>
                </a:lnTo>
                <a:lnTo>
                  <a:pt x="2804414" y="827405"/>
                </a:lnTo>
                <a:lnTo>
                  <a:pt x="2805291" y="839425"/>
                </a:lnTo>
                <a:lnTo>
                  <a:pt x="2813381" y="863469"/>
                </a:lnTo>
                <a:lnTo>
                  <a:pt x="2829941" y="884301"/>
                </a:lnTo>
                <a:lnTo>
                  <a:pt x="2845620" y="895741"/>
                </a:lnTo>
                <a:lnTo>
                  <a:pt x="2869140" y="904794"/>
                </a:lnTo>
                <a:lnTo>
                  <a:pt x="2896743" y="907796"/>
                </a:lnTo>
                <a:lnTo>
                  <a:pt x="2903720" y="907601"/>
                </a:lnTo>
                <a:lnTo>
                  <a:pt x="2929328" y="903143"/>
                </a:lnTo>
                <a:lnTo>
                  <a:pt x="2952471" y="892781"/>
                </a:lnTo>
                <a:lnTo>
                  <a:pt x="2973163" y="876502"/>
                </a:lnTo>
                <a:lnTo>
                  <a:pt x="2985507" y="862334"/>
                </a:lnTo>
                <a:lnTo>
                  <a:pt x="2997924" y="842203"/>
                </a:lnTo>
                <a:lnTo>
                  <a:pt x="3007572" y="823570"/>
                </a:lnTo>
                <a:lnTo>
                  <a:pt x="3018310" y="800770"/>
                </a:lnTo>
                <a:lnTo>
                  <a:pt x="3030133" y="773805"/>
                </a:lnTo>
                <a:lnTo>
                  <a:pt x="3043037" y="742678"/>
                </a:lnTo>
                <a:lnTo>
                  <a:pt x="3049892" y="725553"/>
                </a:lnTo>
                <a:lnTo>
                  <a:pt x="3057017" y="707389"/>
                </a:lnTo>
                <a:lnTo>
                  <a:pt x="3189605" y="363347"/>
                </a:lnTo>
                <a:lnTo>
                  <a:pt x="3196556" y="345493"/>
                </a:lnTo>
                <a:lnTo>
                  <a:pt x="3203386" y="328508"/>
                </a:lnTo>
                <a:lnTo>
                  <a:pt x="3209734" y="313337"/>
                </a:lnTo>
                <a:lnTo>
                  <a:pt x="3215599" y="299979"/>
                </a:lnTo>
                <a:lnTo>
                  <a:pt x="3220984" y="288434"/>
                </a:lnTo>
                <a:lnTo>
                  <a:pt x="3225889" y="278699"/>
                </a:lnTo>
                <a:lnTo>
                  <a:pt x="3230316" y="270774"/>
                </a:lnTo>
                <a:lnTo>
                  <a:pt x="3234265" y="264658"/>
                </a:lnTo>
                <a:lnTo>
                  <a:pt x="3237738" y="260350"/>
                </a:lnTo>
                <a:lnTo>
                  <a:pt x="3249970" y="250618"/>
                </a:lnTo>
                <a:lnTo>
                  <a:pt x="3261651" y="245448"/>
                </a:lnTo>
                <a:lnTo>
                  <a:pt x="3274949" y="242697"/>
                </a:lnTo>
                <a:lnTo>
                  <a:pt x="3274949" y="224409"/>
                </a:lnTo>
                <a:lnTo>
                  <a:pt x="3119501" y="224409"/>
                </a:lnTo>
                <a:lnTo>
                  <a:pt x="3119501" y="242697"/>
                </a:lnTo>
                <a:lnTo>
                  <a:pt x="3128183" y="243240"/>
                </a:lnTo>
                <a:lnTo>
                  <a:pt x="3142657" y="245466"/>
                </a:lnTo>
                <a:lnTo>
                  <a:pt x="3154114" y="249259"/>
                </a:lnTo>
                <a:lnTo>
                  <a:pt x="3162554" y="254635"/>
                </a:lnTo>
                <a:lnTo>
                  <a:pt x="3172672" y="270433"/>
                </a:lnTo>
                <a:lnTo>
                  <a:pt x="3174619" y="283972"/>
                </a:lnTo>
                <a:lnTo>
                  <a:pt x="3174507" y="287765"/>
                </a:lnTo>
                <a:lnTo>
                  <a:pt x="3172047" y="305342"/>
                </a:lnTo>
                <a:lnTo>
                  <a:pt x="3169610" y="316010"/>
                </a:lnTo>
                <a:lnTo>
                  <a:pt x="3166370" y="327933"/>
                </a:lnTo>
                <a:lnTo>
                  <a:pt x="3162329" y="341116"/>
                </a:lnTo>
                <a:lnTo>
                  <a:pt x="3157488" y="355559"/>
                </a:lnTo>
                <a:lnTo>
                  <a:pt x="3151847" y="371266"/>
                </a:lnTo>
                <a:lnTo>
                  <a:pt x="3145409" y="388238"/>
                </a:lnTo>
                <a:lnTo>
                  <a:pt x="3091307" y="528701"/>
                </a:lnTo>
                <a:lnTo>
                  <a:pt x="3011805" y="346963"/>
                </a:lnTo>
                <a:lnTo>
                  <a:pt x="3010414" y="343824"/>
                </a:lnTo>
                <a:lnTo>
                  <a:pt x="3003272" y="327120"/>
                </a:lnTo>
                <a:lnTo>
                  <a:pt x="2997428" y="312349"/>
                </a:lnTo>
                <a:lnTo>
                  <a:pt x="2992883" y="299509"/>
                </a:lnTo>
                <a:lnTo>
                  <a:pt x="2989637" y="288596"/>
                </a:lnTo>
                <a:close/>
              </a:path>
              <a:path w="5895594" h="907796">
                <a:moveTo>
                  <a:pt x="5686679" y="224409"/>
                </a:moveTo>
                <a:lnTo>
                  <a:pt x="5497067" y="224409"/>
                </a:lnTo>
                <a:lnTo>
                  <a:pt x="5497067" y="242697"/>
                </a:lnTo>
                <a:lnTo>
                  <a:pt x="5508602" y="244288"/>
                </a:lnTo>
                <a:lnTo>
                  <a:pt x="5521404" y="247465"/>
                </a:lnTo>
                <a:lnTo>
                  <a:pt x="5536564" y="256032"/>
                </a:lnTo>
                <a:lnTo>
                  <a:pt x="5544692" y="272034"/>
                </a:lnTo>
                <a:lnTo>
                  <a:pt x="5547726" y="290149"/>
                </a:lnTo>
                <a:lnTo>
                  <a:pt x="5548497" y="304620"/>
                </a:lnTo>
                <a:lnTo>
                  <a:pt x="5548757" y="322707"/>
                </a:lnTo>
                <a:lnTo>
                  <a:pt x="5548757" y="579247"/>
                </a:lnTo>
                <a:lnTo>
                  <a:pt x="5548489" y="597251"/>
                </a:lnTo>
                <a:lnTo>
                  <a:pt x="5547619" y="613855"/>
                </a:lnTo>
                <a:lnTo>
                  <a:pt x="5544063" y="639159"/>
                </a:lnTo>
                <a:lnTo>
                  <a:pt x="5538088" y="653923"/>
                </a:lnTo>
                <a:lnTo>
                  <a:pt x="5525406" y="663906"/>
                </a:lnTo>
                <a:lnTo>
                  <a:pt x="5497067" y="670560"/>
                </a:lnTo>
                <a:lnTo>
                  <a:pt x="5497067" y="688466"/>
                </a:lnTo>
                <a:lnTo>
                  <a:pt x="5747765" y="688466"/>
                </a:lnTo>
                <a:lnTo>
                  <a:pt x="5747765" y="670560"/>
                </a:lnTo>
                <a:lnTo>
                  <a:pt x="5744871" y="670386"/>
                </a:lnTo>
                <a:lnTo>
                  <a:pt x="5729444" y="668815"/>
                </a:lnTo>
                <a:lnTo>
                  <a:pt x="5717235" y="666333"/>
                </a:lnTo>
                <a:lnTo>
                  <a:pt x="5697716" y="654518"/>
                </a:lnTo>
                <a:lnTo>
                  <a:pt x="5690615" y="643255"/>
                </a:lnTo>
                <a:lnTo>
                  <a:pt x="5687605" y="624379"/>
                </a:lnTo>
                <a:lnTo>
                  <a:pt x="5687186" y="607060"/>
                </a:lnTo>
                <a:lnTo>
                  <a:pt x="5686679" y="579247"/>
                </a:lnTo>
                <a:lnTo>
                  <a:pt x="5686724" y="466368"/>
                </a:lnTo>
                <a:lnTo>
                  <a:pt x="5687151" y="452886"/>
                </a:lnTo>
                <a:lnTo>
                  <a:pt x="5688023" y="439683"/>
                </a:lnTo>
                <a:lnTo>
                  <a:pt x="5689340" y="426760"/>
                </a:lnTo>
                <a:lnTo>
                  <a:pt x="5691101" y="414118"/>
                </a:lnTo>
                <a:lnTo>
                  <a:pt x="5693304" y="401760"/>
                </a:lnTo>
                <a:lnTo>
                  <a:pt x="5695948" y="389686"/>
                </a:lnTo>
                <a:lnTo>
                  <a:pt x="5699031" y="377897"/>
                </a:lnTo>
                <a:lnTo>
                  <a:pt x="5705028" y="359532"/>
                </a:lnTo>
                <a:lnTo>
                  <a:pt x="5710655" y="347041"/>
                </a:lnTo>
                <a:lnTo>
                  <a:pt x="5717247" y="335988"/>
                </a:lnTo>
                <a:lnTo>
                  <a:pt x="5724794" y="326359"/>
                </a:lnTo>
                <a:lnTo>
                  <a:pt x="5736847" y="315373"/>
                </a:lnTo>
                <a:lnTo>
                  <a:pt x="5748476" y="309263"/>
                </a:lnTo>
                <a:lnTo>
                  <a:pt x="5760592" y="307213"/>
                </a:lnTo>
                <a:lnTo>
                  <a:pt x="5764910" y="307213"/>
                </a:lnTo>
                <a:lnTo>
                  <a:pt x="5781153" y="317355"/>
                </a:lnTo>
                <a:lnTo>
                  <a:pt x="5794883" y="329057"/>
                </a:lnTo>
                <a:lnTo>
                  <a:pt x="5803679" y="335643"/>
                </a:lnTo>
                <a:lnTo>
                  <a:pt x="5815020" y="341377"/>
                </a:lnTo>
                <a:lnTo>
                  <a:pt x="5827314" y="344807"/>
                </a:lnTo>
                <a:lnTo>
                  <a:pt x="5840603" y="345948"/>
                </a:lnTo>
                <a:lnTo>
                  <a:pt x="5845644" y="345714"/>
                </a:lnTo>
                <a:lnTo>
                  <a:pt x="5858085" y="342894"/>
                </a:lnTo>
                <a:lnTo>
                  <a:pt x="5869378" y="336876"/>
                </a:lnTo>
                <a:lnTo>
                  <a:pt x="5879464" y="327660"/>
                </a:lnTo>
                <a:lnTo>
                  <a:pt x="5887627" y="315429"/>
                </a:lnTo>
                <a:lnTo>
                  <a:pt x="5892059" y="303920"/>
                </a:lnTo>
                <a:lnTo>
                  <a:pt x="5894712" y="290774"/>
                </a:lnTo>
                <a:lnTo>
                  <a:pt x="5895594" y="275971"/>
                </a:lnTo>
                <a:lnTo>
                  <a:pt x="5895593" y="275523"/>
                </a:lnTo>
                <a:lnTo>
                  <a:pt x="5894521" y="260933"/>
                </a:lnTo>
                <a:lnTo>
                  <a:pt x="5891406" y="248079"/>
                </a:lnTo>
                <a:lnTo>
                  <a:pt x="5886226" y="236963"/>
                </a:lnTo>
                <a:lnTo>
                  <a:pt x="5878957" y="227584"/>
                </a:lnTo>
                <a:lnTo>
                  <a:pt x="5871948" y="221458"/>
                </a:lnTo>
                <a:lnTo>
                  <a:pt x="5861118" y="215336"/>
                </a:lnTo>
                <a:lnTo>
                  <a:pt x="5848685" y="211663"/>
                </a:lnTo>
                <a:lnTo>
                  <a:pt x="5834633" y="210438"/>
                </a:lnTo>
                <a:lnTo>
                  <a:pt x="5827688" y="210708"/>
                </a:lnTo>
                <a:lnTo>
                  <a:pt x="5815958" y="212363"/>
                </a:lnTo>
                <a:lnTo>
                  <a:pt x="5804082" y="215526"/>
                </a:lnTo>
                <a:lnTo>
                  <a:pt x="5792059" y="220197"/>
                </a:lnTo>
                <a:lnTo>
                  <a:pt x="5779891" y="226375"/>
                </a:lnTo>
                <a:lnTo>
                  <a:pt x="5767578" y="234061"/>
                </a:lnTo>
                <a:lnTo>
                  <a:pt x="5761471" y="238525"/>
                </a:lnTo>
                <a:lnTo>
                  <a:pt x="5754107" y="244668"/>
                </a:lnTo>
                <a:lnTo>
                  <a:pt x="5746502" y="251807"/>
                </a:lnTo>
                <a:lnTo>
                  <a:pt x="5738659" y="259939"/>
                </a:lnTo>
                <a:lnTo>
                  <a:pt x="5730579" y="269065"/>
                </a:lnTo>
                <a:lnTo>
                  <a:pt x="5722264" y="279183"/>
                </a:lnTo>
                <a:lnTo>
                  <a:pt x="5713714" y="290293"/>
                </a:lnTo>
                <a:lnTo>
                  <a:pt x="5704932" y="302393"/>
                </a:lnTo>
                <a:lnTo>
                  <a:pt x="5695920" y="315484"/>
                </a:lnTo>
                <a:lnTo>
                  <a:pt x="5686679" y="329564"/>
                </a:lnTo>
                <a:lnTo>
                  <a:pt x="5686679" y="224409"/>
                </a:lnTo>
                <a:close/>
              </a:path>
              <a:path w="5895594" h="907796">
                <a:moveTo>
                  <a:pt x="1663319" y="688466"/>
                </a:moveTo>
                <a:lnTo>
                  <a:pt x="1663319" y="670560"/>
                </a:lnTo>
                <a:lnTo>
                  <a:pt x="1661010" y="670233"/>
                </a:lnTo>
                <a:lnTo>
                  <a:pt x="1646435" y="666676"/>
                </a:lnTo>
                <a:lnTo>
                  <a:pt x="1627378" y="653288"/>
                </a:lnTo>
                <a:lnTo>
                  <a:pt x="1620853" y="634285"/>
                </a:lnTo>
                <a:lnTo>
                  <a:pt x="1618071" y="605672"/>
                </a:lnTo>
                <a:lnTo>
                  <a:pt x="1617726" y="587248"/>
                </a:lnTo>
                <a:lnTo>
                  <a:pt x="1617726" y="338582"/>
                </a:lnTo>
                <a:lnTo>
                  <a:pt x="1626031" y="325608"/>
                </a:lnTo>
                <a:lnTo>
                  <a:pt x="1635592" y="312834"/>
                </a:lnTo>
                <a:lnTo>
                  <a:pt x="1645355" y="302029"/>
                </a:lnTo>
                <a:lnTo>
                  <a:pt x="1655318" y="293192"/>
                </a:lnTo>
                <a:lnTo>
                  <a:pt x="1675829" y="281417"/>
                </a:lnTo>
                <a:lnTo>
                  <a:pt x="1697101" y="277495"/>
                </a:lnTo>
                <a:lnTo>
                  <a:pt x="1705736" y="277495"/>
                </a:lnTo>
                <a:lnTo>
                  <a:pt x="1720722" y="285623"/>
                </a:lnTo>
                <a:lnTo>
                  <a:pt x="1730397" y="296452"/>
                </a:lnTo>
                <a:lnTo>
                  <a:pt x="1735835" y="308737"/>
                </a:lnTo>
                <a:lnTo>
                  <a:pt x="1739024" y="332179"/>
                </a:lnTo>
                <a:lnTo>
                  <a:pt x="1739719" y="345747"/>
                </a:lnTo>
                <a:lnTo>
                  <a:pt x="1740140" y="361936"/>
                </a:lnTo>
                <a:lnTo>
                  <a:pt x="1740281" y="380746"/>
                </a:lnTo>
                <a:lnTo>
                  <a:pt x="1740281" y="587248"/>
                </a:lnTo>
                <a:lnTo>
                  <a:pt x="1740020" y="603784"/>
                </a:lnTo>
                <a:lnTo>
                  <a:pt x="1739092" y="619646"/>
                </a:lnTo>
                <a:lnTo>
                  <a:pt x="1735222" y="642105"/>
                </a:lnTo>
                <a:lnTo>
                  <a:pt x="1720154" y="661492"/>
                </a:lnTo>
                <a:lnTo>
                  <a:pt x="1694560" y="670560"/>
                </a:lnTo>
                <a:lnTo>
                  <a:pt x="1694560" y="688466"/>
                </a:lnTo>
                <a:lnTo>
                  <a:pt x="1929383" y="688466"/>
                </a:lnTo>
                <a:lnTo>
                  <a:pt x="1929383" y="670560"/>
                </a:lnTo>
                <a:lnTo>
                  <a:pt x="1921717" y="669500"/>
                </a:lnTo>
                <a:lnTo>
                  <a:pt x="1907213" y="665941"/>
                </a:lnTo>
                <a:lnTo>
                  <a:pt x="1896270" y="660742"/>
                </a:lnTo>
                <a:lnTo>
                  <a:pt x="1888870" y="653923"/>
                </a:lnTo>
                <a:lnTo>
                  <a:pt x="1884742" y="645013"/>
                </a:lnTo>
                <a:lnTo>
                  <a:pt x="1882341" y="634878"/>
                </a:lnTo>
                <a:lnTo>
                  <a:pt x="1880613" y="621871"/>
                </a:lnTo>
                <a:lnTo>
                  <a:pt x="1879569" y="605995"/>
                </a:lnTo>
                <a:lnTo>
                  <a:pt x="1879219" y="587248"/>
                </a:lnTo>
                <a:lnTo>
                  <a:pt x="1879182" y="395856"/>
                </a:lnTo>
                <a:lnTo>
                  <a:pt x="1878947" y="378655"/>
                </a:lnTo>
                <a:lnTo>
                  <a:pt x="1878498" y="362870"/>
                </a:lnTo>
                <a:lnTo>
                  <a:pt x="1877834" y="348499"/>
                </a:lnTo>
                <a:lnTo>
                  <a:pt x="1876957" y="335541"/>
                </a:lnTo>
                <a:lnTo>
                  <a:pt x="1875868" y="323995"/>
                </a:lnTo>
                <a:lnTo>
                  <a:pt x="1874569" y="313859"/>
                </a:lnTo>
                <a:lnTo>
                  <a:pt x="1873061" y="305133"/>
                </a:lnTo>
                <a:lnTo>
                  <a:pt x="1868174" y="287641"/>
                </a:lnTo>
                <a:lnTo>
                  <a:pt x="1863204" y="275789"/>
                </a:lnTo>
                <a:lnTo>
                  <a:pt x="1857053" y="264649"/>
                </a:lnTo>
                <a:lnTo>
                  <a:pt x="1849729" y="254230"/>
                </a:lnTo>
                <a:lnTo>
                  <a:pt x="1841240" y="244539"/>
                </a:lnTo>
                <a:lnTo>
                  <a:pt x="1831594" y="235585"/>
                </a:lnTo>
                <a:lnTo>
                  <a:pt x="1819307" y="226670"/>
                </a:lnTo>
                <a:lnTo>
                  <a:pt x="1808371" y="220827"/>
                </a:lnTo>
                <a:lnTo>
                  <a:pt x="1796636" y="216282"/>
                </a:lnTo>
                <a:lnTo>
                  <a:pt x="1784104" y="213036"/>
                </a:lnTo>
                <a:lnTo>
                  <a:pt x="1770779" y="211088"/>
                </a:lnTo>
                <a:lnTo>
                  <a:pt x="1756664" y="210438"/>
                </a:lnTo>
                <a:lnTo>
                  <a:pt x="1747230" y="210723"/>
                </a:lnTo>
                <a:lnTo>
                  <a:pt x="1734415" y="212053"/>
                </a:lnTo>
                <a:lnTo>
                  <a:pt x="1721902" y="214463"/>
                </a:lnTo>
                <a:lnTo>
                  <a:pt x="1709691" y="217944"/>
                </a:lnTo>
                <a:lnTo>
                  <a:pt x="1697784" y="222490"/>
                </a:lnTo>
                <a:lnTo>
                  <a:pt x="1686179" y="228091"/>
                </a:lnTo>
                <a:lnTo>
                  <a:pt x="1676891" y="233489"/>
                </a:lnTo>
                <a:lnTo>
                  <a:pt x="1667324" y="239823"/>
                </a:lnTo>
                <a:lnTo>
                  <a:pt x="1657637" y="247013"/>
                </a:lnTo>
                <a:lnTo>
                  <a:pt x="1647831" y="255067"/>
                </a:lnTo>
                <a:lnTo>
                  <a:pt x="1637909" y="263992"/>
                </a:lnTo>
                <a:lnTo>
                  <a:pt x="1627873" y="273794"/>
                </a:lnTo>
                <a:lnTo>
                  <a:pt x="1617726" y="284480"/>
                </a:lnTo>
                <a:lnTo>
                  <a:pt x="1617726" y="224409"/>
                </a:lnTo>
                <a:lnTo>
                  <a:pt x="1428623" y="224409"/>
                </a:lnTo>
                <a:lnTo>
                  <a:pt x="1428623" y="242697"/>
                </a:lnTo>
                <a:lnTo>
                  <a:pt x="1436224" y="243887"/>
                </a:lnTo>
                <a:lnTo>
                  <a:pt x="1450679" y="247648"/>
                </a:lnTo>
                <a:lnTo>
                  <a:pt x="1469008" y="259587"/>
                </a:lnTo>
                <a:lnTo>
                  <a:pt x="1475485" y="277744"/>
                </a:lnTo>
                <a:lnTo>
                  <a:pt x="1478309" y="306415"/>
                </a:lnTo>
                <a:lnTo>
                  <a:pt x="1478661" y="325120"/>
                </a:lnTo>
                <a:lnTo>
                  <a:pt x="1478656" y="589787"/>
                </a:lnTo>
                <a:lnTo>
                  <a:pt x="1478258" y="608663"/>
                </a:lnTo>
                <a:lnTo>
                  <a:pt x="1477221" y="624293"/>
                </a:lnTo>
                <a:lnTo>
                  <a:pt x="1473232" y="645837"/>
                </a:lnTo>
                <a:lnTo>
                  <a:pt x="1455917" y="663307"/>
                </a:lnTo>
                <a:lnTo>
                  <a:pt x="1428623" y="670560"/>
                </a:lnTo>
                <a:lnTo>
                  <a:pt x="1428623" y="688466"/>
                </a:lnTo>
                <a:lnTo>
                  <a:pt x="1663319" y="688466"/>
                </a:lnTo>
                <a:close/>
              </a:path>
              <a:path w="5895594" h="907796">
                <a:moveTo>
                  <a:pt x="1060704" y="391922"/>
                </a:moveTo>
                <a:lnTo>
                  <a:pt x="1065995" y="386350"/>
                </a:lnTo>
                <a:lnTo>
                  <a:pt x="1073167" y="375517"/>
                </a:lnTo>
                <a:lnTo>
                  <a:pt x="1077446" y="363568"/>
                </a:lnTo>
                <a:lnTo>
                  <a:pt x="1078864" y="350520"/>
                </a:lnTo>
                <a:lnTo>
                  <a:pt x="1078386" y="344092"/>
                </a:lnTo>
                <a:lnTo>
                  <a:pt x="1075240" y="332687"/>
                </a:lnTo>
                <a:lnTo>
                  <a:pt x="1069140" y="321077"/>
                </a:lnTo>
                <a:lnTo>
                  <a:pt x="1060069" y="309245"/>
                </a:lnTo>
                <a:lnTo>
                  <a:pt x="1056594" y="305211"/>
                </a:lnTo>
                <a:lnTo>
                  <a:pt x="1048733" y="293418"/>
                </a:lnTo>
                <a:lnTo>
                  <a:pt x="1046099" y="283463"/>
                </a:lnTo>
                <a:lnTo>
                  <a:pt x="1046099" y="275463"/>
                </a:lnTo>
                <a:lnTo>
                  <a:pt x="1050417" y="268605"/>
                </a:lnTo>
                <a:lnTo>
                  <a:pt x="1059053" y="262636"/>
                </a:lnTo>
                <a:lnTo>
                  <a:pt x="1072936" y="255099"/>
                </a:lnTo>
                <a:lnTo>
                  <a:pt x="1084795" y="251243"/>
                </a:lnTo>
                <a:lnTo>
                  <a:pt x="1097869" y="248929"/>
                </a:lnTo>
                <a:lnTo>
                  <a:pt x="1112139" y="248158"/>
                </a:lnTo>
                <a:lnTo>
                  <a:pt x="1124279" y="249185"/>
                </a:lnTo>
                <a:lnTo>
                  <a:pt x="1136527" y="252612"/>
                </a:lnTo>
                <a:lnTo>
                  <a:pt x="1147826" y="258445"/>
                </a:lnTo>
                <a:lnTo>
                  <a:pt x="1154040" y="262808"/>
                </a:lnTo>
                <a:lnTo>
                  <a:pt x="1163326" y="271928"/>
                </a:lnTo>
                <a:lnTo>
                  <a:pt x="1169416" y="282194"/>
                </a:lnTo>
                <a:lnTo>
                  <a:pt x="1171799" y="290857"/>
                </a:lnTo>
                <a:lnTo>
                  <a:pt x="1173257" y="301018"/>
                </a:lnTo>
                <a:lnTo>
                  <a:pt x="1174298" y="314009"/>
                </a:lnTo>
                <a:lnTo>
                  <a:pt x="1174922" y="329833"/>
                </a:lnTo>
                <a:lnTo>
                  <a:pt x="1175131" y="348488"/>
                </a:lnTo>
                <a:lnTo>
                  <a:pt x="1175131" y="395097"/>
                </a:lnTo>
                <a:lnTo>
                  <a:pt x="1174856" y="395223"/>
                </a:lnTo>
                <a:lnTo>
                  <a:pt x="1158175" y="402959"/>
                </a:lnTo>
                <a:lnTo>
                  <a:pt x="1142158" y="410523"/>
                </a:lnTo>
                <a:lnTo>
                  <a:pt x="1126806" y="417916"/>
                </a:lnTo>
                <a:lnTo>
                  <a:pt x="1112117" y="425136"/>
                </a:lnTo>
                <a:lnTo>
                  <a:pt x="1098092" y="432184"/>
                </a:lnTo>
                <a:lnTo>
                  <a:pt x="1084731" y="439060"/>
                </a:lnTo>
                <a:lnTo>
                  <a:pt x="1072033" y="445762"/>
                </a:lnTo>
                <a:lnTo>
                  <a:pt x="1059999" y="452291"/>
                </a:lnTo>
                <a:lnTo>
                  <a:pt x="1048629" y="458647"/>
                </a:lnTo>
                <a:lnTo>
                  <a:pt x="1037921" y="464829"/>
                </a:lnTo>
                <a:lnTo>
                  <a:pt x="1027877" y="470837"/>
                </a:lnTo>
                <a:lnTo>
                  <a:pt x="1018496" y="476671"/>
                </a:lnTo>
                <a:lnTo>
                  <a:pt x="1009777" y="482330"/>
                </a:lnTo>
                <a:lnTo>
                  <a:pt x="1001721" y="487815"/>
                </a:lnTo>
                <a:lnTo>
                  <a:pt x="987597" y="498258"/>
                </a:lnTo>
                <a:lnTo>
                  <a:pt x="976122" y="508000"/>
                </a:lnTo>
                <a:lnTo>
                  <a:pt x="962603" y="521944"/>
                </a:lnTo>
                <a:lnTo>
                  <a:pt x="954078" y="532694"/>
                </a:lnTo>
                <a:lnTo>
                  <a:pt x="946871" y="543750"/>
                </a:lnTo>
                <a:lnTo>
                  <a:pt x="940981" y="555113"/>
                </a:lnTo>
                <a:lnTo>
                  <a:pt x="936404" y="566782"/>
                </a:lnTo>
                <a:lnTo>
                  <a:pt x="933138" y="578758"/>
                </a:lnTo>
                <a:lnTo>
                  <a:pt x="931180" y="591041"/>
                </a:lnTo>
                <a:lnTo>
                  <a:pt x="930529" y="603631"/>
                </a:lnTo>
                <a:lnTo>
                  <a:pt x="930779" y="611169"/>
                </a:lnTo>
                <a:lnTo>
                  <a:pt x="932562" y="624431"/>
                </a:lnTo>
                <a:lnTo>
                  <a:pt x="936057" y="636832"/>
                </a:lnTo>
                <a:lnTo>
                  <a:pt x="941265" y="648375"/>
                </a:lnTo>
                <a:lnTo>
                  <a:pt x="948185" y="659066"/>
                </a:lnTo>
                <a:lnTo>
                  <a:pt x="956818" y="668909"/>
                </a:lnTo>
                <a:lnTo>
                  <a:pt x="972776" y="681529"/>
                </a:lnTo>
                <a:lnTo>
                  <a:pt x="983980" y="687385"/>
                </a:lnTo>
                <a:lnTo>
                  <a:pt x="996040" y="691578"/>
                </a:lnTo>
                <a:lnTo>
                  <a:pt x="1008957" y="694101"/>
                </a:lnTo>
                <a:lnTo>
                  <a:pt x="1022731" y="694944"/>
                </a:lnTo>
                <a:lnTo>
                  <a:pt x="1026506" y="694885"/>
                </a:lnTo>
                <a:lnTo>
                  <a:pt x="1036788" y="694154"/>
                </a:lnTo>
                <a:lnTo>
                  <a:pt x="1047262" y="692583"/>
                </a:lnTo>
                <a:lnTo>
                  <a:pt x="1057928" y="690173"/>
                </a:lnTo>
                <a:lnTo>
                  <a:pt x="1068785" y="686925"/>
                </a:lnTo>
                <a:lnTo>
                  <a:pt x="1067817" y="570811"/>
                </a:lnTo>
                <a:lnTo>
                  <a:pt x="1066419" y="557911"/>
                </a:lnTo>
                <a:lnTo>
                  <a:pt x="1066681" y="551579"/>
                </a:lnTo>
                <a:lnTo>
                  <a:pt x="1068628" y="539581"/>
                </a:lnTo>
                <a:lnTo>
                  <a:pt x="1072472" y="527620"/>
                </a:lnTo>
                <a:lnTo>
                  <a:pt x="1078212" y="515695"/>
                </a:lnTo>
                <a:lnTo>
                  <a:pt x="1085850" y="503809"/>
                </a:lnTo>
                <a:lnTo>
                  <a:pt x="1094044" y="493381"/>
                </a:lnTo>
                <a:lnTo>
                  <a:pt x="1101646" y="484845"/>
                </a:lnTo>
                <a:lnTo>
                  <a:pt x="1109971" y="476427"/>
                </a:lnTo>
                <a:lnTo>
                  <a:pt x="1119018" y="468125"/>
                </a:lnTo>
                <a:lnTo>
                  <a:pt x="1128789" y="459940"/>
                </a:lnTo>
                <a:lnTo>
                  <a:pt x="1139285" y="451872"/>
                </a:lnTo>
                <a:lnTo>
                  <a:pt x="1150506" y="443921"/>
                </a:lnTo>
                <a:lnTo>
                  <a:pt x="1162455" y="436087"/>
                </a:lnTo>
                <a:lnTo>
                  <a:pt x="1175131" y="428371"/>
                </a:lnTo>
                <a:lnTo>
                  <a:pt x="1175131" y="583691"/>
                </a:lnTo>
                <a:lnTo>
                  <a:pt x="1174719" y="584040"/>
                </a:lnTo>
                <a:lnTo>
                  <a:pt x="1162031" y="593927"/>
                </a:lnTo>
                <a:lnTo>
                  <a:pt x="1149975" y="601617"/>
                </a:lnTo>
                <a:lnTo>
                  <a:pt x="1150156" y="640738"/>
                </a:lnTo>
                <a:lnTo>
                  <a:pt x="1162547" y="630793"/>
                </a:lnTo>
                <a:lnTo>
                  <a:pt x="1175131" y="620013"/>
                </a:lnTo>
                <a:lnTo>
                  <a:pt x="1177606" y="633500"/>
                </a:lnTo>
                <a:lnTo>
                  <a:pt x="1181670" y="646575"/>
                </a:lnTo>
                <a:lnTo>
                  <a:pt x="1187167" y="658067"/>
                </a:lnTo>
                <a:lnTo>
                  <a:pt x="1194091" y="667969"/>
                </a:lnTo>
                <a:lnTo>
                  <a:pt x="1202436" y="676275"/>
                </a:lnTo>
                <a:lnTo>
                  <a:pt x="1212915" y="683487"/>
                </a:lnTo>
                <a:lnTo>
                  <a:pt x="1223804" y="688499"/>
                </a:lnTo>
                <a:lnTo>
                  <a:pt x="1236038" y="692079"/>
                </a:lnTo>
                <a:lnTo>
                  <a:pt x="1249616" y="694227"/>
                </a:lnTo>
                <a:lnTo>
                  <a:pt x="1264539" y="694944"/>
                </a:lnTo>
                <a:lnTo>
                  <a:pt x="1276975" y="694351"/>
                </a:lnTo>
                <a:lnTo>
                  <a:pt x="1289817" y="692386"/>
                </a:lnTo>
                <a:lnTo>
                  <a:pt x="1302074" y="689053"/>
                </a:lnTo>
                <a:lnTo>
                  <a:pt x="1313755" y="684358"/>
                </a:lnTo>
                <a:lnTo>
                  <a:pt x="1324864" y="678307"/>
                </a:lnTo>
                <a:lnTo>
                  <a:pt x="1332354" y="673192"/>
                </a:lnTo>
                <a:lnTo>
                  <a:pt x="1341319" y="665925"/>
                </a:lnTo>
                <a:lnTo>
                  <a:pt x="1350187" y="657469"/>
                </a:lnTo>
                <a:lnTo>
                  <a:pt x="1358954" y="647824"/>
                </a:lnTo>
                <a:lnTo>
                  <a:pt x="1367617" y="636990"/>
                </a:lnTo>
                <a:lnTo>
                  <a:pt x="1376172" y="624966"/>
                </a:lnTo>
                <a:lnTo>
                  <a:pt x="1361313" y="613028"/>
                </a:lnTo>
                <a:lnTo>
                  <a:pt x="1355751" y="619878"/>
                </a:lnTo>
                <a:lnTo>
                  <a:pt x="1345279" y="628536"/>
                </a:lnTo>
                <a:lnTo>
                  <a:pt x="1335024" y="631444"/>
                </a:lnTo>
                <a:lnTo>
                  <a:pt x="1330706" y="631444"/>
                </a:lnTo>
                <a:lnTo>
                  <a:pt x="1320292" y="624713"/>
                </a:lnTo>
                <a:lnTo>
                  <a:pt x="1316101" y="615314"/>
                </a:lnTo>
                <a:lnTo>
                  <a:pt x="1314638" y="606146"/>
                </a:lnTo>
                <a:lnTo>
                  <a:pt x="1313921" y="593100"/>
                </a:lnTo>
                <a:lnTo>
                  <a:pt x="1313688" y="575310"/>
                </a:lnTo>
                <a:lnTo>
                  <a:pt x="1313648" y="384299"/>
                </a:lnTo>
                <a:lnTo>
                  <a:pt x="1313381" y="366488"/>
                </a:lnTo>
                <a:lnTo>
                  <a:pt x="1312867" y="350563"/>
                </a:lnTo>
                <a:lnTo>
                  <a:pt x="1312109" y="336526"/>
                </a:lnTo>
                <a:lnTo>
                  <a:pt x="1309873" y="314133"/>
                </a:lnTo>
                <a:lnTo>
                  <a:pt x="1306703" y="299338"/>
                </a:lnTo>
                <a:lnTo>
                  <a:pt x="1301282" y="286861"/>
                </a:lnTo>
                <a:lnTo>
                  <a:pt x="1287714" y="266770"/>
                </a:lnTo>
                <a:lnTo>
                  <a:pt x="1278816" y="257096"/>
                </a:lnTo>
                <a:lnTo>
                  <a:pt x="1268508" y="247673"/>
                </a:lnTo>
                <a:lnTo>
                  <a:pt x="1256792" y="238506"/>
                </a:lnTo>
                <a:lnTo>
                  <a:pt x="1242256" y="229436"/>
                </a:lnTo>
                <a:lnTo>
                  <a:pt x="1220368" y="220141"/>
                </a:lnTo>
                <a:lnTo>
                  <a:pt x="1208289" y="216652"/>
                </a:lnTo>
                <a:lnTo>
                  <a:pt x="1195452" y="213935"/>
                </a:lnTo>
                <a:lnTo>
                  <a:pt x="1181858" y="211993"/>
                </a:lnTo>
                <a:lnTo>
                  <a:pt x="1167506" y="210827"/>
                </a:lnTo>
                <a:lnTo>
                  <a:pt x="1152398" y="210438"/>
                </a:lnTo>
                <a:lnTo>
                  <a:pt x="1147170" y="210479"/>
                </a:lnTo>
                <a:lnTo>
                  <a:pt x="1134263" y="210926"/>
                </a:lnTo>
                <a:lnTo>
                  <a:pt x="1121472" y="211868"/>
                </a:lnTo>
                <a:lnTo>
                  <a:pt x="1108798" y="213304"/>
                </a:lnTo>
                <a:lnTo>
                  <a:pt x="1096238" y="215231"/>
                </a:lnTo>
                <a:lnTo>
                  <a:pt x="1083790" y="217650"/>
                </a:lnTo>
                <a:lnTo>
                  <a:pt x="1071455" y="220558"/>
                </a:lnTo>
                <a:lnTo>
                  <a:pt x="1059230" y="223954"/>
                </a:lnTo>
                <a:lnTo>
                  <a:pt x="1047114" y="227837"/>
                </a:lnTo>
                <a:lnTo>
                  <a:pt x="1029268" y="234716"/>
                </a:lnTo>
                <a:lnTo>
                  <a:pt x="1017017" y="240477"/>
                </a:lnTo>
                <a:lnTo>
                  <a:pt x="1005598" y="246803"/>
                </a:lnTo>
                <a:lnTo>
                  <a:pt x="995012" y="253693"/>
                </a:lnTo>
                <a:lnTo>
                  <a:pt x="976337" y="269165"/>
                </a:lnTo>
                <a:lnTo>
                  <a:pt x="960855" y="286936"/>
                </a:lnTo>
                <a:lnTo>
                  <a:pt x="953310" y="298378"/>
                </a:lnTo>
                <a:lnTo>
                  <a:pt x="947449" y="310000"/>
                </a:lnTo>
                <a:lnTo>
                  <a:pt x="943267" y="321802"/>
                </a:lnTo>
                <a:lnTo>
                  <a:pt x="939926" y="345948"/>
                </a:lnTo>
                <a:lnTo>
                  <a:pt x="940960" y="356874"/>
                </a:lnTo>
                <a:lnTo>
                  <a:pt x="944794" y="368835"/>
                </a:lnTo>
                <a:lnTo>
                  <a:pt x="951473" y="379925"/>
                </a:lnTo>
                <a:lnTo>
                  <a:pt x="961008" y="390144"/>
                </a:lnTo>
                <a:lnTo>
                  <a:pt x="975329" y="400175"/>
                </a:lnTo>
                <a:lnTo>
                  <a:pt x="986940" y="405109"/>
                </a:lnTo>
                <a:lnTo>
                  <a:pt x="999605" y="408076"/>
                </a:lnTo>
                <a:lnTo>
                  <a:pt x="1013332" y="409066"/>
                </a:lnTo>
                <a:lnTo>
                  <a:pt x="1026955" y="408048"/>
                </a:lnTo>
                <a:lnTo>
                  <a:pt x="1039629" y="404852"/>
                </a:lnTo>
                <a:lnTo>
                  <a:pt x="1050875" y="399476"/>
                </a:lnTo>
                <a:lnTo>
                  <a:pt x="1060704" y="391922"/>
                </a:lnTo>
                <a:close/>
              </a:path>
            </a:pathLst>
          </a:custGeom>
          <a:solidFill>
            <a:srgbClr val="C4E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91638" y="2550160"/>
            <a:ext cx="108712" cy="183134"/>
          </a:xfrm>
          <a:custGeom>
            <a:avLst/>
            <a:gdLst/>
            <a:ahLst/>
            <a:cxnLst/>
            <a:rect l="l" t="t" r="r" b="b"/>
            <a:pathLst>
              <a:path w="108712" h="183134">
                <a:moveTo>
                  <a:pt x="108712" y="0"/>
                </a:moveTo>
                <a:lnTo>
                  <a:pt x="96036" y="7716"/>
                </a:lnTo>
                <a:lnTo>
                  <a:pt x="84087" y="15550"/>
                </a:lnTo>
                <a:lnTo>
                  <a:pt x="72866" y="23501"/>
                </a:lnTo>
                <a:lnTo>
                  <a:pt x="62370" y="31569"/>
                </a:lnTo>
                <a:lnTo>
                  <a:pt x="52599" y="39754"/>
                </a:lnTo>
                <a:lnTo>
                  <a:pt x="43552" y="48056"/>
                </a:lnTo>
                <a:lnTo>
                  <a:pt x="35227" y="56474"/>
                </a:lnTo>
                <a:lnTo>
                  <a:pt x="27625" y="65010"/>
                </a:lnTo>
                <a:lnTo>
                  <a:pt x="20743" y="73662"/>
                </a:lnTo>
                <a:lnTo>
                  <a:pt x="11793" y="87324"/>
                </a:lnTo>
                <a:lnTo>
                  <a:pt x="6053" y="99249"/>
                </a:lnTo>
                <a:lnTo>
                  <a:pt x="2209" y="111210"/>
                </a:lnTo>
                <a:lnTo>
                  <a:pt x="262" y="123208"/>
                </a:lnTo>
                <a:lnTo>
                  <a:pt x="0" y="129539"/>
                </a:lnTo>
                <a:lnTo>
                  <a:pt x="1398" y="142440"/>
                </a:lnTo>
                <a:lnTo>
                  <a:pt x="5594" y="154410"/>
                </a:lnTo>
                <a:lnTo>
                  <a:pt x="12588" y="165432"/>
                </a:lnTo>
                <a:lnTo>
                  <a:pt x="26063" y="177339"/>
                </a:lnTo>
                <a:lnTo>
                  <a:pt x="37987" y="181782"/>
                </a:lnTo>
                <a:lnTo>
                  <a:pt x="51181" y="183134"/>
                </a:lnTo>
                <a:lnTo>
                  <a:pt x="61340" y="182035"/>
                </a:lnTo>
                <a:lnTo>
                  <a:pt x="72132" y="178739"/>
                </a:lnTo>
                <a:lnTo>
                  <a:pt x="83556" y="173246"/>
                </a:lnTo>
                <a:lnTo>
                  <a:pt x="95612" y="165556"/>
                </a:lnTo>
                <a:lnTo>
                  <a:pt x="108300" y="155669"/>
                </a:lnTo>
                <a:lnTo>
                  <a:pt x="108712" y="155320"/>
                </a:lnTo>
                <a:lnTo>
                  <a:pt x="108712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58178" y="2367534"/>
            <a:ext cx="144018" cy="422401"/>
          </a:xfrm>
          <a:custGeom>
            <a:avLst/>
            <a:gdLst/>
            <a:ahLst/>
            <a:cxnLst/>
            <a:rect l="l" t="t" r="r" b="b"/>
            <a:pathLst>
              <a:path w="144018" h="422401">
                <a:moveTo>
                  <a:pt x="73025" y="0"/>
                </a:moveTo>
                <a:lnTo>
                  <a:pt x="47963" y="5463"/>
                </a:lnTo>
                <a:lnTo>
                  <a:pt x="29591" y="19050"/>
                </a:lnTo>
                <a:lnTo>
                  <a:pt x="19232" y="35210"/>
                </a:lnTo>
                <a:lnTo>
                  <a:pt x="11412" y="58988"/>
                </a:lnTo>
                <a:lnTo>
                  <a:pt x="8461" y="73733"/>
                </a:lnTo>
                <a:lnTo>
                  <a:pt x="6154" y="90382"/>
                </a:lnTo>
                <a:lnTo>
                  <a:pt x="4012" y="113920"/>
                </a:lnTo>
                <a:lnTo>
                  <a:pt x="2610" y="135654"/>
                </a:lnTo>
                <a:lnTo>
                  <a:pt x="1508" y="159691"/>
                </a:lnTo>
                <a:lnTo>
                  <a:pt x="706" y="186031"/>
                </a:lnTo>
                <a:lnTo>
                  <a:pt x="205" y="214673"/>
                </a:lnTo>
                <a:lnTo>
                  <a:pt x="67" y="229858"/>
                </a:lnTo>
                <a:lnTo>
                  <a:pt x="4" y="245618"/>
                </a:lnTo>
                <a:lnTo>
                  <a:pt x="0" y="251078"/>
                </a:lnTo>
                <a:lnTo>
                  <a:pt x="117" y="264526"/>
                </a:lnTo>
                <a:lnTo>
                  <a:pt x="1045" y="290746"/>
                </a:lnTo>
                <a:lnTo>
                  <a:pt x="2878" y="316054"/>
                </a:lnTo>
                <a:lnTo>
                  <a:pt x="5591" y="340438"/>
                </a:lnTo>
                <a:lnTo>
                  <a:pt x="9961" y="364911"/>
                </a:lnTo>
                <a:lnTo>
                  <a:pt x="19397" y="389170"/>
                </a:lnTo>
                <a:lnTo>
                  <a:pt x="30352" y="403987"/>
                </a:lnTo>
                <a:lnTo>
                  <a:pt x="52269" y="418999"/>
                </a:lnTo>
                <a:lnTo>
                  <a:pt x="70993" y="422401"/>
                </a:lnTo>
                <a:lnTo>
                  <a:pt x="84658" y="421089"/>
                </a:lnTo>
                <a:lnTo>
                  <a:pt x="107336" y="410663"/>
                </a:lnTo>
                <a:lnTo>
                  <a:pt x="123671" y="391020"/>
                </a:lnTo>
                <a:lnTo>
                  <a:pt x="133356" y="366143"/>
                </a:lnTo>
                <a:lnTo>
                  <a:pt x="136572" y="348565"/>
                </a:lnTo>
                <a:lnTo>
                  <a:pt x="138682" y="330890"/>
                </a:lnTo>
                <a:lnTo>
                  <a:pt x="140442" y="309811"/>
                </a:lnTo>
                <a:lnTo>
                  <a:pt x="141850" y="285327"/>
                </a:lnTo>
                <a:lnTo>
                  <a:pt x="142908" y="257435"/>
                </a:lnTo>
                <a:lnTo>
                  <a:pt x="143305" y="242212"/>
                </a:lnTo>
                <a:lnTo>
                  <a:pt x="143615" y="226135"/>
                </a:lnTo>
                <a:lnTo>
                  <a:pt x="143837" y="209206"/>
                </a:lnTo>
                <a:lnTo>
                  <a:pt x="143971" y="191424"/>
                </a:lnTo>
                <a:lnTo>
                  <a:pt x="144017" y="172789"/>
                </a:lnTo>
                <a:lnTo>
                  <a:pt x="144018" y="172212"/>
                </a:lnTo>
                <a:lnTo>
                  <a:pt x="143904" y="154418"/>
                </a:lnTo>
                <a:lnTo>
                  <a:pt x="143563" y="137885"/>
                </a:lnTo>
                <a:lnTo>
                  <a:pt x="142996" y="122613"/>
                </a:lnTo>
                <a:lnTo>
                  <a:pt x="141180" y="95845"/>
                </a:lnTo>
                <a:lnTo>
                  <a:pt x="138456" y="74105"/>
                </a:lnTo>
                <a:lnTo>
                  <a:pt x="134824" y="57387"/>
                </a:lnTo>
                <a:lnTo>
                  <a:pt x="129553" y="42316"/>
                </a:lnTo>
                <a:lnTo>
                  <a:pt x="116630" y="20170"/>
                </a:lnTo>
                <a:lnTo>
                  <a:pt x="96472" y="4256"/>
                </a:lnTo>
                <a:lnTo>
                  <a:pt x="73025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92446" y="2367534"/>
            <a:ext cx="144017" cy="422401"/>
          </a:xfrm>
          <a:custGeom>
            <a:avLst/>
            <a:gdLst/>
            <a:ahLst/>
            <a:cxnLst/>
            <a:rect l="l" t="t" r="r" b="b"/>
            <a:pathLst>
              <a:path w="144017" h="422401">
                <a:moveTo>
                  <a:pt x="73025" y="0"/>
                </a:moveTo>
                <a:lnTo>
                  <a:pt x="47963" y="5463"/>
                </a:lnTo>
                <a:lnTo>
                  <a:pt x="29590" y="19050"/>
                </a:lnTo>
                <a:lnTo>
                  <a:pt x="19232" y="35210"/>
                </a:lnTo>
                <a:lnTo>
                  <a:pt x="11412" y="58988"/>
                </a:lnTo>
                <a:lnTo>
                  <a:pt x="8461" y="73733"/>
                </a:lnTo>
                <a:lnTo>
                  <a:pt x="6154" y="90382"/>
                </a:lnTo>
                <a:lnTo>
                  <a:pt x="4012" y="113920"/>
                </a:lnTo>
                <a:lnTo>
                  <a:pt x="2610" y="135654"/>
                </a:lnTo>
                <a:lnTo>
                  <a:pt x="1508" y="159691"/>
                </a:lnTo>
                <a:lnTo>
                  <a:pt x="706" y="186031"/>
                </a:lnTo>
                <a:lnTo>
                  <a:pt x="205" y="214673"/>
                </a:lnTo>
                <a:lnTo>
                  <a:pt x="67" y="229858"/>
                </a:lnTo>
                <a:lnTo>
                  <a:pt x="4" y="245618"/>
                </a:lnTo>
                <a:lnTo>
                  <a:pt x="0" y="251078"/>
                </a:lnTo>
                <a:lnTo>
                  <a:pt x="117" y="264526"/>
                </a:lnTo>
                <a:lnTo>
                  <a:pt x="1045" y="290746"/>
                </a:lnTo>
                <a:lnTo>
                  <a:pt x="2878" y="316054"/>
                </a:lnTo>
                <a:lnTo>
                  <a:pt x="5591" y="340438"/>
                </a:lnTo>
                <a:lnTo>
                  <a:pt x="9961" y="364911"/>
                </a:lnTo>
                <a:lnTo>
                  <a:pt x="19397" y="389170"/>
                </a:lnTo>
                <a:lnTo>
                  <a:pt x="30352" y="403987"/>
                </a:lnTo>
                <a:lnTo>
                  <a:pt x="52269" y="418999"/>
                </a:lnTo>
                <a:lnTo>
                  <a:pt x="70992" y="422401"/>
                </a:lnTo>
                <a:lnTo>
                  <a:pt x="84658" y="421089"/>
                </a:lnTo>
                <a:lnTo>
                  <a:pt x="107336" y="410663"/>
                </a:lnTo>
                <a:lnTo>
                  <a:pt x="123671" y="391020"/>
                </a:lnTo>
                <a:lnTo>
                  <a:pt x="133356" y="366143"/>
                </a:lnTo>
                <a:lnTo>
                  <a:pt x="136572" y="348565"/>
                </a:lnTo>
                <a:lnTo>
                  <a:pt x="138682" y="330890"/>
                </a:lnTo>
                <a:lnTo>
                  <a:pt x="140442" y="309811"/>
                </a:lnTo>
                <a:lnTo>
                  <a:pt x="141850" y="285327"/>
                </a:lnTo>
                <a:lnTo>
                  <a:pt x="142908" y="257435"/>
                </a:lnTo>
                <a:lnTo>
                  <a:pt x="143305" y="242212"/>
                </a:lnTo>
                <a:lnTo>
                  <a:pt x="143615" y="226135"/>
                </a:lnTo>
                <a:lnTo>
                  <a:pt x="143837" y="209206"/>
                </a:lnTo>
                <a:lnTo>
                  <a:pt x="143971" y="191424"/>
                </a:lnTo>
                <a:lnTo>
                  <a:pt x="144017" y="172789"/>
                </a:lnTo>
                <a:lnTo>
                  <a:pt x="144017" y="172212"/>
                </a:lnTo>
                <a:lnTo>
                  <a:pt x="143904" y="154418"/>
                </a:lnTo>
                <a:lnTo>
                  <a:pt x="143563" y="137885"/>
                </a:lnTo>
                <a:lnTo>
                  <a:pt x="142996" y="122613"/>
                </a:lnTo>
                <a:lnTo>
                  <a:pt x="141180" y="95845"/>
                </a:lnTo>
                <a:lnTo>
                  <a:pt x="138456" y="74105"/>
                </a:lnTo>
                <a:lnTo>
                  <a:pt x="134824" y="57387"/>
                </a:lnTo>
                <a:lnTo>
                  <a:pt x="129553" y="42316"/>
                </a:lnTo>
                <a:lnTo>
                  <a:pt x="116630" y="20170"/>
                </a:lnTo>
                <a:lnTo>
                  <a:pt x="96472" y="4256"/>
                </a:lnTo>
                <a:lnTo>
                  <a:pt x="73025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50586" y="2346198"/>
            <a:ext cx="501396" cy="477900"/>
          </a:xfrm>
          <a:custGeom>
            <a:avLst/>
            <a:gdLst/>
            <a:ahLst/>
            <a:cxnLst/>
            <a:rect l="l" t="t" r="r" b="b"/>
            <a:pathLst>
              <a:path w="501396" h="477900">
                <a:moveTo>
                  <a:pt x="0" y="0"/>
                </a:moveTo>
                <a:lnTo>
                  <a:pt x="189102" y="0"/>
                </a:lnTo>
                <a:lnTo>
                  <a:pt x="189102" y="317118"/>
                </a:lnTo>
                <a:lnTo>
                  <a:pt x="189294" y="335408"/>
                </a:lnTo>
                <a:lnTo>
                  <a:pt x="189863" y="350924"/>
                </a:lnTo>
                <a:lnTo>
                  <a:pt x="192080" y="373629"/>
                </a:lnTo>
                <a:lnTo>
                  <a:pt x="199608" y="393359"/>
                </a:lnTo>
                <a:lnTo>
                  <a:pt x="208787" y="402971"/>
                </a:lnTo>
                <a:lnTo>
                  <a:pt x="223392" y="410463"/>
                </a:lnTo>
                <a:lnTo>
                  <a:pt x="232283" y="410463"/>
                </a:lnTo>
                <a:lnTo>
                  <a:pt x="245323" y="409109"/>
                </a:lnTo>
                <a:lnTo>
                  <a:pt x="264540" y="401065"/>
                </a:lnTo>
                <a:lnTo>
                  <a:pt x="279906" y="388355"/>
                </a:lnTo>
                <a:lnTo>
                  <a:pt x="297241" y="368851"/>
                </a:lnTo>
                <a:lnTo>
                  <a:pt x="306647" y="356550"/>
                </a:lnTo>
                <a:lnTo>
                  <a:pt x="312165" y="348868"/>
                </a:lnTo>
                <a:lnTo>
                  <a:pt x="312165" y="100711"/>
                </a:lnTo>
                <a:lnTo>
                  <a:pt x="311814" y="82006"/>
                </a:lnTo>
                <a:lnTo>
                  <a:pt x="310758" y="66214"/>
                </a:lnTo>
                <a:lnTo>
                  <a:pt x="306506" y="43370"/>
                </a:lnTo>
                <a:lnTo>
                  <a:pt x="295113" y="28484"/>
                </a:lnTo>
                <a:lnTo>
                  <a:pt x="269729" y="19478"/>
                </a:lnTo>
                <a:lnTo>
                  <a:pt x="262127" y="18287"/>
                </a:lnTo>
                <a:lnTo>
                  <a:pt x="262127" y="0"/>
                </a:lnTo>
                <a:lnTo>
                  <a:pt x="451230" y="0"/>
                </a:lnTo>
                <a:lnTo>
                  <a:pt x="451230" y="363347"/>
                </a:lnTo>
                <a:lnTo>
                  <a:pt x="451587" y="382024"/>
                </a:lnTo>
                <a:lnTo>
                  <a:pt x="452658" y="397840"/>
                </a:lnTo>
                <a:lnTo>
                  <a:pt x="454443" y="410790"/>
                </a:lnTo>
                <a:lnTo>
                  <a:pt x="456942" y="420869"/>
                </a:lnTo>
                <a:lnTo>
                  <a:pt x="460154" y="428072"/>
                </a:lnTo>
                <a:lnTo>
                  <a:pt x="468658" y="436365"/>
                </a:lnTo>
                <a:lnTo>
                  <a:pt x="479658" y="441579"/>
                </a:lnTo>
                <a:lnTo>
                  <a:pt x="494118" y="445135"/>
                </a:lnTo>
                <a:lnTo>
                  <a:pt x="501396" y="446150"/>
                </a:lnTo>
                <a:lnTo>
                  <a:pt x="501396" y="464057"/>
                </a:lnTo>
                <a:lnTo>
                  <a:pt x="312165" y="464057"/>
                </a:lnTo>
                <a:lnTo>
                  <a:pt x="312165" y="401954"/>
                </a:lnTo>
                <a:lnTo>
                  <a:pt x="302604" y="412979"/>
                </a:lnTo>
                <a:lnTo>
                  <a:pt x="293032" y="423102"/>
                </a:lnTo>
                <a:lnTo>
                  <a:pt x="283452" y="432323"/>
                </a:lnTo>
                <a:lnTo>
                  <a:pt x="273871" y="440641"/>
                </a:lnTo>
                <a:lnTo>
                  <a:pt x="254720" y="454572"/>
                </a:lnTo>
                <a:lnTo>
                  <a:pt x="234476" y="465367"/>
                </a:lnTo>
                <a:lnTo>
                  <a:pt x="210669" y="473364"/>
                </a:lnTo>
                <a:lnTo>
                  <a:pt x="198122" y="475867"/>
                </a:lnTo>
                <a:lnTo>
                  <a:pt x="185142" y="477378"/>
                </a:lnTo>
                <a:lnTo>
                  <a:pt x="171726" y="477900"/>
                </a:lnTo>
                <a:lnTo>
                  <a:pt x="171323" y="477900"/>
                </a:lnTo>
                <a:lnTo>
                  <a:pt x="158085" y="477191"/>
                </a:lnTo>
                <a:lnTo>
                  <a:pt x="145363" y="475062"/>
                </a:lnTo>
                <a:lnTo>
                  <a:pt x="133150" y="471513"/>
                </a:lnTo>
                <a:lnTo>
                  <a:pt x="121444" y="466546"/>
                </a:lnTo>
                <a:lnTo>
                  <a:pt x="110241" y="460158"/>
                </a:lnTo>
                <a:lnTo>
                  <a:pt x="91028" y="444866"/>
                </a:lnTo>
                <a:lnTo>
                  <a:pt x="81922" y="435278"/>
                </a:lnTo>
                <a:lnTo>
                  <a:pt x="74149" y="425132"/>
                </a:lnTo>
                <a:lnTo>
                  <a:pt x="62585" y="403168"/>
                </a:lnTo>
                <a:lnTo>
                  <a:pt x="58360" y="389672"/>
                </a:lnTo>
                <a:lnTo>
                  <a:pt x="54726" y="370341"/>
                </a:lnTo>
                <a:lnTo>
                  <a:pt x="52155" y="346145"/>
                </a:lnTo>
                <a:lnTo>
                  <a:pt x="51265" y="332225"/>
                </a:lnTo>
                <a:lnTo>
                  <a:pt x="50638" y="317092"/>
                </a:lnTo>
                <a:lnTo>
                  <a:pt x="50271" y="300748"/>
                </a:lnTo>
                <a:lnTo>
                  <a:pt x="50164" y="284861"/>
                </a:lnTo>
                <a:lnTo>
                  <a:pt x="50164" y="100711"/>
                </a:lnTo>
                <a:lnTo>
                  <a:pt x="49813" y="82006"/>
                </a:lnTo>
                <a:lnTo>
                  <a:pt x="48757" y="66214"/>
                </a:lnTo>
                <a:lnTo>
                  <a:pt x="46989" y="53335"/>
                </a:lnTo>
                <a:lnTo>
                  <a:pt x="44505" y="43370"/>
                </a:lnTo>
                <a:lnTo>
                  <a:pt x="41299" y="36318"/>
                </a:lnTo>
                <a:lnTo>
                  <a:pt x="33133" y="28500"/>
                </a:lnTo>
                <a:lnTo>
                  <a:pt x="22226" y="23263"/>
                </a:lnTo>
                <a:lnTo>
                  <a:pt x="7774" y="19502"/>
                </a:lnTo>
                <a:lnTo>
                  <a:pt x="0" y="1828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9694" y="2346198"/>
            <a:ext cx="490473" cy="683387"/>
          </a:xfrm>
          <a:custGeom>
            <a:avLst/>
            <a:gdLst/>
            <a:ahLst/>
            <a:cxnLst/>
            <a:rect l="l" t="t" r="r" b="b"/>
            <a:pathLst>
              <a:path w="490473" h="683387">
                <a:moveTo>
                  <a:pt x="0" y="0"/>
                </a:moveTo>
                <a:lnTo>
                  <a:pt x="246760" y="0"/>
                </a:lnTo>
                <a:lnTo>
                  <a:pt x="246760" y="18287"/>
                </a:lnTo>
                <a:lnTo>
                  <a:pt x="231201" y="19994"/>
                </a:lnTo>
                <a:lnTo>
                  <a:pt x="219329" y="23551"/>
                </a:lnTo>
                <a:lnTo>
                  <a:pt x="212470" y="27812"/>
                </a:lnTo>
                <a:lnTo>
                  <a:pt x="205866" y="33400"/>
                </a:lnTo>
                <a:lnTo>
                  <a:pt x="202564" y="40131"/>
                </a:lnTo>
                <a:lnTo>
                  <a:pt x="202564" y="48132"/>
                </a:lnTo>
                <a:lnTo>
                  <a:pt x="203214" y="55199"/>
                </a:lnTo>
                <a:lnTo>
                  <a:pt x="205162" y="64187"/>
                </a:lnTo>
                <a:lnTo>
                  <a:pt x="208408" y="75100"/>
                </a:lnTo>
                <a:lnTo>
                  <a:pt x="212953" y="87940"/>
                </a:lnTo>
                <a:lnTo>
                  <a:pt x="218797" y="102711"/>
                </a:lnTo>
                <a:lnTo>
                  <a:pt x="225939" y="119415"/>
                </a:lnTo>
                <a:lnTo>
                  <a:pt x="227329" y="122554"/>
                </a:lnTo>
                <a:lnTo>
                  <a:pt x="306831" y="304291"/>
                </a:lnTo>
                <a:lnTo>
                  <a:pt x="360933" y="163829"/>
                </a:lnTo>
                <a:lnTo>
                  <a:pt x="367372" y="146857"/>
                </a:lnTo>
                <a:lnTo>
                  <a:pt x="373013" y="131150"/>
                </a:lnTo>
                <a:lnTo>
                  <a:pt x="377854" y="116707"/>
                </a:lnTo>
                <a:lnTo>
                  <a:pt x="381895" y="103524"/>
                </a:lnTo>
                <a:lnTo>
                  <a:pt x="385135" y="91601"/>
                </a:lnTo>
                <a:lnTo>
                  <a:pt x="387572" y="80933"/>
                </a:lnTo>
                <a:lnTo>
                  <a:pt x="389204" y="71519"/>
                </a:lnTo>
                <a:lnTo>
                  <a:pt x="390143" y="59562"/>
                </a:lnTo>
                <a:lnTo>
                  <a:pt x="388197" y="46024"/>
                </a:lnTo>
                <a:lnTo>
                  <a:pt x="382392" y="34904"/>
                </a:lnTo>
                <a:lnTo>
                  <a:pt x="369639" y="24850"/>
                </a:lnTo>
                <a:lnTo>
                  <a:pt x="358182" y="21057"/>
                </a:lnTo>
                <a:lnTo>
                  <a:pt x="343708" y="18831"/>
                </a:lnTo>
                <a:lnTo>
                  <a:pt x="335025" y="18287"/>
                </a:lnTo>
                <a:lnTo>
                  <a:pt x="335025" y="0"/>
                </a:lnTo>
                <a:lnTo>
                  <a:pt x="490473" y="0"/>
                </a:lnTo>
                <a:lnTo>
                  <a:pt x="490473" y="18287"/>
                </a:lnTo>
                <a:lnTo>
                  <a:pt x="477176" y="21039"/>
                </a:lnTo>
                <a:lnTo>
                  <a:pt x="465495" y="26209"/>
                </a:lnTo>
                <a:lnTo>
                  <a:pt x="453263" y="35940"/>
                </a:lnTo>
                <a:lnTo>
                  <a:pt x="441414" y="54290"/>
                </a:lnTo>
                <a:lnTo>
                  <a:pt x="431124" y="75570"/>
                </a:lnTo>
                <a:lnTo>
                  <a:pt x="418911" y="104099"/>
                </a:lnTo>
                <a:lnTo>
                  <a:pt x="412081" y="121084"/>
                </a:lnTo>
                <a:lnTo>
                  <a:pt x="405129" y="138937"/>
                </a:lnTo>
                <a:lnTo>
                  <a:pt x="272541" y="482980"/>
                </a:lnTo>
                <a:lnTo>
                  <a:pt x="265417" y="501144"/>
                </a:lnTo>
                <a:lnTo>
                  <a:pt x="258562" y="518269"/>
                </a:lnTo>
                <a:lnTo>
                  <a:pt x="251975" y="534353"/>
                </a:lnTo>
                <a:lnTo>
                  <a:pt x="245658" y="549396"/>
                </a:lnTo>
                <a:lnTo>
                  <a:pt x="239611" y="563399"/>
                </a:lnTo>
                <a:lnTo>
                  <a:pt x="233835" y="576361"/>
                </a:lnTo>
                <a:lnTo>
                  <a:pt x="228330" y="588282"/>
                </a:lnTo>
                <a:lnTo>
                  <a:pt x="223097" y="599161"/>
                </a:lnTo>
                <a:lnTo>
                  <a:pt x="218137" y="608999"/>
                </a:lnTo>
                <a:lnTo>
                  <a:pt x="213449" y="617794"/>
                </a:lnTo>
                <a:lnTo>
                  <a:pt x="209036" y="625547"/>
                </a:lnTo>
                <a:lnTo>
                  <a:pt x="201032" y="637925"/>
                </a:lnTo>
                <a:lnTo>
                  <a:pt x="188688" y="652093"/>
                </a:lnTo>
                <a:lnTo>
                  <a:pt x="178648" y="660973"/>
                </a:lnTo>
                <a:lnTo>
                  <a:pt x="167996" y="668372"/>
                </a:lnTo>
                <a:lnTo>
                  <a:pt x="156732" y="674292"/>
                </a:lnTo>
                <a:lnTo>
                  <a:pt x="144853" y="678734"/>
                </a:lnTo>
                <a:lnTo>
                  <a:pt x="132358" y="681700"/>
                </a:lnTo>
                <a:lnTo>
                  <a:pt x="119245" y="683192"/>
                </a:lnTo>
                <a:lnTo>
                  <a:pt x="112267" y="683387"/>
                </a:lnTo>
                <a:lnTo>
                  <a:pt x="97954" y="682637"/>
                </a:lnTo>
                <a:lnTo>
                  <a:pt x="84665" y="680385"/>
                </a:lnTo>
                <a:lnTo>
                  <a:pt x="72397" y="676619"/>
                </a:lnTo>
                <a:lnTo>
                  <a:pt x="61145" y="671332"/>
                </a:lnTo>
                <a:lnTo>
                  <a:pt x="50905" y="664515"/>
                </a:lnTo>
                <a:lnTo>
                  <a:pt x="36127" y="649874"/>
                </a:lnTo>
                <a:lnTo>
                  <a:pt x="28906" y="639060"/>
                </a:lnTo>
                <a:lnTo>
                  <a:pt x="23802" y="627442"/>
                </a:lnTo>
                <a:lnTo>
                  <a:pt x="20816" y="615016"/>
                </a:lnTo>
                <a:lnTo>
                  <a:pt x="19938" y="602996"/>
                </a:lnTo>
                <a:lnTo>
                  <a:pt x="21036" y="589230"/>
                </a:lnTo>
                <a:lnTo>
                  <a:pt x="24337" y="576702"/>
                </a:lnTo>
                <a:lnTo>
                  <a:pt x="29854" y="565414"/>
                </a:lnTo>
                <a:lnTo>
                  <a:pt x="37591" y="555371"/>
                </a:lnTo>
                <a:lnTo>
                  <a:pt x="47625" y="546600"/>
                </a:lnTo>
                <a:lnTo>
                  <a:pt x="58857" y="540571"/>
                </a:lnTo>
                <a:lnTo>
                  <a:pt x="71272" y="537271"/>
                </a:lnTo>
                <a:lnTo>
                  <a:pt x="80898" y="536575"/>
                </a:lnTo>
                <a:lnTo>
                  <a:pt x="94764" y="537941"/>
                </a:lnTo>
                <a:lnTo>
                  <a:pt x="106904" y="542067"/>
                </a:lnTo>
                <a:lnTo>
                  <a:pt x="117319" y="548992"/>
                </a:lnTo>
                <a:lnTo>
                  <a:pt x="127508" y="561300"/>
                </a:lnTo>
                <a:lnTo>
                  <a:pt x="132311" y="572276"/>
                </a:lnTo>
                <a:lnTo>
                  <a:pt x="135312" y="585377"/>
                </a:lnTo>
                <a:lnTo>
                  <a:pt x="136510" y="600605"/>
                </a:lnTo>
                <a:lnTo>
                  <a:pt x="136525" y="601599"/>
                </a:lnTo>
                <a:lnTo>
                  <a:pt x="136905" y="614172"/>
                </a:lnTo>
                <a:lnTo>
                  <a:pt x="138429" y="622173"/>
                </a:lnTo>
                <a:lnTo>
                  <a:pt x="140969" y="625855"/>
                </a:lnTo>
                <a:lnTo>
                  <a:pt x="143636" y="629538"/>
                </a:lnTo>
                <a:lnTo>
                  <a:pt x="147446" y="631316"/>
                </a:lnTo>
                <a:lnTo>
                  <a:pt x="152400" y="631316"/>
                </a:lnTo>
                <a:lnTo>
                  <a:pt x="163086" y="628583"/>
                </a:lnTo>
                <a:lnTo>
                  <a:pt x="174332" y="620426"/>
                </a:lnTo>
                <a:lnTo>
                  <a:pt x="177800" y="616965"/>
                </a:lnTo>
                <a:lnTo>
                  <a:pt x="182638" y="611188"/>
                </a:lnTo>
                <a:lnTo>
                  <a:pt x="187675" y="603882"/>
                </a:lnTo>
                <a:lnTo>
                  <a:pt x="192910" y="595047"/>
                </a:lnTo>
                <a:lnTo>
                  <a:pt x="198346" y="584681"/>
                </a:lnTo>
                <a:lnTo>
                  <a:pt x="203983" y="572783"/>
                </a:lnTo>
                <a:lnTo>
                  <a:pt x="209823" y="559352"/>
                </a:lnTo>
                <a:lnTo>
                  <a:pt x="215867" y="544386"/>
                </a:lnTo>
                <a:lnTo>
                  <a:pt x="222116" y="527884"/>
                </a:lnTo>
                <a:lnTo>
                  <a:pt x="224408" y="521588"/>
                </a:lnTo>
                <a:lnTo>
                  <a:pt x="238759" y="482980"/>
                </a:lnTo>
                <a:lnTo>
                  <a:pt x="88900" y="138937"/>
                </a:lnTo>
                <a:lnTo>
                  <a:pt x="81211" y="121443"/>
                </a:lnTo>
                <a:lnTo>
                  <a:pt x="74007" y="105613"/>
                </a:lnTo>
                <a:lnTo>
                  <a:pt x="67288" y="91445"/>
                </a:lnTo>
                <a:lnTo>
                  <a:pt x="55304" y="68093"/>
                </a:lnTo>
                <a:lnTo>
                  <a:pt x="45260" y="51378"/>
                </a:lnTo>
                <a:lnTo>
                  <a:pt x="29661" y="34177"/>
                </a:lnTo>
                <a:lnTo>
                  <a:pt x="7859" y="21106"/>
                </a:lnTo>
                <a:lnTo>
                  <a:pt x="0" y="1828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22286" y="2332228"/>
            <a:ext cx="398526" cy="478027"/>
          </a:xfrm>
          <a:custGeom>
            <a:avLst/>
            <a:gdLst/>
            <a:ahLst/>
            <a:cxnLst/>
            <a:rect l="l" t="t" r="r" b="b"/>
            <a:pathLst>
              <a:path w="398526" h="478027">
                <a:moveTo>
                  <a:pt x="337566" y="0"/>
                </a:moveTo>
                <a:lnTo>
                  <a:pt x="351617" y="1224"/>
                </a:lnTo>
                <a:lnTo>
                  <a:pt x="364050" y="4897"/>
                </a:lnTo>
                <a:lnTo>
                  <a:pt x="374880" y="11019"/>
                </a:lnTo>
                <a:lnTo>
                  <a:pt x="381889" y="17145"/>
                </a:lnTo>
                <a:lnTo>
                  <a:pt x="389158" y="26524"/>
                </a:lnTo>
                <a:lnTo>
                  <a:pt x="394338" y="37640"/>
                </a:lnTo>
                <a:lnTo>
                  <a:pt x="397453" y="50494"/>
                </a:lnTo>
                <a:lnTo>
                  <a:pt x="398525" y="65084"/>
                </a:lnTo>
                <a:lnTo>
                  <a:pt x="398526" y="65532"/>
                </a:lnTo>
                <a:lnTo>
                  <a:pt x="397644" y="80335"/>
                </a:lnTo>
                <a:lnTo>
                  <a:pt x="394991" y="93481"/>
                </a:lnTo>
                <a:lnTo>
                  <a:pt x="390559" y="104990"/>
                </a:lnTo>
                <a:lnTo>
                  <a:pt x="384336" y="114881"/>
                </a:lnTo>
                <a:lnTo>
                  <a:pt x="372310" y="126437"/>
                </a:lnTo>
                <a:lnTo>
                  <a:pt x="361017" y="132455"/>
                </a:lnTo>
                <a:lnTo>
                  <a:pt x="348576" y="135275"/>
                </a:lnTo>
                <a:lnTo>
                  <a:pt x="343535" y="135509"/>
                </a:lnTo>
                <a:lnTo>
                  <a:pt x="330246" y="134368"/>
                </a:lnTo>
                <a:lnTo>
                  <a:pt x="317952" y="130938"/>
                </a:lnTo>
                <a:lnTo>
                  <a:pt x="306611" y="125204"/>
                </a:lnTo>
                <a:lnTo>
                  <a:pt x="297815" y="118618"/>
                </a:lnTo>
                <a:lnTo>
                  <a:pt x="284085" y="106916"/>
                </a:lnTo>
                <a:lnTo>
                  <a:pt x="276248" y="100667"/>
                </a:lnTo>
                <a:lnTo>
                  <a:pt x="274955" y="99822"/>
                </a:lnTo>
                <a:lnTo>
                  <a:pt x="271653" y="97789"/>
                </a:lnTo>
                <a:lnTo>
                  <a:pt x="267843" y="96774"/>
                </a:lnTo>
                <a:lnTo>
                  <a:pt x="263525" y="96774"/>
                </a:lnTo>
                <a:lnTo>
                  <a:pt x="251408" y="98824"/>
                </a:lnTo>
                <a:lnTo>
                  <a:pt x="239779" y="104934"/>
                </a:lnTo>
                <a:lnTo>
                  <a:pt x="227726" y="115920"/>
                </a:lnTo>
                <a:lnTo>
                  <a:pt x="220179" y="125549"/>
                </a:lnTo>
                <a:lnTo>
                  <a:pt x="213587" y="136602"/>
                </a:lnTo>
                <a:lnTo>
                  <a:pt x="207960" y="149093"/>
                </a:lnTo>
                <a:lnTo>
                  <a:pt x="201963" y="167458"/>
                </a:lnTo>
                <a:lnTo>
                  <a:pt x="198880" y="179247"/>
                </a:lnTo>
                <a:lnTo>
                  <a:pt x="196236" y="191321"/>
                </a:lnTo>
                <a:lnTo>
                  <a:pt x="194033" y="203679"/>
                </a:lnTo>
                <a:lnTo>
                  <a:pt x="192272" y="216321"/>
                </a:lnTo>
                <a:lnTo>
                  <a:pt x="190955" y="229244"/>
                </a:lnTo>
                <a:lnTo>
                  <a:pt x="190083" y="242447"/>
                </a:lnTo>
                <a:lnTo>
                  <a:pt x="189656" y="255929"/>
                </a:lnTo>
                <a:lnTo>
                  <a:pt x="189611" y="262127"/>
                </a:lnTo>
                <a:lnTo>
                  <a:pt x="189611" y="368808"/>
                </a:lnTo>
                <a:lnTo>
                  <a:pt x="190119" y="396621"/>
                </a:lnTo>
                <a:lnTo>
                  <a:pt x="190537" y="413940"/>
                </a:lnTo>
                <a:lnTo>
                  <a:pt x="191792" y="426239"/>
                </a:lnTo>
                <a:lnTo>
                  <a:pt x="200648" y="444079"/>
                </a:lnTo>
                <a:lnTo>
                  <a:pt x="210294" y="451995"/>
                </a:lnTo>
                <a:lnTo>
                  <a:pt x="232376" y="458376"/>
                </a:lnTo>
                <a:lnTo>
                  <a:pt x="247803" y="459947"/>
                </a:lnTo>
                <a:lnTo>
                  <a:pt x="250698" y="460121"/>
                </a:lnTo>
                <a:lnTo>
                  <a:pt x="250698" y="478027"/>
                </a:lnTo>
                <a:lnTo>
                  <a:pt x="0" y="478027"/>
                </a:lnTo>
                <a:lnTo>
                  <a:pt x="0" y="460121"/>
                </a:lnTo>
                <a:lnTo>
                  <a:pt x="15777" y="457753"/>
                </a:lnTo>
                <a:lnTo>
                  <a:pt x="28338" y="453467"/>
                </a:lnTo>
                <a:lnTo>
                  <a:pt x="41021" y="443484"/>
                </a:lnTo>
                <a:lnTo>
                  <a:pt x="46995" y="428720"/>
                </a:lnTo>
                <a:lnTo>
                  <a:pt x="50551" y="403416"/>
                </a:lnTo>
                <a:lnTo>
                  <a:pt x="51421" y="386812"/>
                </a:lnTo>
                <a:lnTo>
                  <a:pt x="51689" y="368808"/>
                </a:lnTo>
                <a:lnTo>
                  <a:pt x="51689" y="112268"/>
                </a:lnTo>
                <a:lnTo>
                  <a:pt x="51429" y="94181"/>
                </a:lnTo>
                <a:lnTo>
                  <a:pt x="50658" y="79710"/>
                </a:lnTo>
                <a:lnTo>
                  <a:pt x="47625" y="61595"/>
                </a:lnTo>
                <a:lnTo>
                  <a:pt x="39497" y="45593"/>
                </a:lnTo>
                <a:lnTo>
                  <a:pt x="24336" y="37026"/>
                </a:lnTo>
                <a:lnTo>
                  <a:pt x="0" y="32258"/>
                </a:lnTo>
                <a:lnTo>
                  <a:pt x="0" y="13970"/>
                </a:lnTo>
                <a:lnTo>
                  <a:pt x="189611" y="13970"/>
                </a:lnTo>
                <a:lnTo>
                  <a:pt x="189611" y="119125"/>
                </a:lnTo>
                <a:lnTo>
                  <a:pt x="198852" y="105045"/>
                </a:lnTo>
                <a:lnTo>
                  <a:pt x="207864" y="91954"/>
                </a:lnTo>
                <a:lnTo>
                  <a:pt x="216646" y="79854"/>
                </a:lnTo>
                <a:lnTo>
                  <a:pt x="225196" y="68744"/>
                </a:lnTo>
                <a:lnTo>
                  <a:pt x="233511" y="58626"/>
                </a:lnTo>
                <a:lnTo>
                  <a:pt x="241591" y="49500"/>
                </a:lnTo>
                <a:lnTo>
                  <a:pt x="249434" y="41368"/>
                </a:lnTo>
                <a:lnTo>
                  <a:pt x="257039" y="34229"/>
                </a:lnTo>
                <a:lnTo>
                  <a:pt x="264403" y="28086"/>
                </a:lnTo>
                <a:lnTo>
                  <a:pt x="270510" y="23622"/>
                </a:lnTo>
                <a:lnTo>
                  <a:pt x="282823" y="15936"/>
                </a:lnTo>
                <a:lnTo>
                  <a:pt x="294991" y="9758"/>
                </a:lnTo>
                <a:lnTo>
                  <a:pt x="307014" y="5087"/>
                </a:lnTo>
                <a:lnTo>
                  <a:pt x="318890" y="1924"/>
                </a:lnTo>
                <a:lnTo>
                  <a:pt x="330620" y="269"/>
                </a:lnTo>
                <a:lnTo>
                  <a:pt x="337566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2763" y="2332228"/>
            <a:ext cx="435355" cy="491871"/>
          </a:xfrm>
          <a:custGeom>
            <a:avLst/>
            <a:gdLst/>
            <a:ahLst/>
            <a:cxnLst/>
            <a:rect l="l" t="t" r="r" b="b"/>
            <a:pathLst>
              <a:path w="435355" h="491871">
                <a:moveTo>
                  <a:pt x="216407" y="0"/>
                </a:moveTo>
                <a:lnTo>
                  <a:pt x="242328" y="1475"/>
                </a:lnTo>
                <a:lnTo>
                  <a:pt x="267450" y="5906"/>
                </a:lnTo>
                <a:lnTo>
                  <a:pt x="291765" y="13301"/>
                </a:lnTo>
                <a:lnTo>
                  <a:pt x="315266" y="23668"/>
                </a:lnTo>
                <a:lnTo>
                  <a:pt x="339911" y="38336"/>
                </a:lnTo>
                <a:lnTo>
                  <a:pt x="359903" y="54069"/>
                </a:lnTo>
                <a:lnTo>
                  <a:pt x="377603" y="72197"/>
                </a:lnTo>
                <a:lnTo>
                  <a:pt x="393011" y="92720"/>
                </a:lnTo>
                <a:lnTo>
                  <a:pt x="406129" y="115638"/>
                </a:lnTo>
                <a:lnTo>
                  <a:pt x="413369" y="131578"/>
                </a:lnTo>
                <a:lnTo>
                  <a:pt x="421926" y="155094"/>
                </a:lnTo>
                <a:lnTo>
                  <a:pt x="428384" y="179468"/>
                </a:lnTo>
                <a:lnTo>
                  <a:pt x="432743" y="204698"/>
                </a:lnTo>
                <a:lnTo>
                  <a:pt x="435005" y="230785"/>
                </a:lnTo>
                <a:lnTo>
                  <a:pt x="435355" y="246252"/>
                </a:lnTo>
                <a:lnTo>
                  <a:pt x="435083" y="260595"/>
                </a:lnTo>
                <a:lnTo>
                  <a:pt x="432908" y="288239"/>
                </a:lnTo>
                <a:lnTo>
                  <a:pt x="428561" y="314495"/>
                </a:lnTo>
                <a:lnTo>
                  <a:pt x="422042" y="339360"/>
                </a:lnTo>
                <a:lnTo>
                  <a:pt x="413356" y="362832"/>
                </a:lnTo>
                <a:lnTo>
                  <a:pt x="402505" y="384907"/>
                </a:lnTo>
                <a:lnTo>
                  <a:pt x="389490" y="405584"/>
                </a:lnTo>
                <a:lnTo>
                  <a:pt x="376683" y="422106"/>
                </a:lnTo>
                <a:lnTo>
                  <a:pt x="358373" y="441101"/>
                </a:lnTo>
                <a:lnTo>
                  <a:pt x="338335" y="457083"/>
                </a:lnTo>
                <a:lnTo>
                  <a:pt x="316570" y="470053"/>
                </a:lnTo>
                <a:lnTo>
                  <a:pt x="293078" y="480012"/>
                </a:lnTo>
                <a:lnTo>
                  <a:pt x="267858" y="486958"/>
                </a:lnTo>
                <a:lnTo>
                  <a:pt x="240911" y="490892"/>
                </a:lnTo>
                <a:lnTo>
                  <a:pt x="217931" y="491871"/>
                </a:lnTo>
                <a:lnTo>
                  <a:pt x="203162" y="491495"/>
                </a:lnTo>
                <a:lnTo>
                  <a:pt x="175114" y="488486"/>
                </a:lnTo>
                <a:lnTo>
                  <a:pt x="149050" y="482466"/>
                </a:lnTo>
                <a:lnTo>
                  <a:pt x="124968" y="473428"/>
                </a:lnTo>
                <a:lnTo>
                  <a:pt x="102868" y="461369"/>
                </a:lnTo>
                <a:lnTo>
                  <a:pt x="82745" y="446284"/>
                </a:lnTo>
                <a:lnTo>
                  <a:pt x="64598" y="428168"/>
                </a:lnTo>
                <a:lnTo>
                  <a:pt x="48917" y="407943"/>
                </a:lnTo>
                <a:lnTo>
                  <a:pt x="35163" y="386211"/>
                </a:lnTo>
                <a:lnTo>
                  <a:pt x="23670" y="363554"/>
                </a:lnTo>
                <a:lnTo>
                  <a:pt x="14442" y="339965"/>
                </a:lnTo>
                <a:lnTo>
                  <a:pt x="7480" y="315437"/>
                </a:lnTo>
                <a:lnTo>
                  <a:pt x="2787" y="289964"/>
                </a:lnTo>
                <a:lnTo>
                  <a:pt x="364" y="263541"/>
                </a:lnTo>
                <a:lnTo>
                  <a:pt x="0" y="248158"/>
                </a:lnTo>
                <a:lnTo>
                  <a:pt x="278" y="234469"/>
                </a:lnTo>
                <a:lnTo>
                  <a:pt x="2503" y="207818"/>
                </a:lnTo>
                <a:lnTo>
                  <a:pt x="6953" y="182140"/>
                </a:lnTo>
                <a:lnTo>
                  <a:pt x="13628" y="157438"/>
                </a:lnTo>
                <a:lnTo>
                  <a:pt x="22529" y="133717"/>
                </a:lnTo>
                <a:lnTo>
                  <a:pt x="33655" y="110980"/>
                </a:lnTo>
                <a:lnTo>
                  <a:pt x="47006" y="89231"/>
                </a:lnTo>
                <a:lnTo>
                  <a:pt x="57911" y="74295"/>
                </a:lnTo>
                <a:lnTo>
                  <a:pt x="75569" y="54298"/>
                </a:lnTo>
                <a:lnTo>
                  <a:pt x="95040" y="37429"/>
                </a:lnTo>
                <a:lnTo>
                  <a:pt x="116324" y="23690"/>
                </a:lnTo>
                <a:lnTo>
                  <a:pt x="139421" y="13079"/>
                </a:lnTo>
                <a:lnTo>
                  <a:pt x="164331" y="5597"/>
                </a:lnTo>
                <a:lnTo>
                  <a:pt x="191054" y="1243"/>
                </a:lnTo>
                <a:lnTo>
                  <a:pt x="216407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47031" y="2332228"/>
            <a:ext cx="435356" cy="491871"/>
          </a:xfrm>
          <a:custGeom>
            <a:avLst/>
            <a:gdLst/>
            <a:ahLst/>
            <a:cxnLst/>
            <a:rect l="l" t="t" r="r" b="b"/>
            <a:pathLst>
              <a:path w="435356" h="491871">
                <a:moveTo>
                  <a:pt x="216408" y="0"/>
                </a:moveTo>
                <a:lnTo>
                  <a:pt x="242328" y="1475"/>
                </a:lnTo>
                <a:lnTo>
                  <a:pt x="267450" y="5906"/>
                </a:lnTo>
                <a:lnTo>
                  <a:pt x="291765" y="13301"/>
                </a:lnTo>
                <a:lnTo>
                  <a:pt x="315266" y="23668"/>
                </a:lnTo>
                <a:lnTo>
                  <a:pt x="339911" y="38336"/>
                </a:lnTo>
                <a:lnTo>
                  <a:pt x="359903" y="54069"/>
                </a:lnTo>
                <a:lnTo>
                  <a:pt x="377603" y="72197"/>
                </a:lnTo>
                <a:lnTo>
                  <a:pt x="393011" y="92720"/>
                </a:lnTo>
                <a:lnTo>
                  <a:pt x="406129" y="115638"/>
                </a:lnTo>
                <a:lnTo>
                  <a:pt x="413369" y="131578"/>
                </a:lnTo>
                <a:lnTo>
                  <a:pt x="421926" y="155094"/>
                </a:lnTo>
                <a:lnTo>
                  <a:pt x="428384" y="179468"/>
                </a:lnTo>
                <a:lnTo>
                  <a:pt x="432743" y="204698"/>
                </a:lnTo>
                <a:lnTo>
                  <a:pt x="435005" y="230785"/>
                </a:lnTo>
                <a:lnTo>
                  <a:pt x="435356" y="246252"/>
                </a:lnTo>
                <a:lnTo>
                  <a:pt x="435083" y="260595"/>
                </a:lnTo>
                <a:lnTo>
                  <a:pt x="432908" y="288239"/>
                </a:lnTo>
                <a:lnTo>
                  <a:pt x="428561" y="314495"/>
                </a:lnTo>
                <a:lnTo>
                  <a:pt x="422042" y="339360"/>
                </a:lnTo>
                <a:lnTo>
                  <a:pt x="413356" y="362832"/>
                </a:lnTo>
                <a:lnTo>
                  <a:pt x="402505" y="384907"/>
                </a:lnTo>
                <a:lnTo>
                  <a:pt x="389490" y="405584"/>
                </a:lnTo>
                <a:lnTo>
                  <a:pt x="376683" y="422106"/>
                </a:lnTo>
                <a:lnTo>
                  <a:pt x="358373" y="441101"/>
                </a:lnTo>
                <a:lnTo>
                  <a:pt x="338335" y="457083"/>
                </a:lnTo>
                <a:lnTo>
                  <a:pt x="316570" y="470053"/>
                </a:lnTo>
                <a:lnTo>
                  <a:pt x="293078" y="480012"/>
                </a:lnTo>
                <a:lnTo>
                  <a:pt x="267858" y="486958"/>
                </a:lnTo>
                <a:lnTo>
                  <a:pt x="240911" y="490892"/>
                </a:lnTo>
                <a:lnTo>
                  <a:pt x="217932" y="491871"/>
                </a:lnTo>
                <a:lnTo>
                  <a:pt x="203162" y="491495"/>
                </a:lnTo>
                <a:lnTo>
                  <a:pt x="175114" y="488486"/>
                </a:lnTo>
                <a:lnTo>
                  <a:pt x="149050" y="482466"/>
                </a:lnTo>
                <a:lnTo>
                  <a:pt x="124968" y="473428"/>
                </a:lnTo>
                <a:lnTo>
                  <a:pt x="102868" y="461369"/>
                </a:lnTo>
                <a:lnTo>
                  <a:pt x="82745" y="446284"/>
                </a:lnTo>
                <a:lnTo>
                  <a:pt x="64598" y="428168"/>
                </a:lnTo>
                <a:lnTo>
                  <a:pt x="48917" y="407943"/>
                </a:lnTo>
                <a:lnTo>
                  <a:pt x="35163" y="386211"/>
                </a:lnTo>
                <a:lnTo>
                  <a:pt x="23670" y="363554"/>
                </a:lnTo>
                <a:lnTo>
                  <a:pt x="14442" y="339965"/>
                </a:lnTo>
                <a:lnTo>
                  <a:pt x="7480" y="315437"/>
                </a:lnTo>
                <a:lnTo>
                  <a:pt x="2787" y="289964"/>
                </a:lnTo>
                <a:lnTo>
                  <a:pt x="364" y="263541"/>
                </a:lnTo>
                <a:lnTo>
                  <a:pt x="0" y="248158"/>
                </a:lnTo>
                <a:lnTo>
                  <a:pt x="278" y="234469"/>
                </a:lnTo>
                <a:lnTo>
                  <a:pt x="2503" y="207818"/>
                </a:lnTo>
                <a:lnTo>
                  <a:pt x="6953" y="182140"/>
                </a:lnTo>
                <a:lnTo>
                  <a:pt x="13628" y="157438"/>
                </a:lnTo>
                <a:lnTo>
                  <a:pt x="22529" y="133717"/>
                </a:lnTo>
                <a:lnTo>
                  <a:pt x="33655" y="110980"/>
                </a:lnTo>
                <a:lnTo>
                  <a:pt x="47006" y="89231"/>
                </a:lnTo>
                <a:lnTo>
                  <a:pt x="57912" y="74295"/>
                </a:lnTo>
                <a:lnTo>
                  <a:pt x="75569" y="54298"/>
                </a:lnTo>
                <a:lnTo>
                  <a:pt x="95040" y="37429"/>
                </a:lnTo>
                <a:lnTo>
                  <a:pt x="116324" y="23690"/>
                </a:lnTo>
                <a:lnTo>
                  <a:pt x="139421" y="13079"/>
                </a:lnTo>
                <a:lnTo>
                  <a:pt x="164331" y="5597"/>
                </a:lnTo>
                <a:lnTo>
                  <a:pt x="191054" y="1243"/>
                </a:lnTo>
                <a:lnTo>
                  <a:pt x="216408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53842" y="2332228"/>
            <a:ext cx="500760" cy="478027"/>
          </a:xfrm>
          <a:custGeom>
            <a:avLst/>
            <a:gdLst/>
            <a:ahLst/>
            <a:cxnLst/>
            <a:rect l="l" t="t" r="r" b="b"/>
            <a:pathLst>
              <a:path w="500760" h="478027">
                <a:moveTo>
                  <a:pt x="328041" y="0"/>
                </a:moveTo>
                <a:lnTo>
                  <a:pt x="342156" y="649"/>
                </a:lnTo>
                <a:lnTo>
                  <a:pt x="355481" y="2597"/>
                </a:lnTo>
                <a:lnTo>
                  <a:pt x="368013" y="5843"/>
                </a:lnTo>
                <a:lnTo>
                  <a:pt x="379748" y="10388"/>
                </a:lnTo>
                <a:lnTo>
                  <a:pt x="400817" y="23373"/>
                </a:lnTo>
                <a:lnTo>
                  <a:pt x="412617" y="34100"/>
                </a:lnTo>
                <a:lnTo>
                  <a:pt x="421106" y="43791"/>
                </a:lnTo>
                <a:lnTo>
                  <a:pt x="428430" y="54210"/>
                </a:lnTo>
                <a:lnTo>
                  <a:pt x="434581" y="65350"/>
                </a:lnTo>
                <a:lnTo>
                  <a:pt x="439551" y="77202"/>
                </a:lnTo>
                <a:lnTo>
                  <a:pt x="444438" y="94694"/>
                </a:lnTo>
                <a:lnTo>
                  <a:pt x="447245" y="113556"/>
                </a:lnTo>
                <a:lnTo>
                  <a:pt x="449211" y="138060"/>
                </a:lnTo>
                <a:lnTo>
                  <a:pt x="449875" y="152431"/>
                </a:lnTo>
                <a:lnTo>
                  <a:pt x="450324" y="168216"/>
                </a:lnTo>
                <a:lnTo>
                  <a:pt x="450559" y="185417"/>
                </a:lnTo>
                <a:lnTo>
                  <a:pt x="450595" y="196087"/>
                </a:lnTo>
                <a:lnTo>
                  <a:pt x="450595" y="376809"/>
                </a:lnTo>
                <a:lnTo>
                  <a:pt x="450946" y="395556"/>
                </a:lnTo>
                <a:lnTo>
                  <a:pt x="451990" y="411432"/>
                </a:lnTo>
                <a:lnTo>
                  <a:pt x="453718" y="424439"/>
                </a:lnTo>
                <a:lnTo>
                  <a:pt x="456119" y="434574"/>
                </a:lnTo>
                <a:lnTo>
                  <a:pt x="459183" y="441840"/>
                </a:lnTo>
                <a:lnTo>
                  <a:pt x="467647" y="450303"/>
                </a:lnTo>
                <a:lnTo>
                  <a:pt x="478590" y="455502"/>
                </a:lnTo>
                <a:lnTo>
                  <a:pt x="493094" y="459061"/>
                </a:lnTo>
                <a:lnTo>
                  <a:pt x="500760" y="460121"/>
                </a:lnTo>
                <a:lnTo>
                  <a:pt x="500760" y="478027"/>
                </a:lnTo>
                <a:lnTo>
                  <a:pt x="265937" y="478027"/>
                </a:lnTo>
                <a:lnTo>
                  <a:pt x="265937" y="460121"/>
                </a:lnTo>
                <a:lnTo>
                  <a:pt x="279996" y="456858"/>
                </a:lnTo>
                <a:lnTo>
                  <a:pt x="291531" y="451053"/>
                </a:lnTo>
                <a:lnTo>
                  <a:pt x="303656" y="438276"/>
                </a:lnTo>
                <a:lnTo>
                  <a:pt x="308870" y="421978"/>
                </a:lnTo>
                <a:lnTo>
                  <a:pt x="311397" y="393345"/>
                </a:lnTo>
                <a:lnTo>
                  <a:pt x="311657" y="376809"/>
                </a:lnTo>
                <a:lnTo>
                  <a:pt x="311657" y="170307"/>
                </a:lnTo>
                <a:lnTo>
                  <a:pt x="311517" y="151497"/>
                </a:lnTo>
                <a:lnTo>
                  <a:pt x="311096" y="135308"/>
                </a:lnTo>
                <a:lnTo>
                  <a:pt x="310401" y="121740"/>
                </a:lnTo>
                <a:lnTo>
                  <a:pt x="308202" y="102466"/>
                </a:lnTo>
                <a:lnTo>
                  <a:pt x="301774" y="86013"/>
                </a:lnTo>
                <a:lnTo>
                  <a:pt x="292099" y="75184"/>
                </a:lnTo>
                <a:lnTo>
                  <a:pt x="277113" y="67056"/>
                </a:lnTo>
                <a:lnTo>
                  <a:pt x="268478" y="67056"/>
                </a:lnTo>
                <a:lnTo>
                  <a:pt x="247206" y="70978"/>
                </a:lnTo>
                <a:lnTo>
                  <a:pt x="226695" y="82753"/>
                </a:lnTo>
                <a:lnTo>
                  <a:pt x="216732" y="91590"/>
                </a:lnTo>
                <a:lnTo>
                  <a:pt x="206969" y="102395"/>
                </a:lnTo>
                <a:lnTo>
                  <a:pt x="197408" y="115169"/>
                </a:lnTo>
                <a:lnTo>
                  <a:pt x="189102" y="128143"/>
                </a:lnTo>
                <a:lnTo>
                  <a:pt x="189102" y="376809"/>
                </a:lnTo>
                <a:lnTo>
                  <a:pt x="189448" y="395233"/>
                </a:lnTo>
                <a:lnTo>
                  <a:pt x="190489" y="410916"/>
                </a:lnTo>
                <a:lnTo>
                  <a:pt x="194677" y="434013"/>
                </a:lnTo>
                <a:lnTo>
                  <a:pt x="206609" y="450572"/>
                </a:lnTo>
                <a:lnTo>
                  <a:pt x="232387" y="459794"/>
                </a:lnTo>
                <a:lnTo>
                  <a:pt x="234695" y="460121"/>
                </a:lnTo>
                <a:lnTo>
                  <a:pt x="234695" y="478027"/>
                </a:lnTo>
                <a:lnTo>
                  <a:pt x="0" y="478027"/>
                </a:lnTo>
                <a:lnTo>
                  <a:pt x="0" y="460121"/>
                </a:lnTo>
                <a:lnTo>
                  <a:pt x="14928" y="457508"/>
                </a:lnTo>
                <a:lnTo>
                  <a:pt x="27294" y="452868"/>
                </a:lnTo>
                <a:lnTo>
                  <a:pt x="41656" y="441325"/>
                </a:lnTo>
                <a:lnTo>
                  <a:pt x="46923" y="426243"/>
                </a:lnTo>
                <a:lnTo>
                  <a:pt x="49635" y="398224"/>
                </a:lnTo>
                <a:lnTo>
                  <a:pt x="50033" y="379348"/>
                </a:lnTo>
                <a:lnTo>
                  <a:pt x="50037" y="376809"/>
                </a:lnTo>
                <a:lnTo>
                  <a:pt x="50037" y="114681"/>
                </a:lnTo>
                <a:lnTo>
                  <a:pt x="49686" y="95976"/>
                </a:lnTo>
                <a:lnTo>
                  <a:pt x="48630" y="80184"/>
                </a:lnTo>
                <a:lnTo>
                  <a:pt x="44378" y="57340"/>
                </a:lnTo>
                <a:lnTo>
                  <a:pt x="32985" y="42454"/>
                </a:lnTo>
                <a:lnTo>
                  <a:pt x="7601" y="33448"/>
                </a:lnTo>
                <a:lnTo>
                  <a:pt x="0" y="32258"/>
                </a:lnTo>
                <a:lnTo>
                  <a:pt x="0" y="13970"/>
                </a:lnTo>
                <a:lnTo>
                  <a:pt x="189102" y="13970"/>
                </a:lnTo>
                <a:lnTo>
                  <a:pt x="189102" y="74041"/>
                </a:lnTo>
                <a:lnTo>
                  <a:pt x="199250" y="63355"/>
                </a:lnTo>
                <a:lnTo>
                  <a:pt x="209286" y="53553"/>
                </a:lnTo>
                <a:lnTo>
                  <a:pt x="219208" y="44628"/>
                </a:lnTo>
                <a:lnTo>
                  <a:pt x="229014" y="36574"/>
                </a:lnTo>
                <a:lnTo>
                  <a:pt x="238701" y="29384"/>
                </a:lnTo>
                <a:lnTo>
                  <a:pt x="248268" y="23050"/>
                </a:lnTo>
                <a:lnTo>
                  <a:pt x="257556" y="17652"/>
                </a:lnTo>
                <a:lnTo>
                  <a:pt x="269161" y="12051"/>
                </a:lnTo>
                <a:lnTo>
                  <a:pt x="281068" y="7505"/>
                </a:lnTo>
                <a:lnTo>
                  <a:pt x="293279" y="4024"/>
                </a:lnTo>
                <a:lnTo>
                  <a:pt x="305792" y="1614"/>
                </a:lnTo>
                <a:lnTo>
                  <a:pt x="318607" y="284"/>
                </a:lnTo>
                <a:lnTo>
                  <a:pt x="328041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55748" y="2332228"/>
            <a:ext cx="445643" cy="484505"/>
          </a:xfrm>
          <a:custGeom>
            <a:avLst/>
            <a:gdLst/>
            <a:ahLst/>
            <a:cxnLst/>
            <a:rect l="l" t="t" r="r" b="b"/>
            <a:pathLst>
              <a:path w="445643" h="484505">
                <a:moveTo>
                  <a:pt x="221869" y="0"/>
                </a:moveTo>
                <a:lnTo>
                  <a:pt x="236977" y="388"/>
                </a:lnTo>
                <a:lnTo>
                  <a:pt x="251329" y="1554"/>
                </a:lnTo>
                <a:lnTo>
                  <a:pt x="264923" y="3496"/>
                </a:lnTo>
                <a:lnTo>
                  <a:pt x="277760" y="6213"/>
                </a:lnTo>
                <a:lnTo>
                  <a:pt x="289839" y="9702"/>
                </a:lnTo>
                <a:lnTo>
                  <a:pt x="311727" y="18997"/>
                </a:lnTo>
                <a:lnTo>
                  <a:pt x="326263" y="28067"/>
                </a:lnTo>
                <a:lnTo>
                  <a:pt x="337979" y="37234"/>
                </a:lnTo>
                <a:lnTo>
                  <a:pt x="348287" y="46657"/>
                </a:lnTo>
                <a:lnTo>
                  <a:pt x="357185" y="56331"/>
                </a:lnTo>
                <a:lnTo>
                  <a:pt x="364674" y="66254"/>
                </a:lnTo>
                <a:lnTo>
                  <a:pt x="375424" y="86832"/>
                </a:lnTo>
                <a:lnTo>
                  <a:pt x="379344" y="103694"/>
                </a:lnTo>
                <a:lnTo>
                  <a:pt x="381580" y="126087"/>
                </a:lnTo>
                <a:lnTo>
                  <a:pt x="382338" y="140124"/>
                </a:lnTo>
                <a:lnTo>
                  <a:pt x="382852" y="156049"/>
                </a:lnTo>
                <a:lnTo>
                  <a:pt x="383119" y="173860"/>
                </a:lnTo>
                <a:lnTo>
                  <a:pt x="383158" y="184658"/>
                </a:lnTo>
                <a:lnTo>
                  <a:pt x="383158" y="364871"/>
                </a:lnTo>
                <a:lnTo>
                  <a:pt x="383392" y="382661"/>
                </a:lnTo>
                <a:lnTo>
                  <a:pt x="384109" y="395707"/>
                </a:lnTo>
                <a:lnTo>
                  <a:pt x="385334" y="404010"/>
                </a:lnTo>
                <a:lnTo>
                  <a:pt x="387222" y="410337"/>
                </a:lnTo>
                <a:lnTo>
                  <a:pt x="389763" y="414274"/>
                </a:lnTo>
                <a:lnTo>
                  <a:pt x="393064" y="416941"/>
                </a:lnTo>
                <a:lnTo>
                  <a:pt x="396366" y="419608"/>
                </a:lnTo>
                <a:lnTo>
                  <a:pt x="400176" y="421005"/>
                </a:lnTo>
                <a:lnTo>
                  <a:pt x="404494" y="421005"/>
                </a:lnTo>
                <a:lnTo>
                  <a:pt x="414750" y="418097"/>
                </a:lnTo>
                <a:lnTo>
                  <a:pt x="425222" y="409439"/>
                </a:lnTo>
                <a:lnTo>
                  <a:pt x="430783" y="402589"/>
                </a:lnTo>
                <a:lnTo>
                  <a:pt x="445643" y="414527"/>
                </a:lnTo>
                <a:lnTo>
                  <a:pt x="437088" y="426551"/>
                </a:lnTo>
                <a:lnTo>
                  <a:pt x="428425" y="437385"/>
                </a:lnTo>
                <a:lnTo>
                  <a:pt x="419658" y="447030"/>
                </a:lnTo>
                <a:lnTo>
                  <a:pt x="410790" y="455486"/>
                </a:lnTo>
                <a:lnTo>
                  <a:pt x="401825" y="462753"/>
                </a:lnTo>
                <a:lnTo>
                  <a:pt x="394334" y="467868"/>
                </a:lnTo>
                <a:lnTo>
                  <a:pt x="383226" y="473919"/>
                </a:lnTo>
                <a:lnTo>
                  <a:pt x="371545" y="478614"/>
                </a:lnTo>
                <a:lnTo>
                  <a:pt x="359288" y="481947"/>
                </a:lnTo>
                <a:lnTo>
                  <a:pt x="346446" y="483912"/>
                </a:lnTo>
                <a:lnTo>
                  <a:pt x="334009" y="484505"/>
                </a:lnTo>
                <a:lnTo>
                  <a:pt x="319087" y="483788"/>
                </a:lnTo>
                <a:lnTo>
                  <a:pt x="305509" y="481640"/>
                </a:lnTo>
                <a:lnTo>
                  <a:pt x="293275" y="478060"/>
                </a:lnTo>
                <a:lnTo>
                  <a:pt x="282386" y="473048"/>
                </a:lnTo>
                <a:lnTo>
                  <a:pt x="272841" y="466604"/>
                </a:lnTo>
                <a:lnTo>
                  <a:pt x="263562" y="457530"/>
                </a:lnTo>
                <a:lnTo>
                  <a:pt x="256638" y="447628"/>
                </a:lnTo>
                <a:lnTo>
                  <a:pt x="251141" y="436136"/>
                </a:lnTo>
                <a:lnTo>
                  <a:pt x="247077" y="423061"/>
                </a:lnTo>
                <a:lnTo>
                  <a:pt x="244601" y="409575"/>
                </a:lnTo>
                <a:lnTo>
                  <a:pt x="232018" y="420354"/>
                </a:lnTo>
                <a:lnTo>
                  <a:pt x="219627" y="430299"/>
                </a:lnTo>
                <a:lnTo>
                  <a:pt x="207427" y="439407"/>
                </a:lnTo>
                <a:lnTo>
                  <a:pt x="195419" y="447679"/>
                </a:lnTo>
                <a:lnTo>
                  <a:pt x="183603" y="455115"/>
                </a:lnTo>
                <a:lnTo>
                  <a:pt x="171979" y="461714"/>
                </a:lnTo>
                <a:lnTo>
                  <a:pt x="160546" y="467475"/>
                </a:lnTo>
                <a:lnTo>
                  <a:pt x="149305" y="472399"/>
                </a:lnTo>
                <a:lnTo>
                  <a:pt x="138256" y="476486"/>
                </a:lnTo>
                <a:lnTo>
                  <a:pt x="127399" y="479734"/>
                </a:lnTo>
                <a:lnTo>
                  <a:pt x="116733" y="482144"/>
                </a:lnTo>
                <a:lnTo>
                  <a:pt x="106259" y="483715"/>
                </a:lnTo>
                <a:lnTo>
                  <a:pt x="95977" y="484446"/>
                </a:lnTo>
                <a:lnTo>
                  <a:pt x="92201" y="484505"/>
                </a:lnTo>
                <a:lnTo>
                  <a:pt x="78428" y="483662"/>
                </a:lnTo>
                <a:lnTo>
                  <a:pt x="65511" y="481139"/>
                </a:lnTo>
                <a:lnTo>
                  <a:pt x="53451" y="476946"/>
                </a:lnTo>
                <a:lnTo>
                  <a:pt x="42247" y="471090"/>
                </a:lnTo>
                <a:lnTo>
                  <a:pt x="31899" y="463581"/>
                </a:lnTo>
                <a:lnTo>
                  <a:pt x="17656" y="448627"/>
                </a:lnTo>
                <a:lnTo>
                  <a:pt x="10736" y="437936"/>
                </a:lnTo>
                <a:lnTo>
                  <a:pt x="5528" y="426393"/>
                </a:lnTo>
                <a:lnTo>
                  <a:pt x="2033" y="413992"/>
                </a:lnTo>
                <a:lnTo>
                  <a:pt x="250" y="400730"/>
                </a:lnTo>
                <a:lnTo>
                  <a:pt x="0" y="393192"/>
                </a:lnTo>
                <a:lnTo>
                  <a:pt x="651" y="380602"/>
                </a:lnTo>
                <a:lnTo>
                  <a:pt x="2609" y="368319"/>
                </a:lnTo>
                <a:lnTo>
                  <a:pt x="5875" y="356343"/>
                </a:lnTo>
                <a:lnTo>
                  <a:pt x="10452" y="344674"/>
                </a:lnTo>
                <a:lnTo>
                  <a:pt x="16342" y="333311"/>
                </a:lnTo>
                <a:lnTo>
                  <a:pt x="23549" y="322255"/>
                </a:lnTo>
                <a:lnTo>
                  <a:pt x="32074" y="311505"/>
                </a:lnTo>
                <a:lnTo>
                  <a:pt x="41921" y="301062"/>
                </a:lnTo>
                <a:lnTo>
                  <a:pt x="50999" y="292778"/>
                </a:lnTo>
                <a:lnTo>
                  <a:pt x="63799" y="282685"/>
                </a:lnTo>
                <a:lnTo>
                  <a:pt x="79248" y="271891"/>
                </a:lnTo>
                <a:lnTo>
                  <a:pt x="87967" y="266232"/>
                </a:lnTo>
                <a:lnTo>
                  <a:pt x="97348" y="260398"/>
                </a:lnTo>
                <a:lnTo>
                  <a:pt x="107392" y="254390"/>
                </a:lnTo>
                <a:lnTo>
                  <a:pt x="118100" y="248208"/>
                </a:lnTo>
                <a:lnTo>
                  <a:pt x="129470" y="241852"/>
                </a:lnTo>
                <a:lnTo>
                  <a:pt x="141504" y="235323"/>
                </a:lnTo>
                <a:lnTo>
                  <a:pt x="154202" y="228621"/>
                </a:lnTo>
                <a:lnTo>
                  <a:pt x="167563" y="221745"/>
                </a:lnTo>
                <a:lnTo>
                  <a:pt x="181588" y="214697"/>
                </a:lnTo>
                <a:lnTo>
                  <a:pt x="196277" y="207477"/>
                </a:lnTo>
                <a:lnTo>
                  <a:pt x="211629" y="200084"/>
                </a:lnTo>
                <a:lnTo>
                  <a:pt x="227646" y="192520"/>
                </a:lnTo>
                <a:lnTo>
                  <a:pt x="244327" y="184784"/>
                </a:lnTo>
                <a:lnTo>
                  <a:pt x="244601" y="184658"/>
                </a:lnTo>
                <a:lnTo>
                  <a:pt x="244601" y="138049"/>
                </a:lnTo>
                <a:lnTo>
                  <a:pt x="244393" y="119394"/>
                </a:lnTo>
                <a:lnTo>
                  <a:pt x="243769" y="103570"/>
                </a:lnTo>
                <a:lnTo>
                  <a:pt x="242728" y="90579"/>
                </a:lnTo>
                <a:lnTo>
                  <a:pt x="241270" y="80418"/>
                </a:lnTo>
                <a:lnTo>
                  <a:pt x="239397" y="73089"/>
                </a:lnTo>
                <a:lnTo>
                  <a:pt x="232797" y="61489"/>
                </a:lnTo>
                <a:lnTo>
                  <a:pt x="223511" y="52369"/>
                </a:lnTo>
                <a:lnTo>
                  <a:pt x="217296" y="48006"/>
                </a:lnTo>
                <a:lnTo>
                  <a:pt x="205998" y="42173"/>
                </a:lnTo>
                <a:lnTo>
                  <a:pt x="193750" y="38746"/>
                </a:lnTo>
                <a:lnTo>
                  <a:pt x="181609" y="37719"/>
                </a:lnTo>
                <a:lnTo>
                  <a:pt x="167340" y="38490"/>
                </a:lnTo>
                <a:lnTo>
                  <a:pt x="154266" y="40804"/>
                </a:lnTo>
                <a:lnTo>
                  <a:pt x="142407" y="44660"/>
                </a:lnTo>
                <a:lnTo>
                  <a:pt x="131782" y="50059"/>
                </a:lnTo>
                <a:lnTo>
                  <a:pt x="119887" y="58166"/>
                </a:lnTo>
                <a:lnTo>
                  <a:pt x="115569" y="65024"/>
                </a:lnTo>
                <a:lnTo>
                  <a:pt x="115569" y="73025"/>
                </a:lnTo>
                <a:lnTo>
                  <a:pt x="118204" y="82979"/>
                </a:lnTo>
                <a:lnTo>
                  <a:pt x="126065" y="94772"/>
                </a:lnTo>
                <a:lnTo>
                  <a:pt x="129539" y="98806"/>
                </a:lnTo>
                <a:lnTo>
                  <a:pt x="138611" y="110638"/>
                </a:lnTo>
                <a:lnTo>
                  <a:pt x="144711" y="122248"/>
                </a:lnTo>
                <a:lnTo>
                  <a:pt x="147857" y="133653"/>
                </a:lnTo>
                <a:lnTo>
                  <a:pt x="146917" y="153129"/>
                </a:lnTo>
                <a:lnTo>
                  <a:pt x="142638" y="165078"/>
                </a:lnTo>
                <a:lnTo>
                  <a:pt x="135466" y="175911"/>
                </a:lnTo>
                <a:lnTo>
                  <a:pt x="130175" y="181483"/>
                </a:lnTo>
                <a:lnTo>
                  <a:pt x="120346" y="189037"/>
                </a:lnTo>
                <a:lnTo>
                  <a:pt x="109100" y="194413"/>
                </a:lnTo>
                <a:lnTo>
                  <a:pt x="96426" y="197609"/>
                </a:lnTo>
                <a:lnTo>
                  <a:pt x="82803" y="198627"/>
                </a:lnTo>
                <a:lnTo>
                  <a:pt x="69076" y="197637"/>
                </a:lnTo>
                <a:lnTo>
                  <a:pt x="56411" y="194670"/>
                </a:lnTo>
                <a:lnTo>
                  <a:pt x="44800" y="189736"/>
                </a:lnTo>
                <a:lnTo>
                  <a:pt x="34234" y="182845"/>
                </a:lnTo>
                <a:lnTo>
                  <a:pt x="20944" y="169486"/>
                </a:lnTo>
                <a:lnTo>
                  <a:pt x="14265" y="158396"/>
                </a:lnTo>
                <a:lnTo>
                  <a:pt x="10431" y="146435"/>
                </a:lnTo>
                <a:lnTo>
                  <a:pt x="9397" y="135509"/>
                </a:lnTo>
                <a:lnTo>
                  <a:pt x="10232" y="123346"/>
                </a:lnTo>
                <a:lnTo>
                  <a:pt x="12738" y="111363"/>
                </a:lnTo>
                <a:lnTo>
                  <a:pt x="16920" y="99561"/>
                </a:lnTo>
                <a:lnTo>
                  <a:pt x="22781" y="87939"/>
                </a:lnTo>
                <a:lnTo>
                  <a:pt x="30326" y="76497"/>
                </a:lnTo>
                <a:lnTo>
                  <a:pt x="37718" y="67310"/>
                </a:lnTo>
                <a:lnTo>
                  <a:pt x="45808" y="58726"/>
                </a:lnTo>
                <a:lnTo>
                  <a:pt x="54729" y="50708"/>
                </a:lnTo>
                <a:lnTo>
                  <a:pt x="64483" y="43254"/>
                </a:lnTo>
                <a:lnTo>
                  <a:pt x="75069" y="36364"/>
                </a:lnTo>
                <a:lnTo>
                  <a:pt x="86488" y="30038"/>
                </a:lnTo>
                <a:lnTo>
                  <a:pt x="98739" y="24277"/>
                </a:lnTo>
                <a:lnTo>
                  <a:pt x="111822" y="19080"/>
                </a:lnTo>
                <a:lnTo>
                  <a:pt x="128701" y="13515"/>
                </a:lnTo>
                <a:lnTo>
                  <a:pt x="140926" y="10119"/>
                </a:lnTo>
                <a:lnTo>
                  <a:pt x="153261" y="7211"/>
                </a:lnTo>
                <a:lnTo>
                  <a:pt x="165709" y="4792"/>
                </a:lnTo>
                <a:lnTo>
                  <a:pt x="178269" y="2865"/>
                </a:lnTo>
                <a:lnTo>
                  <a:pt x="190943" y="1429"/>
                </a:lnTo>
                <a:lnTo>
                  <a:pt x="203734" y="487"/>
                </a:lnTo>
                <a:lnTo>
                  <a:pt x="216641" y="40"/>
                </a:lnTo>
                <a:lnTo>
                  <a:pt x="221869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25219" y="2176399"/>
            <a:ext cx="309625" cy="640334"/>
          </a:xfrm>
          <a:custGeom>
            <a:avLst/>
            <a:gdLst/>
            <a:ahLst/>
            <a:cxnLst/>
            <a:rect l="l" t="t" r="r" b="b"/>
            <a:pathLst>
              <a:path w="309625" h="640334">
                <a:moveTo>
                  <a:pt x="183133" y="0"/>
                </a:moveTo>
                <a:lnTo>
                  <a:pt x="199517" y="0"/>
                </a:lnTo>
                <a:lnTo>
                  <a:pt x="199517" y="169799"/>
                </a:lnTo>
                <a:lnTo>
                  <a:pt x="309625" y="169799"/>
                </a:lnTo>
                <a:lnTo>
                  <a:pt x="309625" y="218948"/>
                </a:lnTo>
                <a:lnTo>
                  <a:pt x="199517" y="218948"/>
                </a:lnTo>
                <a:lnTo>
                  <a:pt x="199517" y="505333"/>
                </a:lnTo>
                <a:lnTo>
                  <a:pt x="199725" y="523279"/>
                </a:lnTo>
                <a:lnTo>
                  <a:pt x="200366" y="537809"/>
                </a:lnTo>
                <a:lnTo>
                  <a:pt x="201461" y="548923"/>
                </a:lnTo>
                <a:lnTo>
                  <a:pt x="203033" y="556622"/>
                </a:lnTo>
                <a:lnTo>
                  <a:pt x="203200" y="557149"/>
                </a:lnTo>
                <a:lnTo>
                  <a:pt x="205612" y="564896"/>
                </a:lnTo>
                <a:lnTo>
                  <a:pt x="210057" y="571246"/>
                </a:lnTo>
                <a:lnTo>
                  <a:pt x="216281" y="576072"/>
                </a:lnTo>
                <a:lnTo>
                  <a:pt x="222631" y="580771"/>
                </a:lnTo>
                <a:lnTo>
                  <a:pt x="228473" y="583184"/>
                </a:lnTo>
                <a:lnTo>
                  <a:pt x="233680" y="583184"/>
                </a:lnTo>
                <a:lnTo>
                  <a:pt x="244072" y="581894"/>
                </a:lnTo>
                <a:lnTo>
                  <a:pt x="254267" y="578025"/>
                </a:lnTo>
                <a:lnTo>
                  <a:pt x="264269" y="571577"/>
                </a:lnTo>
                <a:lnTo>
                  <a:pt x="274081" y="562551"/>
                </a:lnTo>
                <a:lnTo>
                  <a:pt x="283705" y="550945"/>
                </a:lnTo>
                <a:lnTo>
                  <a:pt x="293146" y="536759"/>
                </a:lnTo>
                <a:lnTo>
                  <a:pt x="294767" y="534035"/>
                </a:lnTo>
                <a:lnTo>
                  <a:pt x="309625" y="544956"/>
                </a:lnTo>
                <a:lnTo>
                  <a:pt x="303003" y="559360"/>
                </a:lnTo>
                <a:lnTo>
                  <a:pt x="295764" y="572584"/>
                </a:lnTo>
                <a:lnTo>
                  <a:pt x="287907" y="584628"/>
                </a:lnTo>
                <a:lnTo>
                  <a:pt x="270339" y="605180"/>
                </a:lnTo>
                <a:lnTo>
                  <a:pt x="250292" y="621020"/>
                </a:lnTo>
                <a:lnTo>
                  <a:pt x="227761" y="632150"/>
                </a:lnTo>
                <a:lnTo>
                  <a:pt x="202740" y="638572"/>
                </a:lnTo>
                <a:lnTo>
                  <a:pt x="179069" y="640334"/>
                </a:lnTo>
                <a:lnTo>
                  <a:pt x="165152" y="639688"/>
                </a:lnTo>
                <a:lnTo>
                  <a:pt x="139462" y="634534"/>
                </a:lnTo>
                <a:lnTo>
                  <a:pt x="116635" y="624251"/>
                </a:lnTo>
                <a:lnTo>
                  <a:pt x="104393" y="615696"/>
                </a:lnTo>
                <a:lnTo>
                  <a:pt x="93677" y="606218"/>
                </a:lnTo>
                <a:lnTo>
                  <a:pt x="76944" y="586043"/>
                </a:lnTo>
                <a:lnTo>
                  <a:pt x="66444" y="564239"/>
                </a:lnTo>
                <a:lnTo>
                  <a:pt x="63035" y="547054"/>
                </a:lnTo>
                <a:lnTo>
                  <a:pt x="61430" y="524357"/>
                </a:lnTo>
                <a:lnTo>
                  <a:pt x="60914" y="509669"/>
                </a:lnTo>
                <a:lnTo>
                  <a:pt x="60589" y="492757"/>
                </a:lnTo>
                <a:lnTo>
                  <a:pt x="60455" y="473623"/>
                </a:lnTo>
                <a:lnTo>
                  <a:pt x="60451" y="469518"/>
                </a:lnTo>
                <a:lnTo>
                  <a:pt x="60451" y="218948"/>
                </a:lnTo>
                <a:lnTo>
                  <a:pt x="0" y="218948"/>
                </a:lnTo>
                <a:lnTo>
                  <a:pt x="0" y="201549"/>
                </a:lnTo>
                <a:lnTo>
                  <a:pt x="11086" y="193563"/>
                </a:lnTo>
                <a:lnTo>
                  <a:pt x="21872" y="185504"/>
                </a:lnTo>
                <a:lnTo>
                  <a:pt x="32357" y="177372"/>
                </a:lnTo>
                <a:lnTo>
                  <a:pt x="42541" y="169168"/>
                </a:lnTo>
                <a:lnTo>
                  <a:pt x="52426" y="160892"/>
                </a:lnTo>
                <a:lnTo>
                  <a:pt x="62012" y="152545"/>
                </a:lnTo>
                <a:lnTo>
                  <a:pt x="71299" y="144127"/>
                </a:lnTo>
                <a:lnTo>
                  <a:pt x="80288" y="135640"/>
                </a:lnTo>
                <a:lnTo>
                  <a:pt x="88979" y="127083"/>
                </a:lnTo>
                <a:lnTo>
                  <a:pt x="97373" y="118456"/>
                </a:lnTo>
                <a:lnTo>
                  <a:pt x="105471" y="109762"/>
                </a:lnTo>
                <a:lnTo>
                  <a:pt x="114693" y="99330"/>
                </a:lnTo>
                <a:lnTo>
                  <a:pt x="122764" y="89735"/>
                </a:lnTo>
                <a:lnTo>
                  <a:pt x="130638" y="79928"/>
                </a:lnTo>
                <a:lnTo>
                  <a:pt x="138314" y="69909"/>
                </a:lnTo>
                <a:lnTo>
                  <a:pt x="145790" y="59680"/>
                </a:lnTo>
                <a:lnTo>
                  <a:pt x="153066" y="49243"/>
                </a:lnTo>
                <a:lnTo>
                  <a:pt x="160139" y="38598"/>
                </a:lnTo>
                <a:lnTo>
                  <a:pt x="167008" y="27748"/>
                </a:lnTo>
                <a:lnTo>
                  <a:pt x="173672" y="16693"/>
                </a:lnTo>
                <a:lnTo>
                  <a:pt x="180130" y="5434"/>
                </a:lnTo>
                <a:lnTo>
                  <a:pt x="183133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18229" y="2137155"/>
            <a:ext cx="541020" cy="673100"/>
          </a:xfrm>
          <a:custGeom>
            <a:avLst/>
            <a:gdLst/>
            <a:ahLst/>
            <a:cxnLst/>
            <a:rect l="l" t="t" r="r" b="b"/>
            <a:pathLst>
              <a:path w="541020" h="673100">
                <a:moveTo>
                  <a:pt x="0" y="0"/>
                </a:moveTo>
                <a:lnTo>
                  <a:pt x="189103" y="0"/>
                </a:lnTo>
                <a:lnTo>
                  <a:pt x="189103" y="442849"/>
                </a:lnTo>
                <a:lnTo>
                  <a:pt x="296799" y="337058"/>
                </a:lnTo>
                <a:lnTo>
                  <a:pt x="309275" y="324670"/>
                </a:lnTo>
                <a:lnTo>
                  <a:pt x="319689" y="313750"/>
                </a:lnTo>
                <a:lnTo>
                  <a:pt x="328035" y="304310"/>
                </a:lnTo>
                <a:lnTo>
                  <a:pt x="334306" y="296364"/>
                </a:lnTo>
                <a:lnTo>
                  <a:pt x="338200" y="290449"/>
                </a:lnTo>
                <a:lnTo>
                  <a:pt x="343828" y="277992"/>
                </a:lnTo>
                <a:lnTo>
                  <a:pt x="346326" y="265974"/>
                </a:lnTo>
                <a:lnTo>
                  <a:pt x="346456" y="262636"/>
                </a:lnTo>
                <a:lnTo>
                  <a:pt x="346456" y="253746"/>
                </a:lnTo>
                <a:lnTo>
                  <a:pt x="342773" y="246253"/>
                </a:lnTo>
                <a:lnTo>
                  <a:pt x="335534" y="240284"/>
                </a:lnTo>
                <a:lnTo>
                  <a:pt x="327572" y="235586"/>
                </a:lnTo>
                <a:lnTo>
                  <a:pt x="316273" y="231691"/>
                </a:lnTo>
                <a:lnTo>
                  <a:pt x="301636" y="228600"/>
                </a:lnTo>
                <a:lnTo>
                  <a:pt x="292862" y="227330"/>
                </a:lnTo>
                <a:lnTo>
                  <a:pt x="292862" y="209042"/>
                </a:lnTo>
                <a:lnTo>
                  <a:pt x="500761" y="209042"/>
                </a:lnTo>
                <a:lnTo>
                  <a:pt x="500761" y="227330"/>
                </a:lnTo>
                <a:lnTo>
                  <a:pt x="487179" y="228660"/>
                </a:lnTo>
                <a:lnTo>
                  <a:pt x="474408" y="231224"/>
                </a:lnTo>
                <a:lnTo>
                  <a:pt x="462459" y="235030"/>
                </a:lnTo>
                <a:lnTo>
                  <a:pt x="451341" y="240090"/>
                </a:lnTo>
                <a:lnTo>
                  <a:pt x="436860" y="249513"/>
                </a:lnTo>
                <a:lnTo>
                  <a:pt x="420913" y="262374"/>
                </a:lnTo>
                <a:lnTo>
                  <a:pt x="411401" y="270642"/>
                </a:lnTo>
                <a:lnTo>
                  <a:pt x="400865" y="280136"/>
                </a:lnTo>
                <a:lnTo>
                  <a:pt x="389308" y="290855"/>
                </a:lnTo>
                <a:lnTo>
                  <a:pt x="376732" y="302799"/>
                </a:lnTo>
                <a:lnTo>
                  <a:pt x="363139" y="315969"/>
                </a:lnTo>
                <a:lnTo>
                  <a:pt x="310642" y="367411"/>
                </a:lnTo>
                <a:lnTo>
                  <a:pt x="419862" y="527177"/>
                </a:lnTo>
                <a:lnTo>
                  <a:pt x="431863" y="544796"/>
                </a:lnTo>
                <a:lnTo>
                  <a:pt x="442902" y="560889"/>
                </a:lnTo>
                <a:lnTo>
                  <a:pt x="452980" y="575455"/>
                </a:lnTo>
                <a:lnTo>
                  <a:pt x="462099" y="588497"/>
                </a:lnTo>
                <a:lnTo>
                  <a:pt x="470261" y="600015"/>
                </a:lnTo>
                <a:lnTo>
                  <a:pt x="477468" y="610010"/>
                </a:lnTo>
                <a:lnTo>
                  <a:pt x="483721" y="618485"/>
                </a:lnTo>
                <a:lnTo>
                  <a:pt x="489023" y="625439"/>
                </a:lnTo>
                <a:lnTo>
                  <a:pt x="493376" y="630876"/>
                </a:lnTo>
                <a:lnTo>
                  <a:pt x="496782" y="634795"/>
                </a:lnTo>
                <a:lnTo>
                  <a:pt x="508158" y="644449"/>
                </a:lnTo>
                <a:lnTo>
                  <a:pt x="519325" y="650323"/>
                </a:lnTo>
                <a:lnTo>
                  <a:pt x="531848" y="653987"/>
                </a:lnTo>
                <a:lnTo>
                  <a:pt x="541020" y="655193"/>
                </a:lnTo>
                <a:lnTo>
                  <a:pt x="541020" y="673100"/>
                </a:lnTo>
                <a:lnTo>
                  <a:pt x="301244" y="673100"/>
                </a:lnTo>
                <a:lnTo>
                  <a:pt x="301244" y="655193"/>
                </a:lnTo>
                <a:lnTo>
                  <a:pt x="311785" y="655193"/>
                </a:lnTo>
                <a:lnTo>
                  <a:pt x="319532" y="653288"/>
                </a:lnTo>
                <a:lnTo>
                  <a:pt x="324358" y="649224"/>
                </a:lnTo>
                <a:lnTo>
                  <a:pt x="329184" y="645287"/>
                </a:lnTo>
                <a:lnTo>
                  <a:pt x="331470" y="640969"/>
                </a:lnTo>
                <a:lnTo>
                  <a:pt x="331470" y="636397"/>
                </a:lnTo>
                <a:lnTo>
                  <a:pt x="329964" y="628809"/>
                </a:lnTo>
                <a:lnTo>
                  <a:pt x="325428" y="618401"/>
                </a:lnTo>
                <a:lnTo>
                  <a:pt x="317830" y="605190"/>
                </a:lnTo>
                <a:lnTo>
                  <a:pt x="310642" y="594233"/>
                </a:lnTo>
                <a:lnTo>
                  <a:pt x="218821" y="459613"/>
                </a:lnTo>
                <a:lnTo>
                  <a:pt x="189103" y="488950"/>
                </a:lnTo>
                <a:lnTo>
                  <a:pt x="189103" y="572389"/>
                </a:lnTo>
                <a:lnTo>
                  <a:pt x="189459" y="591066"/>
                </a:lnTo>
                <a:lnTo>
                  <a:pt x="190530" y="606882"/>
                </a:lnTo>
                <a:lnTo>
                  <a:pt x="192315" y="619832"/>
                </a:lnTo>
                <a:lnTo>
                  <a:pt x="194814" y="629911"/>
                </a:lnTo>
                <a:lnTo>
                  <a:pt x="198026" y="637114"/>
                </a:lnTo>
                <a:lnTo>
                  <a:pt x="206488" y="645359"/>
                </a:lnTo>
                <a:lnTo>
                  <a:pt x="217454" y="650550"/>
                </a:lnTo>
                <a:lnTo>
                  <a:pt x="231889" y="654111"/>
                </a:lnTo>
                <a:lnTo>
                  <a:pt x="239649" y="655193"/>
                </a:lnTo>
                <a:lnTo>
                  <a:pt x="239649" y="673100"/>
                </a:lnTo>
                <a:lnTo>
                  <a:pt x="0" y="673100"/>
                </a:lnTo>
                <a:lnTo>
                  <a:pt x="0" y="655193"/>
                </a:lnTo>
                <a:lnTo>
                  <a:pt x="14928" y="652580"/>
                </a:lnTo>
                <a:lnTo>
                  <a:pt x="27294" y="647940"/>
                </a:lnTo>
                <a:lnTo>
                  <a:pt x="44629" y="630427"/>
                </a:lnTo>
                <a:lnTo>
                  <a:pt x="48630" y="608756"/>
                </a:lnTo>
                <a:lnTo>
                  <a:pt x="50035" y="574107"/>
                </a:lnTo>
                <a:lnTo>
                  <a:pt x="50037" y="572389"/>
                </a:lnTo>
                <a:lnTo>
                  <a:pt x="50037" y="100838"/>
                </a:lnTo>
                <a:lnTo>
                  <a:pt x="48630" y="66341"/>
                </a:lnTo>
                <a:lnTo>
                  <a:pt x="44378" y="43497"/>
                </a:lnTo>
                <a:lnTo>
                  <a:pt x="22056" y="23327"/>
                </a:lnTo>
                <a:lnTo>
                  <a:pt x="0" y="1841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79422" y="2137155"/>
            <a:ext cx="501269" cy="673100"/>
          </a:xfrm>
          <a:custGeom>
            <a:avLst/>
            <a:gdLst/>
            <a:ahLst/>
            <a:cxnLst/>
            <a:rect l="l" t="t" r="r" b="b"/>
            <a:pathLst>
              <a:path w="501269" h="673100">
                <a:moveTo>
                  <a:pt x="0" y="0"/>
                </a:moveTo>
                <a:lnTo>
                  <a:pt x="189102" y="0"/>
                </a:lnTo>
                <a:lnTo>
                  <a:pt x="189102" y="268605"/>
                </a:lnTo>
                <a:lnTo>
                  <a:pt x="199711" y="257752"/>
                </a:lnTo>
                <a:lnTo>
                  <a:pt x="210077" y="247835"/>
                </a:lnTo>
                <a:lnTo>
                  <a:pt x="220196" y="238849"/>
                </a:lnTo>
                <a:lnTo>
                  <a:pt x="230067" y="230795"/>
                </a:lnTo>
                <a:lnTo>
                  <a:pt x="249056" y="217468"/>
                </a:lnTo>
                <a:lnTo>
                  <a:pt x="270999" y="206089"/>
                </a:lnTo>
                <a:lnTo>
                  <a:pt x="283116" y="201617"/>
                </a:lnTo>
                <a:lnTo>
                  <a:pt x="295417" y="198299"/>
                </a:lnTo>
                <a:lnTo>
                  <a:pt x="307885" y="196140"/>
                </a:lnTo>
                <a:lnTo>
                  <a:pt x="320506" y="195144"/>
                </a:lnTo>
                <a:lnTo>
                  <a:pt x="324992" y="195072"/>
                </a:lnTo>
                <a:lnTo>
                  <a:pt x="338774" y="195723"/>
                </a:lnTo>
                <a:lnTo>
                  <a:pt x="351885" y="197673"/>
                </a:lnTo>
                <a:lnTo>
                  <a:pt x="364331" y="200916"/>
                </a:lnTo>
                <a:lnTo>
                  <a:pt x="376114" y="205445"/>
                </a:lnTo>
                <a:lnTo>
                  <a:pt x="397705" y="218335"/>
                </a:lnTo>
                <a:lnTo>
                  <a:pt x="410139" y="229057"/>
                </a:lnTo>
                <a:lnTo>
                  <a:pt x="419191" y="238706"/>
                </a:lnTo>
                <a:lnTo>
                  <a:pt x="426938" y="248909"/>
                </a:lnTo>
                <a:lnTo>
                  <a:pt x="438463" y="270983"/>
                </a:lnTo>
                <a:lnTo>
                  <a:pt x="443081" y="286343"/>
                </a:lnTo>
                <a:lnTo>
                  <a:pt x="446607" y="305963"/>
                </a:lnTo>
                <a:lnTo>
                  <a:pt x="449124" y="330188"/>
                </a:lnTo>
                <a:lnTo>
                  <a:pt x="450003" y="344029"/>
                </a:lnTo>
                <a:lnTo>
                  <a:pt x="450626" y="359024"/>
                </a:lnTo>
                <a:lnTo>
                  <a:pt x="450993" y="375174"/>
                </a:lnTo>
                <a:lnTo>
                  <a:pt x="451103" y="391160"/>
                </a:lnTo>
                <a:lnTo>
                  <a:pt x="451103" y="572389"/>
                </a:lnTo>
                <a:lnTo>
                  <a:pt x="451460" y="591066"/>
                </a:lnTo>
                <a:lnTo>
                  <a:pt x="452531" y="606882"/>
                </a:lnTo>
                <a:lnTo>
                  <a:pt x="454316" y="619832"/>
                </a:lnTo>
                <a:lnTo>
                  <a:pt x="456815" y="629911"/>
                </a:lnTo>
                <a:lnTo>
                  <a:pt x="460027" y="637114"/>
                </a:lnTo>
                <a:lnTo>
                  <a:pt x="468531" y="645407"/>
                </a:lnTo>
                <a:lnTo>
                  <a:pt x="479531" y="650621"/>
                </a:lnTo>
                <a:lnTo>
                  <a:pt x="493991" y="654177"/>
                </a:lnTo>
                <a:lnTo>
                  <a:pt x="501269" y="655193"/>
                </a:lnTo>
                <a:lnTo>
                  <a:pt x="501269" y="673100"/>
                </a:lnTo>
                <a:lnTo>
                  <a:pt x="265938" y="673100"/>
                </a:lnTo>
                <a:lnTo>
                  <a:pt x="265938" y="655193"/>
                </a:lnTo>
                <a:lnTo>
                  <a:pt x="279805" y="651951"/>
                </a:lnTo>
                <a:lnTo>
                  <a:pt x="291363" y="646358"/>
                </a:lnTo>
                <a:lnTo>
                  <a:pt x="303148" y="635381"/>
                </a:lnTo>
                <a:lnTo>
                  <a:pt x="308892" y="619143"/>
                </a:lnTo>
                <a:lnTo>
                  <a:pt x="311795" y="591080"/>
                </a:lnTo>
                <a:lnTo>
                  <a:pt x="312165" y="572599"/>
                </a:lnTo>
                <a:lnTo>
                  <a:pt x="312165" y="572389"/>
                </a:lnTo>
                <a:lnTo>
                  <a:pt x="312165" y="365379"/>
                </a:lnTo>
                <a:lnTo>
                  <a:pt x="312026" y="346509"/>
                </a:lnTo>
                <a:lnTo>
                  <a:pt x="311608" y="330269"/>
                </a:lnTo>
                <a:lnTo>
                  <a:pt x="310918" y="316663"/>
                </a:lnTo>
                <a:lnTo>
                  <a:pt x="308734" y="297372"/>
                </a:lnTo>
                <a:lnTo>
                  <a:pt x="302191" y="280938"/>
                </a:lnTo>
                <a:lnTo>
                  <a:pt x="292480" y="270256"/>
                </a:lnTo>
                <a:lnTo>
                  <a:pt x="277367" y="262128"/>
                </a:lnTo>
                <a:lnTo>
                  <a:pt x="268477" y="262128"/>
                </a:lnTo>
                <a:lnTo>
                  <a:pt x="244281" y="267349"/>
                </a:lnTo>
                <a:lnTo>
                  <a:pt x="232459" y="273842"/>
                </a:lnTo>
                <a:lnTo>
                  <a:pt x="222003" y="282094"/>
                </a:lnTo>
                <a:lnTo>
                  <a:pt x="205804" y="299882"/>
                </a:lnTo>
                <a:lnTo>
                  <a:pt x="197357" y="311293"/>
                </a:lnTo>
                <a:lnTo>
                  <a:pt x="189102" y="323723"/>
                </a:lnTo>
                <a:lnTo>
                  <a:pt x="189102" y="572389"/>
                </a:lnTo>
                <a:lnTo>
                  <a:pt x="189403" y="591014"/>
                </a:lnTo>
                <a:lnTo>
                  <a:pt x="190310" y="606574"/>
                </a:lnTo>
                <a:lnTo>
                  <a:pt x="193967" y="628465"/>
                </a:lnTo>
                <a:lnTo>
                  <a:pt x="203596" y="643051"/>
                </a:lnTo>
                <a:lnTo>
                  <a:pt x="227720" y="653898"/>
                </a:lnTo>
                <a:lnTo>
                  <a:pt x="235203" y="655193"/>
                </a:lnTo>
                <a:lnTo>
                  <a:pt x="235203" y="673100"/>
                </a:lnTo>
                <a:lnTo>
                  <a:pt x="0" y="673100"/>
                </a:lnTo>
                <a:lnTo>
                  <a:pt x="0" y="655193"/>
                </a:lnTo>
                <a:lnTo>
                  <a:pt x="14928" y="652580"/>
                </a:lnTo>
                <a:lnTo>
                  <a:pt x="27294" y="647940"/>
                </a:lnTo>
                <a:lnTo>
                  <a:pt x="44629" y="630427"/>
                </a:lnTo>
                <a:lnTo>
                  <a:pt x="48630" y="608756"/>
                </a:lnTo>
                <a:lnTo>
                  <a:pt x="50035" y="574107"/>
                </a:lnTo>
                <a:lnTo>
                  <a:pt x="50037" y="572389"/>
                </a:lnTo>
                <a:lnTo>
                  <a:pt x="50037" y="100838"/>
                </a:lnTo>
                <a:lnTo>
                  <a:pt x="48630" y="66341"/>
                </a:lnTo>
                <a:lnTo>
                  <a:pt x="44378" y="43497"/>
                </a:lnTo>
                <a:lnTo>
                  <a:pt x="22056" y="23327"/>
                </a:lnTo>
                <a:lnTo>
                  <a:pt x="0" y="1841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0498" y="2121789"/>
            <a:ext cx="381126" cy="688466"/>
          </a:xfrm>
          <a:custGeom>
            <a:avLst/>
            <a:gdLst/>
            <a:ahLst/>
            <a:cxnLst/>
            <a:rect l="l" t="t" r="r" b="b"/>
            <a:pathLst>
              <a:path w="381126" h="688466">
                <a:moveTo>
                  <a:pt x="261111" y="0"/>
                </a:moveTo>
                <a:lnTo>
                  <a:pt x="277113" y="422"/>
                </a:lnTo>
                <a:lnTo>
                  <a:pt x="291957" y="1690"/>
                </a:lnTo>
                <a:lnTo>
                  <a:pt x="305642" y="3804"/>
                </a:lnTo>
                <a:lnTo>
                  <a:pt x="318165" y="6763"/>
                </a:lnTo>
                <a:lnTo>
                  <a:pt x="329525" y="10568"/>
                </a:lnTo>
                <a:lnTo>
                  <a:pt x="339721" y="15218"/>
                </a:lnTo>
                <a:lnTo>
                  <a:pt x="348749" y="20713"/>
                </a:lnTo>
                <a:lnTo>
                  <a:pt x="363064" y="32998"/>
                </a:lnTo>
                <a:lnTo>
                  <a:pt x="371683" y="43601"/>
                </a:lnTo>
                <a:lnTo>
                  <a:pt x="377527" y="54670"/>
                </a:lnTo>
                <a:lnTo>
                  <a:pt x="380605" y="66203"/>
                </a:lnTo>
                <a:lnTo>
                  <a:pt x="381126" y="73533"/>
                </a:lnTo>
                <a:lnTo>
                  <a:pt x="379519" y="86243"/>
                </a:lnTo>
                <a:lnTo>
                  <a:pt x="374696" y="97929"/>
                </a:lnTo>
                <a:lnTo>
                  <a:pt x="366658" y="108571"/>
                </a:lnTo>
                <a:lnTo>
                  <a:pt x="362838" y="112268"/>
                </a:lnTo>
                <a:lnTo>
                  <a:pt x="352990" y="119372"/>
                </a:lnTo>
                <a:lnTo>
                  <a:pt x="341719" y="124470"/>
                </a:lnTo>
                <a:lnTo>
                  <a:pt x="329003" y="127563"/>
                </a:lnTo>
                <a:lnTo>
                  <a:pt x="314817" y="128649"/>
                </a:lnTo>
                <a:lnTo>
                  <a:pt x="314198" y="128650"/>
                </a:lnTo>
                <a:lnTo>
                  <a:pt x="299905" y="127470"/>
                </a:lnTo>
                <a:lnTo>
                  <a:pt x="287486" y="123955"/>
                </a:lnTo>
                <a:lnTo>
                  <a:pt x="276901" y="118143"/>
                </a:lnTo>
                <a:lnTo>
                  <a:pt x="273176" y="115188"/>
                </a:lnTo>
                <a:lnTo>
                  <a:pt x="263874" y="104587"/>
                </a:lnTo>
                <a:lnTo>
                  <a:pt x="258926" y="93101"/>
                </a:lnTo>
                <a:lnTo>
                  <a:pt x="258063" y="85471"/>
                </a:lnTo>
                <a:lnTo>
                  <a:pt x="258063" y="82423"/>
                </a:lnTo>
                <a:lnTo>
                  <a:pt x="259079" y="76326"/>
                </a:lnTo>
                <a:lnTo>
                  <a:pt x="261111" y="67056"/>
                </a:lnTo>
                <a:lnTo>
                  <a:pt x="262381" y="61468"/>
                </a:lnTo>
                <a:lnTo>
                  <a:pt x="263017" y="56134"/>
                </a:lnTo>
                <a:lnTo>
                  <a:pt x="263017" y="51181"/>
                </a:lnTo>
                <a:lnTo>
                  <a:pt x="263017" y="44196"/>
                </a:lnTo>
                <a:lnTo>
                  <a:pt x="261111" y="39115"/>
                </a:lnTo>
                <a:lnTo>
                  <a:pt x="257048" y="35813"/>
                </a:lnTo>
                <a:lnTo>
                  <a:pt x="251841" y="30861"/>
                </a:lnTo>
                <a:lnTo>
                  <a:pt x="245363" y="28321"/>
                </a:lnTo>
                <a:lnTo>
                  <a:pt x="237744" y="28321"/>
                </a:lnTo>
                <a:lnTo>
                  <a:pt x="225173" y="30962"/>
                </a:lnTo>
                <a:lnTo>
                  <a:pt x="214726" y="38941"/>
                </a:lnTo>
                <a:lnTo>
                  <a:pt x="208434" y="49401"/>
                </a:lnTo>
                <a:lnTo>
                  <a:pt x="205204" y="61576"/>
                </a:lnTo>
                <a:lnTo>
                  <a:pt x="203973" y="76732"/>
                </a:lnTo>
                <a:lnTo>
                  <a:pt x="203962" y="78486"/>
                </a:lnTo>
                <a:lnTo>
                  <a:pt x="204977" y="165353"/>
                </a:lnTo>
                <a:lnTo>
                  <a:pt x="204977" y="224409"/>
                </a:lnTo>
                <a:lnTo>
                  <a:pt x="273430" y="224409"/>
                </a:lnTo>
                <a:lnTo>
                  <a:pt x="273430" y="273050"/>
                </a:lnTo>
                <a:lnTo>
                  <a:pt x="204977" y="273050"/>
                </a:lnTo>
                <a:lnTo>
                  <a:pt x="204977" y="595122"/>
                </a:lnTo>
                <a:lnTo>
                  <a:pt x="205431" y="613499"/>
                </a:lnTo>
                <a:lnTo>
                  <a:pt x="206790" y="628697"/>
                </a:lnTo>
                <a:lnTo>
                  <a:pt x="209056" y="640708"/>
                </a:lnTo>
                <a:lnTo>
                  <a:pt x="212228" y="649524"/>
                </a:lnTo>
                <a:lnTo>
                  <a:pt x="214884" y="653669"/>
                </a:lnTo>
                <a:lnTo>
                  <a:pt x="222612" y="660437"/>
                </a:lnTo>
                <a:lnTo>
                  <a:pt x="232593" y="665493"/>
                </a:lnTo>
                <a:lnTo>
                  <a:pt x="244841" y="668840"/>
                </a:lnTo>
                <a:lnTo>
                  <a:pt x="259370" y="670488"/>
                </a:lnTo>
                <a:lnTo>
                  <a:pt x="273430" y="670560"/>
                </a:lnTo>
                <a:lnTo>
                  <a:pt x="273430" y="688466"/>
                </a:lnTo>
                <a:lnTo>
                  <a:pt x="0" y="688466"/>
                </a:lnTo>
                <a:lnTo>
                  <a:pt x="0" y="670560"/>
                </a:lnTo>
                <a:lnTo>
                  <a:pt x="16200" y="669832"/>
                </a:lnTo>
                <a:lnTo>
                  <a:pt x="29532" y="668090"/>
                </a:lnTo>
                <a:lnTo>
                  <a:pt x="44450" y="663448"/>
                </a:lnTo>
                <a:lnTo>
                  <a:pt x="55320" y="655598"/>
                </a:lnTo>
                <a:lnTo>
                  <a:pt x="64684" y="637068"/>
                </a:lnTo>
                <a:lnTo>
                  <a:pt x="67159" y="611533"/>
                </a:lnTo>
                <a:lnTo>
                  <a:pt x="67437" y="595122"/>
                </a:lnTo>
                <a:lnTo>
                  <a:pt x="67437" y="273050"/>
                </a:lnTo>
                <a:lnTo>
                  <a:pt x="0" y="273050"/>
                </a:lnTo>
                <a:lnTo>
                  <a:pt x="0" y="224409"/>
                </a:lnTo>
                <a:lnTo>
                  <a:pt x="67437" y="224409"/>
                </a:lnTo>
                <a:lnTo>
                  <a:pt x="67437" y="190119"/>
                </a:lnTo>
                <a:lnTo>
                  <a:pt x="67055" y="166750"/>
                </a:lnTo>
                <a:lnTo>
                  <a:pt x="67554" y="153021"/>
                </a:lnTo>
                <a:lnTo>
                  <a:pt x="69049" y="139749"/>
                </a:lnTo>
                <a:lnTo>
                  <a:pt x="71542" y="126934"/>
                </a:lnTo>
                <a:lnTo>
                  <a:pt x="75034" y="114575"/>
                </a:lnTo>
                <a:lnTo>
                  <a:pt x="79525" y="102671"/>
                </a:lnTo>
                <a:lnTo>
                  <a:pt x="85016" y="91222"/>
                </a:lnTo>
                <a:lnTo>
                  <a:pt x="91508" y="80227"/>
                </a:lnTo>
                <a:lnTo>
                  <a:pt x="99001" y="69685"/>
                </a:lnTo>
                <a:lnTo>
                  <a:pt x="107496" y="59596"/>
                </a:lnTo>
                <a:lnTo>
                  <a:pt x="116994" y="49958"/>
                </a:lnTo>
                <a:lnTo>
                  <a:pt x="128543" y="39977"/>
                </a:lnTo>
                <a:lnTo>
                  <a:pt x="138240" y="32894"/>
                </a:lnTo>
                <a:lnTo>
                  <a:pt x="148469" y="26503"/>
                </a:lnTo>
                <a:lnTo>
                  <a:pt x="159231" y="20803"/>
                </a:lnTo>
                <a:lnTo>
                  <a:pt x="170527" y="15793"/>
                </a:lnTo>
                <a:lnTo>
                  <a:pt x="182355" y="11473"/>
                </a:lnTo>
                <a:lnTo>
                  <a:pt x="194717" y="7842"/>
                </a:lnTo>
                <a:lnTo>
                  <a:pt x="207611" y="4901"/>
                </a:lnTo>
                <a:lnTo>
                  <a:pt x="221038" y="2648"/>
                </a:lnTo>
                <a:lnTo>
                  <a:pt x="234998" y="1084"/>
                </a:lnTo>
                <a:lnTo>
                  <a:pt x="249492" y="207"/>
                </a:lnTo>
                <a:lnTo>
                  <a:pt x="261111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14800" y="70408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1515" y="494693"/>
                </a:lnTo>
                <a:lnTo>
                  <a:pt x="5984" y="531353"/>
                </a:lnTo>
                <a:lnTo>
                  <a:pt x="13289" y="567061"/>
                </a:lnTo>
                <a:lnTo>
                  <a:pt x="23311" y="601699"/>
                </a:lnTo>
                <a:lnTo>
                  <a:pt x="35933" y="635150"/>
                </a:lnTo>
                <a:lnTo>
                  <a:pt x="51037" y="667297"/>
                </a:lnTo>
                <a:lnTo>
                  <a:pt x="68505" y="698020"/>
                </a:lnTo>
                <a:lnTo>
                  <a:pt x="88221" y="727204"/>
                </a:lnTo>
                <a:lnTo>
                  <a:pt x="110065" y="754729"/>
                </a:lnTo>
                <a:lnTo>
                  <a:pt x="133921" y="780478"/>
                </a:lnTo>
                <a:lnTo>
                  <a:pt x="159670" y="804334"/>
                </a:lnTo>
                <a:lnTo>
                  <a:pt x="187195" y="826178"/>
                </a:lnTo>
                <a:lnTo>
                  <a:pt x="216379" y="845894"/>
                </a:lnTo>
                <a:lnTo>
                  <a:pt x="247102" y="863362"/>
                </a:lnTo>
                <a:lnTo>
                  <a:pt x="279249" y="878466"/>
                </a:lnTo>
                <a:lnTo>
                  <a:pt x="312700" y="891088"/>
                </a:lnTo>
                <a:lnTo>
                  <a:pt x="347338" y="901110"/>
                </a:lnTo>
                <a:lnTo>
                  <a:pt x="383046" y="908415"/>
                </a:lnTo>
                <a:lnTo>
                  <a:pt x="419706" y="912884"/>
                </a:lnTo>
                <a:lnTo>
                  <a:pt x="457200" y="914400"/>
                </a:lnTo>
                <a:lnTo>
                  <a:pt x="494693" y="912884"/>
                </a:lnTo>
                <a:lnTo>
                  <a:pt x="531353" y="908415"/>
                </a:lnTo>
                <a:lnTo>
                  <a:pt x="567061" y="901110"/>
                </a:lnTo>
                <a:lnTo>
                  <a:pt x="601699" y="891088"/>
                </a:lnTo>
                <a:lnTo>
                  <a:pt x="635150" y="878466"/>
                </a:lnTo>
                <a:lnTo>
                  <a:pt x="667297" y="863362"/>
                </a:lnTo>
                <a:lnTo>
                  <a:pt x="698020" y="845894"/>
                </a:lnTo>
                <a:lnTo>
                  <a:pt x="727204" y="826178"/>
                </a:lnTo>
                <a:lnTo>
                  <a:pt x="754729" y="804334"/>
                </a:lnTo>
                <a:lnTo>
                  <a:pt x="780478" y="780478"/>
                </a:lnTo>
                <a:lnTo>
                  <a:pt x="804334" y="754729"/>
                </a:lnTo>
                <a:lnTo>
                  <a:pt x="826178" y="727204"/>
                </a:lnTo>
                <a:lnTo>
                  <a:pt x="845894" y="698020"/>
                </a:lnTo>
                <a:lnTo>
                  <a:pt x="863362" y="667297"/>
                </a:lnTo>
                <a:lnTo>
                  <a:pt x="878466" y="635150"/>
                </a:lnTo>
                <a:lnTo>
                  <a:pt x="891088" y="601699"/>
                </a:lnTo>
                <a:lnTo>
                  <a:pt x="901110" y="567061"/>
                </a:lnTo>
                <a:lnTo>
                  <a:pt x="908415" y="531353"/>
                </a:lnTo>
                <a:lnTo>
                  <a:pt x="912884" y="494693"/>
                </a:lnTo>
                <a:lnTo>
                  <a:pt x="914400" y="457200"/>
                </a:lnTo>
                <a:lnTo>
                  <a:pt x="912884" y="419706"/>
                </a:lnTo>
                <a:lnTo>
                  <a:pt x="908415" y="383046"/>
                </a:lnTo>
                <a:lnTo>
                  <a:pt x="901110" y="347338"/>
                </a:lnTo>
                <a:lnTo>
                  <a:pt x="891088" y="312700"/>
                </a:lnTo>
                <a:lnTo>
                  <a:pt x="878466" y="279249"/>
                </a:lnTo>
                <a:lnTo>
                  <a:pt x="863362" y="247102"/>
                </a:lnTo>
                <a:lnTo>
                  <a:pt x="845894" y="216379"/>
                </a:lnTo>
                <a:lnTo>
                  <a:pt x="826178" y="187195"/>
                </a:lnTo>
                <a:lnTo>
                  <a:pt x="804334" y="159670"/>
                </a:lnTo>
                <a:lnTo>
                  <a:pt x="780478" y="133921"/>
                </a:lnTo>
                <a:lnTo>
                  <a:pt x="754729" y="110065"/>
                </a:lnTo>
                <a:lnTo>
                  <a:pt x="727204" y="88221"/>
                </a:lnTo>
                <a:lnTo>
                  <a:pt x="698020" y="68505"/>
                </a:lnTo>
                <a:lnTo>
                  <a:pt x="667297" y="51037"/>
                </a:lnTo>
                <a:lnTo>
                  <a:pt x="635150" y="35933"/>
                </a:lnTo>
                <a:lnTo>
                  <a:pt x="601699" y="23311"/>
                </a:lnTo>
                <a:lnTo>
                  <a:pt x="567061" y="13289"/>
                </a:lnTo>
                <a:lnTo>
                  <a:pt x="531353" y="5984"/>
                </a:lnTo>
                <a:lnTo>
                  <a:pt x="494693" y="1515"/>
                </a:lnTo>
                <a:lnTo>
                  <a:pt x="457200" y="0"/>
                </a:lnTo>
                <a:lnTo>
                  <a:pt x="419706" y="1515"/>
                </a:lnTo>
                <a:lnTo>
                  <a:pt x="383046" y="5984"/>
                </a:lnTo>
                <a:lnTo>
                  <a:pt x="347338" y="13289"/>
                </a:lnTo>
                <a:lnTo>
                  <a:pt x="312700" y="23311"/>
                </a:lnTo>
                <a:lnTo>
                  <a:pt x="279249" y="35933"/>
                </a:lnTo>
                <a:lnTo>
                  <a:pt x="247102" y="51037"/>
                </a:lnTo>
                <a:lnTo>
                  <a:pt x="216379" y="68505"/>
                </a:lnTo>
                <a:lnTo>
                  <a:pt x="187195" y="88221"/>
                </a:lnTo>
                <a:lnTo>
                  <a:pt x="159670" y="110065"/>
                </a:lnTo>
                <a:lnTo>
                  <a:pt x="133921" y="133921"/>
                </a:lnTo>
                <a:lnTo>
                  <a:pt x="110065" y="159670"/>
                </a:lnTo>
                <a:lnTo>
                  <a:pt x="88221" y="187195"/>
                </a:lnTo>
                <a:lnTo>
                  <a:pt x="68505" y="216379"/>
                </a:lnTo>
                <a:lnTo>
                  <a:pt x="51037" y="247102"/>
                </a:lnTo>
                <a:lnTo>
                  <a:pt x="35933" y="279249"/>
                </a:lnTo>
                <a:lnTo>
                  <a:pt x="23311" y="312700"/>
                </a:lnTo>
                <a:lnTo>
                  <a:pt x="13289" y="347338"/>
                </a:lnTo>
                <a:lnTo>
                  <a:pt x="5984" y="383046"/>
                </a:lnTo>
                <a:lnTo>
                  <a:pt x="1515" y="419706"/>
                </a:lnTo>
                <a:lnTo>
                  <a:pt x="0" y="45720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14800" y="70408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1515" y="419706"/>
                </a:lnTo>
                <a:lnTo>
                  <a:pt x="5984" y="383046"/>
                </a:lnTo>
                <a:lnTo>
                  <a:pt x="13289" y="347338"/>
                </a:lnTo>
                <a:lnTo>
                  <a:pt x="23311" y="312700"/>
                </a:lnTo>
                <a:lnTo>
                  <a:pt x="35933" y="279249"/>
                </a:lnTo>
                <a:lnTo>
                  <a:pt x="51037" y="247102"/>
                </a:lnTo>
                <a:lnTo>
                  <a:pt x="68505" y="216379"/>
                </a:lnTo>
                <a:lnTo>
                  <a:pt x="88221" y="187195"/>
                </a:lnTo>
                <a:lnTo>
                  <a:pt x="110065" y="159670"/>
                </a:lnTo>
                <a:lnTo>
                  <a:pt x="133921" y="133921"/>
                </a:lnTo>
                <a:lnTo>
                  <a:pt x="159670" y="110065"/>
                </a:lnTo>
                <a:lnTo>
                  <a:pt x="187195" y="88221"/>
                </a:lnTo>
                <a:lnTo>
                  <a:pt x="216379" y="68505"/>
                </a:lnTo>
                <a:lnTo>
                  <a:pt x="247102" y="51037"/>
                </a:lnTo>
                <a:lnTo>
                  <a:pt x="279249" y="35933"/>
                </a:lnTo>
                <a:lnTo>
                  <a:pt x="312700" y="23311"/>
                </a:lnTo>
                <a:lnTo>
                  <a:pt x="347338" y="13289"/>
                </a:lnTo>
                <a:lnTo>
                  <a:pt x="383046" y="5984"/>
                </a:lnTo>
                <a:lnTo>
                  <a:pt x="419706" y="1515"/>
                </a:lnTo>
                <a:lnTo>
                  <a:pt x="457200" y="0"/>
                </a:lnTo>
                <a:lnTo>
                  <a:pt x="494693" y="1515"/>
                </a:lnTo>
                <a:lnTo>
                  <a:pt x="531353" y="5984"/>
                </a:lnTo>
                <a:lnTo>
                  <a:pt x="567061" y="13289"/>
                </a:lnTo>
                <a:lnTo>
                  <a:pt x="601699" y="23311"/>
                </a:lnTo>
                <a:lnTo>
                  <a:pt x="635150" y="35933"/>
                </a:lnTo>
                <a:lnTo>
                  <a:pt x="667297" y="51037"/>
                </a:lnTo>
                <a:lnTo>
                  <a:pt x="698020" y="68505"/>
                </a:lnTo>
                <a:lnTo>
                  <a:pt x="727204" y="88221"/>
                </a:lnTo>
                <a:lnTo>
                  <a:pt x="754729" y="110065"/>
                </a:lnTo>
                <a:lnTo>
                  <a:pt x="780478" y="133921"/>
                </a:lnTo>
                <a:lnTo>
                  <a:pt x="804334" y="159670"/>
                </a:lnTo>
                <a:lnTo>
                  <a:pt x="826178" y="187195"/>
                </a:lnTo>
                <a:lnTo>
                  <a:pt x="845894" y="216379"/>
                </a:lnTo>
                <a:lnTo>
                  <a:pt x="863362" y="247102"/>
                </a:lnTo>
                <a:lnTo>
                  <a:pt x="878466" y="279249"/>
                </a:lnTo>
                <a:lnTo>
                  <a:pt x="891088" y="312700"/>
                </a:lnTo>
                <a:lnTo>
                  <a:pt x="901110" y="347338"/>
                </a:lnTo>
                <a:lnTo>
                  <a:pt x="908415" y="383046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8415" y="531353"/>
                </a:lnTo>
                <a:lnTo>
                  <a:pt x="901110" y="567061"/>
                </a:lnTo>
                <a:lnTo>
                  <a:pt x="891088" y="601699"/>
                </a:lnTo>
                <a:lnTo>
                  <a:pt x="878466" y="635150"/>
                </a:lnTo>
                <a:lnTo>
                  <a:pt x="863362" y="667297"/>
                </a:lnTo>
                <a:lnTo>
                  <a:pt x="845894" y="698020"/>
                </a:lnTo>
                <a:lnTo>
                  <a:pt x="826178" y="727204"/>
                </a:lnTo>
                <a:lnTo>
                  <a:pt x="804334" y="754729"/>
                </a:lnTo>
                <a:lnTo>
                  <a:pt x="780478" y="780478"/>
                </a:lnTo>
                <a:lnTo>
                  <a:pt x="754729" y="804334"/>
                </a:lnTo>
                <a:lnTo>
                  <a:pt x="727204" y="826178"/>
                </a:lnTo>
                <a:lnTo>
                  <a:pt x="698020" y="845894"/>
                </a:lnTo>
                <a:lnTo>
                  <a:pt x="667297" y="863362"/>
                </a:lnTo>
                <a:lnTo>
                  <a:pt x="635150" y="878466"/>
                </a:lnTo>
                <a:lnTo>
                  <a:pt x="601699" y="891088"/>
                </a:lnTo>
                <a:lnTo>
                  <a:pt x="567061" y="901110"/>
                </a:lnTo>
                <a:lnTo>
                  <a:pt x="531353" y="908415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83046" y="908415"/>
                </a:lnTo>
                <a:lnTo>
                  <a:pt x="347338" y="901110"/>
                </a:lnTo>
                <a:lnTo>
                  <a:pt x="312700" y="891088"/>
                </a:lnTo>
                <a:lnTo>
                  <a:pt x="279249" y="878466"/>
                </a:lnTo>
                <a:lnTo>
                  <a:pt x="247102" y="863362"/>
                </a:lnTo>
                <a:lnTo>
                  <a:pt x="216379" y="845894"/>
                </a:lnTo>
                <a:lnTo>
                  <a:pt x="187195" y="826178"/>
                </a:lnTo>
                <a:lnTo>
                  <a:pt x="159670" y="804334"/>
                </a:lnTo>
                <a:lnTo>
                  <a:pt x="133921" y="780478"/>
                </a:lnTo>
                <a:lnTo>
                  <a:pt x="110065" y="754729"/>
                </a:lnTo>
                <a:lnTo>
                  <a:pt x="88221" y="727204"/>
                </a:lnTo>
                <a:lnTo>
                  <a:pt x="68505" y="698020"/>
                </a:lnTo>
                <a:lnTo>
                  <a:pt x="51037" y="667297"/>
                </a:lnTo>
                <a:lnTo>
                  <a:pt x="35933" y="635150"/>
                </a:lnTo>
                <a:lnTo>
                  <a:pt x="23311" y="601699"/>
                </a:lnTo>
                <a:lnTo>
                  <a:pt x="13289" y="567061"/>
                </a:lnTo>
                <a:lnTo>
                  <a:pt x="5984" y="531353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15240">
            <a:solidFill>
              <a:srgbClr val="165D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7300" y="3177527"/>
            <a:ext cx="6632448" cy="1007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0066" y="3218561"/>
            <a:ext cx="6533895" cy="908303"/>
          </a:xfrm>
          <a:custGeom>
            <a:avLst/>
            <a:gdLst/>
            <a:ahLst/>
            <a:cxnLst/>
            <a:rect l="l" t="t" r="r" b="b"/>
            <a:pathLst>
              <a:path w="6533895" h="908303">
                <a:moveTo>
                  <a:pt x="699171" y="696800"/>
                </a:moveTo>
                <a:lnTo>
                  <a:pt x="702149" y="635423"/>
                </a:lnTo>
                <a:lnTo>
                  <a:pt x="696848" y="624092"/>
                </a:lnTo>
                <a:lnTo>
                  <a:pt x="692713" y="611164"/>
                </a:lnTo>
                <a:lnTo>
                  <a:pt x="689736" y="596645"/>
                </a:lnTo>
                <a:lnTo>
                  <a:pt x="688343" y="586691"/>
                </a:lnTo>
                <a:lnTo>
                  <a:pt x="686878" y="574616"/>
                </a:lnTo>
                <a:lnTo>
                  <a:pt x="686387" y="693413"/>
                </a:lnTo>
                <a:lnTo>
                  <a:pt x="699171" y="696800"/>
                </a:lnTo>
                <a:close/>
              </a:path>
              <a:path w="6533895" h="908303">
                <a:moveTo>
                  <a:pt x="5033518" y="224916"/>
                </a:moveTo>
                <a:lnTo>
                  <a:pt x="4838954" y="224916"/>
                </a:lnTo>
                <a:lnTo>
                  <a:pt x="4838954" y="243204"/>
                </a:lnTo>
                <a:lnTo>
                  <a:pt x="4850516" y="244397"/>
                </a:lnTo>
                <a:lnTo>
                  <a:pt x="4864521" y="247543"/>
                </a:lnTo>
                <a:lnTo>
                  <a:pt x="4883150" y="258952"/>
                </a:lnTo>
                <a:lnTo>
                  <a:pt x="4890500" y="275637"/>
                </a:lnTo>
                <a:lnTo>
                  <a:pt x="4894126" y="303521"/>
                </a:lnTo>
                <a:lnTo>
                  <a:pt x="4894580" y="321690"/>
                </a:lnTo>
                <a:lnTo>
                  <a:pt x="4894580" y="592708"/>
                </a:lnTo>
                <a:lnTo>
                  <a:pt x="4894285" y="608535"/>
                </a:lnTo>
                <a:lnTo>
                  <a:pt x="4893154" y="624567"/>
                </a:lnTo>
                <a:lnTo>
                  <a:pt x="4888348" y="646943"/>
                </a:lnTo>
                <a:lnTo>
                  <a:pt x="4877238" y="659995"/>
                </a:lnTo>
                <a:lnTo>
                  <a:pt x="4853860" y="669504"/>
                </a:lnTo>
                <a:lnTo>
                  <a:pt x="4838954" y="671068"/>
                </a:lnTo>
                <a:lnTo>
                  <a:pt x="4838954" y="688975"/>
                </a:lnTo>
                <a:lnTo>
                  <a:pt x="5089652" y="688975"/>
                </a:lnTo>
                <a:lnTo>
                  <a:pt x="5089652" y="671068"/>
                </a:lnTo>
                <a:lnTo>
                  <a:pt x="5077464" y="669872"/>
                </a:lnTo>
                <a:lnTo>
                  <a:pt x="5063477" y="666762"/>
                </a:lnTo>
                <a:lnTo>
                  <a:pt x="5052643" y="661954"/>
                </a:lnTo>
                <a:lnTo>
                  <a:pt x="5044948" y="655446"/>
                </a:lnTo>
                <a:lnTo>
                  <a:pt x="5040771" y="648464"/>
                </a:lnTo>
                <a:lnTo>
                  <a:pt x="5037597" y="638762"/>
                </a:lnTo>
                <a:lnTo>
                  <a:pt x="5035331" y="626232"/>
                </a:lnTo>
                <a:lnTo>
                  <a:pt x="5033971" y="610878"/>
                </a:lnTo>
                <a:lnTo>
                  <a:pt x="5033518" y="592708"/>
                </a:lnTo>
                <a:lnTo>
                  <a:pt x="5033518" y="224916"/>
                </a:lnTo>
                <a:close/>
              </a:path>
              <a:path w="6533895" h="908303">
                <a:moveTo>
                  <a:pt x="1492123" y="224916"/>
                </a:moveTo>
                <a:lnTo>
                  <a:pt x="1303020" y="224916"/>
                </a:lnTo>
                <a:lnTo>
                  <a:pt x="1303020" y="243204"/>
                </a:lnTo>
                <a:lnTo>
                  <a:pt x="1310621" y="244395"/>
                </a:lnTo>
                <a:lnTo>
                  <a:pt x="1325076" y="248156"/>
                </a:lnTo>
                <a:lnTo>
                  <a:pt x="1343406" y="260096"/>
                </a:lnTo>
                <a:lnTo>
                  <a:pt x="1349882" y="278252"/>
                </a:lnTo>
                <a:lnTo>
                  <a:pt x="1352706" y="306923"/>
                </a:lnTo>
                <a:lnTo>
                  <a:pt x="1353058" y="325627"/>
                </a:lnTo>
                <a:lnTo>
                  <a:pt x="1353058" y="573786"/>
                </a:lnTo>
                <a:lnTo>
                  <a:pt x="1338133" y="593768"/>
                </a:lnTo>
                <a:lnTo>
                  <a:pt x="1329219" y="604369"/>
                </a:lnTo>
                <a:lnTo>
                  <a:pt x="1312869" y="620477"/>
                </a:lnTo>
                <a:lnTo>
                  <a:pt x="1298234" y="629992"/>
                </a:lnTo>
                <a:lnTo>
                  <a:pt x="1273175" y="635381"/>
                </a:lnTo>
                <a:lnTo>
                  <a:pt x="1264285" y="635381"/>
                </a:lnTo>
                <a:lnTo>
                  <a:pt x="1249680" y="627888"/>
                </a:lnTo>
                <a:lnTo>
                  <a:pt x="1234694" y="606044"/>
                </a:lnTo>
                <a:lnTo>
                  <a:pt x="1231687" y="588581"/>
                </a:lnTo>
                <a:lnTo>
                  <a:pt x="1230186" y="560325"/>
                </a:lnTo>
                <a:lnTo>
                  <a:pt x="1229995" y="542036"/>
                </a:lnTo>
                <a:lnTo>
                  <a:pt x="1229995" y="224916"/>
                </a:lnTo>
                <a:lnTo>
                  <a:pt x="1040891" y="224916"/>
                </a:lnTo>
                <a:lnTo>
                  <a:pt x="1040891" y="243204"/>
                </a:lnTo>
                <a:lnTo>
                  <a:pt x="1048666" y="244419"/>
                </a:lnTo>
                <a:lnTo>
                  <a:pt x="1063118" y="248180"/>
                </a:lnTo>
                <a:lnTo>
                  <a:pt x="1074025" y="253417"/>
                </a:lnTo>
                <a:lnTo>
                  <a:pt x="1081405" y="260096"/>
                </a:lnTo>
                <a:lnTo>
                  <a:pt x="1087881" y="278252"/>
                </a:lnTo>
                <a:lnTo>
                  <a:pt x="1089649" y="291131"/>
                </a:lnTo>
                <a:lnTo>
                  <a:pt x="1090705" y="306923"/>
                </a:lnTo>
                <a:lnTo>
                  <a:pt x="1091057" y="325627"/>
                </a:lnTo>
                <a:lnTo>
                  <a:pt x="1091163" y="525665"/>
                </a:lnTo>
                <a:lnTo>
                  <a:pt x="1091530" y="542009"/>
                </a:lnTo>
                <a:lnTo>
                  <a:pt x="1092157" y="557142"/>
                </a:lnTo>
                <a:lnTo>
                  <a:pt x="1093047" y="571062"/>
                </a:lnTo>
                <a:lnTo>
                  <a:pt x="1094200" y="583768"/>
                </a:lnTo>
                <a:lnTo>
                  <a:pt x="1095618" y="595258"/>
                </a:lnTo>
                <a:lnTo>
                  <a:pt x="1097302" y="605532"/>
                </a:lnTo>
                <a:lnTo>
                  <a:pt x="1099252" y="614589"/>
                </a:lnTo>
                <a:lnTo>
                  <a:pt x="1103477" y="628085"/>
                </a:lnTo>
                <a:lnTo>
                  <a:pt x="1108597" y="639345"/>
                </a:lnTo>
                <a:lnTo>
                  <a:pt x="1115041" y="650049"/>
                </a:lnTo>
                <a:lnTo>
                  <a:pt x="1122814" y="660195"/>
                </a:lnTo>
                <a:lnTo>
                  <a:pt x="1131920" y="669783"/>
                </a:lnTo>
                <a:lnTo>
                  <a:pt x="1142365" y="678814"/>
                </a:lnTo>
                <a:lnTo>
                  <a:pt x="1151133" y="685075"/>
                </a:lnTo>
                <a:lnTo>
                  <a:pt x="1162336" y="691463"/>
                </a:lnTo>
                <a:lnTo>
                  <a:pt x="1174042" y="696430"/>
                </a:lnTo>
                <a:lnTo>
                  <a:pt x="1186255" y="699979"/>
                </a:lnTo>
                <a:lnTo>
                  <a:pt x="1198977" y="702108"/>
                </a:lnTo>
                <a:lnTo>
                  <a:pt x="1212215" y="702818"/>
                </a:lnTo>
                <a:lnTo>
                  <a:pt x="1212618" y="702817"/>
                </a:lnTo>
                <a:lnTo>
                  <a:pt x="1226034" y="702295"/>
                </a:lnTo>
                <a:lnTo>
                  <a:pt x="1239014" y="700784"/>
                </a:lnTo>
                <a:lnTo>
                  <a:pt x="1251561" y="698281"/>
                </a:lnTo>
                <a:lnTo>
                  <a:pt x="1263678" y="694782"/>
                </a:lnTo>
                <a:lnTo>
                  <a:pt x="1275368" y="690284"/>
                </a:lnTo>
                <a:lnTo>
                  <a:pt x="1286636" y="684783"/>
                </a:lnTo>
                <a:lnTo>
                  <a:pt x="1295612" y="679489"/>
                </a:lnTo>
                <a:lnTo>
                  <a:pt x="1305184" y="672975"/>
                </a:lnTo>
                <a:lnTo>
                  <a:pt x="1314763" y="665558"/>
                </a:lnTo>
                <a:lnTo>
                  <a:pt x="1324344" y="657240"/>
                </a:lnTo>
                <a:lnTo>
                  <a:pt x="1333924" y="648019"/>
                </a:lnTo>
                <a:lnTo>
                  <a:pt x="1343496" y="637896"/>
                </a:lnTo>
                <a:lnTo>
                  <a:pt x="1353058" y="626871"/>
                </a:lnTo>
                <a:lnTo>
                  <a:pt x="1353058" y="688975"/>
                </a:lnTo>
                <a:lnTo>
                  <a:pt x="1542288" y="688975"/>
                </a:lnTo>
                <a:lnTo>
                  <a:pt x="1542288" y="671068"/>
                </a:lnTo>
                <a:lnTo>
                  <a:pt x="1535010" y="670052"/>
                </a:lnTo>
                <a:lnTo>
                  <a:pt x="1520550" y="666496"/>
                </a:lnTo>
                <a:lnTo>
                  <a:pt x="1509550" y="661282"/>
                </a:lnTo>
                <a:lnTo>
                  <a:pt x="1502029" y="654431"/>
                </a:lnTo>
                <a:lnTo>
                  <a:pt x="1497834" y="645786"/>
                </a:lnTo>
                <a:lnTo>
                  <a:pt x="1495335" y="635707"/>
                </a:lnTo>
                <a:lnTo>
                  <a:pt x="1493550" y="622757"/>
                </a:lnTo>
                <a:lnTo>
                  <a:pt x="1492479" y="606941"/>
                </a:lnTo>
                <a:lnTo>
                  <a:pt x="1492123" y="588263"/>
                </a:lnTo>
                <a:lnTo>
                  <a:pt x="1492123" y="224916"/>
                </a:lnTo>
                <a:close/>
              </a:path>
              <a:path w="6533895" h="908303">
                <a:moveTo>
                  <a:pt x="205162" y="289104"/>
                </a:moveTo>
                <a:lnTo>
                  <a:pt x="203214" y="280116"/>
                </a:lnTo>
                <a:lnTo>
                  <a:pt x="202565" y="273050"/>
                </a:lnTo>
                <a:lnTo>
                  <a:pt x="202565" y="265049"/>
                </a:lnTo>
                <a:lnTo>
                  <a:pt x="205867" y="258317"/>
                </a:lnTo>
                <a:lnTo>
                  <a:pt x="212471" y="252729"/>
                </a:lnTo>
                <a:lnTo>
                  <a:pt x="219329" y="248468"/>
                </a:lnTo>
                <a:lnTo>
                  <a:pt x="231201" y="244911"/>
                </a:lnTo>
                <a:lnTo>
                  <a:pt x="246761" y="243204"/>
                </a:lnTo>
                <a:lnTo>
                  <a:pt x="246761" y="224916"/>
                </a:lnTo>
                <a:lnTo>
                  <a:pt x="0" y="224916"/>
                </a:lnTo>
                <a:lnTo>
                  <a:pt x="0" y="243204"/>
                </a:lnTo>
                <a:lnTo>
                  <a:pt x="7859" y="246023"/>
                </a:lnTo>
                <a:lnTo>
                  <a:pt x="19275" y="251741"/>
                </a:lnTo>
                <a:lnTo>
                  <a:pt x="38989" y="268097"/>
                </a:lnTo>
                <a:lnTo>
                  <a:pt x="50039" y="283824"/>
                </a:lnTo>
                <a:lnTo>
                  <a:pt x="61053" y="303856"/>
                </a:lnTo>
                <a:lnTo>
                  <a:pt x="74007" y="330530"/>
                </a:lnTo>
                <a:lnTo>
                  <a:pt x="81211" y="346360"/>
                </a:lnTo>
                <a:lnTo>
                  <a:pt x="88900" y="363854"/>
                </a:lnTo>
                <a:lnTo>
                  <a:pt x="238759" y="707897"/>
                </a:lnTo>
                <a:lnTo>
                  <a:pt x="224409" y="746506"/>
                </a:lnTo>
                <a:lnTo>
                  <a:pt x="222116" y="752801"/>
                </a:lnTo>
                <a:lnTo>
                  <a:pt x="215867" y="769303"/>
                </a:lnTo>
                <a:lnTo>
                  <a:pt x="209823" y="784269"/>
                </a:lnTo>
                <a:lnTo>
                  <a:pt x="203983" y="797700"/>
                </a:lnTo>
                <a:lnTo>
                  <a:pt x="198346" y="809598"/>
                </a:lnTo>
                <a:lnTo>
                  <a:pt x="192910" y="819964"/>
                </a:lnTo>
                <a:lnTo>
                  <a:pt x="187675" y="828799"/>
                </a:lnTo>
                <a:lnTo>
                  <a:pt x="182638" y="836105"/>
                </a:lnTo>
                <a:lnTo>
                  <a:pt x="177800" y="841882"/>
                </a:lnTo>
                <a:lnTo>
                  <a:pt x="174332" y="845343"/>
                </a:lnTo>
                <a:lnTo>
                  <a:pt x="163086" y="853500"/>
                </a:lnTo>
                <a:lnTo>
                  <a:pt x="152400" y="856233"/>
                </a:lnTo>
                <a:lnTo>
                  <a:pt x="147447" y="856233"/>
                </a:lnTo>
                <a:lnTo>
                  <a:pt x="143637" y="854456"/>
                </a:lnTo>
                <a:lnTo>
                  <a:pt x="140970" y="850772"/>
                </a:lnTo>
                <a:lnTo>
                  <a:pt x="138430" y="847089"/>
                </a:lnTo>
                <a:lnTo>
                  <a:pt x="136906" y="839088"/>
                </a:lnTo>
                <a:lnTo>
                  <a:pt x="136525" y="826515"/>
                </a:lnTo>
                <a:lnTo>
                  <a:pt x="136510" y="825522"/>
                </a:lnTo>
                <a:lnTo>
                  <a:pt x="135312" y="810294"/>
                </a:lnTo>
                <a:lnTo>
                  <a:pt x="127508" y="786217"/>
                </a:lnTo>
                <a:lnTo>
                  <a:pt x="106904" y="766984"/>
                </a:lnTo>
                <a:lnTo>
                  <a:pt x="80899" y="761491"/>
                </a:lnTo>
                <a:lnTo>
                  <a:pt x="58857" y="765488"/>
                </a:lnTo>
                <a:lnTo>
                  <a:pt x="37592" y="780288"/>
                </a:lnTo>
                <a:lnTo>
                  <a:pt x="24337" y="801619"/>
                </a:lnTo>
                <a:lnTo>
                  <a:pt x="19939" y="827913"/>
                </a:lnTo>
                <a:lnTo>
                  <a:pt x="20816" y="839933"/>
                </a:lnTo>
                <a:lnTo>
                  <a:pt x="28906" y="863977"/>
                </a:lnTo>
                <a:lnTo>
                  <a:pt x="45465" y="884808"/>
                </a:lnTo>
                <a:lnTo>
                  <a:pt x="61145" y="896249"/>
                </a:lnTo>
                <a:lnTo>
                  <a:pt x="84665" y="905302"/>
                </a:lnTo>
                <a:lnTo>
                  <a:pt x="112268" y="908303"/>
                </a:lnTo>
                <a:lnTo>
                  <a:pt x="119245" y="908109"/>
                </a:lnTo>
                <a:lnTo>
                  <a:pt x="144853" y="903651"/>
                </a:lnTo>
                <a:lnTo>
                  <a:pt x="167996" y="893289"/>
                </a:lnTo>
                <a:lnTo>
                  <a:pt x="188688" y="877010"/>
                </a:lnTo>
                <a:lnTo>
                  <a:pt x="201032" y="862842"/>
                </a:lnTo>
                <a:lnTo>
                  <a:pt x="213449" y="842711"/>
                </a:lnTo>
                <a:lnTo>
                  <a:pt x="223097" y="824078"/>
                </a:lnTo>
                <a:lnTo>
                  <a:pt x="233835" y="801278"/>
                </a:lnTo>
                <a:lnTo>
                  <a:pt x="245658" y="774313"/>
                </a:lnTo>
                <a:lnTo>
                  <a:pt x="258562" y="743186"/>
                </a:lnTo>
                <a:lnTo>
                  <a:pt x="265417" y="726061"/>
                </a:lnTo>
                <a:lnTo>
                  <a:pt x="272542" y="707897"/>
                </a:lnTo>
                <a:lnTo>
                  <a:pt x="405129" y="363854"/>
                </a:lnTo>
                <a:lnTo>
                  <a:pt x="412081" y="346001"/>
                </a:lnTo>
                <a:lnTo>
                  <a:pt x="418911" y="329016"/>
                </a:lnTo>
                <a:lnTo>
                  <a:pt x="425259" y="313845"/>
                </a:lnTo>
                <a:lnTo>
                  <a:pt x="431124" y="300487"/>
                </a:lnTo>
                <a:lnTo>
                  <a:pt x="436509" y="288942"/>
                </a:lnTo>
                <a:lnTo>
                  <a:pt x="441414" y="279207"/>
                </a:lnTo>
                <a:lnTo>
                  <a:pt x="445841" y="271282"/>
                </a:lnTo>
                <a:lnTo>
                  <a:pt x="449790" y="265166"/>
                </a:lnTo>
                <a:lnTo>
                  <a:pt x="453263" y="260858"/>
                </a:lnTo>
                <a:lnTo>
                  <a:pt x="465495" y="251126"/>
                </a:lnTo>
                <a:lnTo>
                  <a:pt x="477176" y="245956"/>
                </a:lnTo>
                <a:lnTo>
                  <a:pt x="490473" y="243204"/>
                </a:lnTo>
                <a:lnTo>
                  <a:pt x="490473" y="224916"/>
                </a:lnTo>
                <a:lnTo>
                  <a:pt x="335025" y="224916"/>
                </a:lnTo>
                <a:lnTo>
                  <a:pt x="335025" y="243204"/>
                </a:lnTo>
                <a:lnTo>
                  <a:pt x="343708" y="243748"/>
                </a:lnTo>
                <a:lnTo>
                  <a:pt x="358182" y="245974"/>
                </a:lnTo>
                <a:lnTo>
                  <a:pt x="369639" y="249767"/>
                </a:lnTo>
                <a:lnTo>
                  <a:pt x="378078" y="255142"/>
                </a:lnTo>
                <a:lnTo>
                  <a:pt x="388197" y="270941"/>
                </a:lnTo>
                <a:lnTo>
                  <a:pt x="390144" y="284479"/>
                </a:lnTo>
                <a:lnTo>
                  <a:pt x="390032" y="288273"/>
                </a:lnTo>
                <a:lnTo>
                  <a:pt x="387572" y="305850"/>
                </a:lnTo>
                <a:lnTo>
                  <a:pt x="385135" y="316518"/>
                </a:lnTo>
                <a:lnTo>
                  <a:pt x="381895" y="328441"/>
                </a:lnTo>
                <a:lnTo>
                  <a:pt x="377854" y="341624"/>
                </a:lnTo>
                <a:lnTo>
                  <a:pt x="373013" y="356067"/>
                </a:lnTo>
                <a:lnTo>
                  <a:pt x="367372" y="371774"/>
                </a:lnTo>
                <a:lnTo>
                  <a:pt x="360934" y="388746"/>
                </a:lnTo>
                <a:lnTo>
                  <a:pt x="306831" y="529208"/>
                </a:lnTo>
                <a:lnTo>
                  <a:pt x="227330" y="347472"/>
                </a:lnTo>
                <a:lnTo>
                  <a:pt x="225939" y="344332"/>
                </a:lnTo>
                <a:lnTo>
                  <a:pt x="218797" y="327628"/>
                </a:lnTo>
                <a:lnTo>
                  <a:pt x="212953" y="312857"/>
                </a:lnTo>
                <a:lnTo>
                  <a:pt x="208408" y="300017"/>
                </a:lnTo>
                <a:lnTo>
                  <a:pt x="205162" y="289104"/>
                </a:lnTo>
                <a:close/>
              </a:path>
              <a:path w="6533895" h="908303">
                <a:moveTo>
                  <a:pt x="6514464" y="625982"/>
                </a:moveTo>
                <a:lnTo>
                  <a:pt x="6521146" y="611754"/>
                </a:lnTo>
                <a:lnTo>
                  <a:pt x="6525736" y="599551"/>
                </a:lnTo>
                <a:lnTo>
                  <a:pt x="6529306" y="587281"/>
                </a:lnTo>
                <a:lnTo>
                  <a:pt x="6531856" y="574941"/>
                </a:lnTo>
                <a:lnTo>
                  <a:pt x="6533386" y="562527"/>
                </a:lnTo>
                <a:lnTo>
                  <a:pt x="6533895" y="550037"/>
                </a:lnTo>
                <a:lnTo>
                  <a:pt x="6533826" y="545400"/>
                </a:lnTo>
                <a:lnTo>
                  <a:pt x="6532850" y="532290"/>
                </a:lnTo>
                <a:lnTo>
                  <a:pt x="6530725" y="519582"/>
                </a:lnTo>
                <a:lnTo>
                  <a:pt x="6527452" y="507278"/>
                </a:lnTo>
                <a:lnTo>
                  <a:pt x="6523035" y="495381"/>
                </a:lnTo>
                <a:lnTo>
                  <a:pt x="6517477" y="483894"/>
                </a:lnTo>
                <a:lnTo>
                  <a:pt x="6510782" y="472820"/>
                </a:lnTo>
                <a:lnTo>
                  <a:pt x="6505459" y="465503"/>
                </a:lnTo>
                <a:lnTo>
                  <a:pt x="6499342" y="458181"/>
                </a:lnTo>
                <a:lnTo>
                  <a:pt x="6492235" y="450562"/>
                </a:lnTo>
                <a:lnTo>
                  <a:pt x="6484138" y="442646"/>
                </a:lnTo>
                <a:lnTo>
                  <a:pt x="6475051" y="434433"/>
                </a:lnTo>
                <a:lnTo>
                  <a:pt x="6464975" y="425921"/>
                </a:lnTo>
                <a:lnTo>
                  <a:pt x="6453908" y="417110"/>
                </a:lnTo>
                <a:lnTo>
                  <a:pt x="6441852" y="407999"/>
                </a:lnTo>
                <a:lnTo>
                  <a:pt x="6428806" y="398587"/>
                </a:lnTo>
                <a:lnTo>
                  <a:pt x="6414770" y="388874"/>
                </a:lnTo>
                <a:lnTo>
                  <a:pt x="6400647" y="379228"/>
                </a:lnTo>
                <a:lnTo>
                  <a:pt x="6386249" y="369157"/>
                </a:lnTo>
                <a:lnTo>
                  <a:pt x="6373290" y="359818"/>
                </a:lnTo>
                <a:lnTo>
                  <a:pt x="6361772" y="351210"/>
                </a:lnTo>
                <a:lnTo>
                  <a:pt x="6351696" y="343335"/>
                </a:lnTo>
                <a:lnTo>
                  <a:pt x="6343066" y="336191"/>
                </a:lnTo>
                <a:lnTo>
                  <a:pt x="6335884" y="329779"/>
                </a:lnTo>
                <a:lnTo>
                  <a:pt x="6330151" y="324099"/>
                </a:lnTo>
                <a:lnTo>
                  <a:pt x="6325870" y="319150"/>
                </a:lnTo>
                <a:lnTo>
                  <a:pt x="6318058" y="305511"/>
                </a:lnTo>
                <a:lnTo>
                  <a:pt x="6315964" y="293369"/>
                </a:lnTo>
                <a:lnTo>
                  <a:pt x="6316987" y="284157"/>
                </a:lnTo>
                <a:lnTo>
                  <a:pt x="6321734" y="272465"/>
                </a:lnTo>
                <a:lnTo>
                  <a:pt x="6330315" y="261874"/>
                </a:lnTo>
                <a:lnTo>
                  <a:pt x="6340172" y="254529"/>
                </a:lnTo>
                <a:lnTo>
                  <a:pt x="6351953" y="249836"/>
                </a:lnTo>
                <a:lnTo>
                  <a:pt x="6365113" y="248285"/>
                </a:lnTo>
                <a:lnTo>
                  <a:pt x="6370853" y="248487"/>
                </a:lnTo>
                <a:lnTo>
                  <a:pt x="6382609" y="250168"/>
                </a:lnTo>
                <a:lnTo>
                  <a:pt x="6394389" y="253557"/>
                </a:lnTo>
                <a:lnTo>
                  <a:pt x="6406195" y="258664"/>
                </a:lnTo>
                <a:lnTo>
                  <a:pt x="6418026" y="265497"/>
                </a:lnTo>
                <a:lnTo>
                  <a:pt x="6429883" y="274065"/>
                </a:lnTo>
                <a:lnTo>
                  <a:pt x="6437357" y="280624"/>
                </a:lnTo>
                <a:lnTo>
                  <a:pt x="6444442" y="288007"/>
                </a:lnTo>
                <a:lnTo>
                  <a:pt x="6451479" y="296487"/>
                </a:lnTo>
                <a:lnTo>
                  <a:pt x="6458466" y="306063"/>
                </a:lnTo>
                <a:lnTo>
                  <a:pt x="6465402" y="316732"/>
                </a:lnTo>
                <a:lnTo>
                  <a:pt x="6472287" y="328495"/>
                </a:lnTo>
                <a:lnTo>
                  <a:pt x="6479119" y="341349"/>
                </a:lnTo>
                <a:lnTo>
                  <a:pt x="6485897" y="355295"/>
                </a:lnTo>
                <a:lnTo>
                  <a:pt x="6492620" y="370331"/>
                </a:lnTo>
                <a:lnTo>
                  <a:pt x="6509511" y="370331"/>
                </a:lnTo>
                <a:lnTo>
                  <a:pt x="6502019" y="211962"/>
                </a:lnTo>
                <a:lnTo>
                  <a:pt x="6485255" y="211962"/>
                </a:lnTo>
                <a:lnTo>
                  <a:pt x="6483588" y="214349"/>
                </a:lnTo>
                <a:lnTo>
                  <a:pt x="6474280" y="226664"/>
                </a:lnTo>
                <a:lnTo>
                  <a:pt x="6467856" y="233044"/>
                </a:lnTo>
                <a:lnTo>
                  <a:pt x="6464173" y="235585"/>
                </a:lnTo>
                <a:lnTo>
                  <a:pt x="6459347" y="236854"/>
                </a:lnTo>
                <a:lnTo>
                  <a:pt x="6447790" y="236854"/>
                </a:lnTo>
                <a:lnTo>
                  <a:pt x="6440551" y="234314"/>
                </a:lnTo>
                <a:lnTo>
                  <a:pt x="6431534" y="229362"/>
                </a:lnTo>
                <a:lnTo>
                  <a:pt x="6420521" y="224109"/>
                </a:lnTo>
                <a:lnTo>
                  <a:pt x="6408426" y="219390"/>
                </a:lnTo>
                <a:lnTo>
                  <a:pt x="6396194" y="215707"/>
                </a:lnTo>
                <a:lnTo>
                  <a:pt x="6383820" y="213067"/>
                </a:lnTo>
                <a:lnTo>
                  <a:pt x="6371302" y="211478"/>
                </a:lnTo>
                <a:lnTo>
                  <a:pt x="6358636" y="210947"/>
                </a:lnTo>
                <a:lnTo>
                  <a:pt x="6357284" y="210951"/>
                </a:lnTo>
                <a:lnTo>
                  <a:pt x="6342365" y="211569"/>
                </a:lnTo>
                <a:lnTo>
                  <a:pt x="6328240" y="213239"/>
                </a:lnTo>
                <a:lnTo>
                  <a:pt x="6314911" y="215961"/>
                </a:lnTo>
                <a:lnTo>
                  <a:pt x="6302379" y="219735"/>
                </a:lnTo>
                <a:lnTo>
                  <a:pt x="6290644" y="224561"/>
                </a:lnTo>
                <a:lnTo>
                  <a:pt x="6279708" y="230438"/>
                </a:lnTo>
                <a:lnTo>
                  <a:pt x="6269572" y="237367"/>
                </a:lnTo>
                <a:lnTo>
                  <a:pt x="6260236" y="245348"/>
                </a:lnTo>
                <a:lnTo>
                  <a:pt x="6251702" y="254380"/>
                </a:lnTo>
                <a:lnTo>
                  <a:pt x="6241838" y="267082"/>
                </a:lnTo>
                <a:lnTo>
                  <a:pt x="6234650" y="278222"/>
                </a:lnTo>
                <a:lnTo>
                  <a:pt x="6228568" y="289666"/>
                </a:lnTo>
                <a:lnTo>
                  <a:pt x="6223591" y="301413"/>
                </a:lnTo>
                <a:lnTo>
                  <a:pt x="6219721" y="313462"/>
                </a:lnTo>
                <a:lnTo>
                  <a:pt x="6216956" y="325812"/>
                </a:lnTo>
                <a:lnTo>
                  <a:pt x="6215297" y="338461"/>
                </a:lnTo>
                <a:lnTo>
                  <a:pt x="6214745" y="351409"/>
                </a:lnTo>
                <a:lnTo>
                  <a:pt x="6214910" y="358351"/>
                </a:lnTo>
                <a:lnTo>
                  <a:pt x="6216105" y="371090"/>
                </a:lnTo>
                <a:lnTo>
                  <a:pt x="6218454" y="383534"/>
                </a:lnTo>
                <a:lnTo>
                  <a:pt x="6221957" y="395682"/>
                </a:lnTo>
                <a:lnTo>
                  <a:pt x="6226614" y="407536"/>
                </a:lnTo>
                <a:lnTo>
                  <a:pt x="6232426" y="419094"/>
                </a:lnTo>
                <a:lnTo>
                  <a:pt x="6239391" y="430357"/>
                </a:lnTo>
                <a:lnTo>
                  <a:pt x="6247511" y="441325"/>
                </a:lnTo>
                <a:lnTo>
                  <a:pt x="6258527" y="453394"/>
                </a:lnTo>
                <a:lnTo>
                  <a:pt x="6273882" y="467497"/>
                </a:lnTo>
                <a:lnTo>
                  <a:pt x="6283170" y="475293"/>
                </a:lnTo>
                <a:lnTo>
                  <a:pt x="6293530" y="483585"/>
                </a:lnTo>
                <a:lnTo>
                  <a:pt x="6304962" y="492373"/>
                </a:lnTo>
                <a:lnTo>
                  <a:pt x="6317465" y="501658"/>
                </a:lnTo>
                <a:lnTo>
                  <a:pt x="6331039" y="511439"/>
                </a:lnTo>
                <a:lnTo>
                  <a:pt x="6345682" y="521715"/>
                </a:lnTo>
                <a:lnTo>
                  <a:pt x="6355789" y="528688"/>
                </a:lnTo>
                <a:lnTo>
                  <a:pt x="6369315" y="538297"/>
                </a:lnTo>
                <a:lnTo>
                  <a:pt x="6381198" y="547102"/>
                </a:lnTo>
                <a:lnTo>
                  <a:pt x="6391433" y="555105"/>
                </a:lnTo>
                <a:lnTo>
                  <a:pt x="6400018" y="562304"/>
                </a:lnTo>
                <a:lnTo>
                  <a:pt x="6406951" y="568700"/>
                </a:lnTo>
                <a:lnTo>
                  <a:pt x="6412230" y="574294"/>
                </a:lnTo>
                <a:lnTo>
                  <a:pt x="6422107" y="590086"/>
                </a:lnTo>
                <a:lnTo>
                  <a:pt x="6425843" y="602298"/>
                </a:lnTo>
                <a:lnTo>
                  <a:pt x="6427089" y="615569"/>
                </a:lnTo>
                <a:lnTo>
                  <a:pt x="6427087" y="616022"/>
                </a:lnTo>
                <a:lnTo>
                  <a:pt x="6425354" y="629007"/>
                </a:lnTo>
                <a:lnTo>
                  <a:pt x="6420336" y="640667"/>
                </a:lnTo>
                <a:lnTo>
                  <a:pt x="6411976" y="651001"/>
                </a:lnTo>
                <a:lnTo>
                  <a:pt x="6398864" y="660189"/>
                </a:lnTo>
                <a:lnTo>
                  <a:pt x="6386727" y="664256"/>
                </a:lnTo>
                <a:lnTo>
                  <a:pt x="6372987" y="665607"/>
                </a:lnTo>
                <a:lnTo>
                  <a:pt x="6369172" y="665508"/>
                </a:lnTo>
                <a:lnTo>
                  <a:pt x="6358058" y="664129"/>
                </a:lnTo>
                <a:lnTo>
                  <a:pt x="6346726" y="661124"/>
                </a:lnTo>
                <a:lnTo>
                  <a:pt x="6335181" y="656492"/>
                </a:lnTo>
                <a:lnTo>
                  <a:pt x="6323428" y="650235"/>
                </a:lnTo>
                <a:lnTo>
                  <a:pt x="6311475" y="642351"/>
                </a:lnTo>
                <a:lnTo>
                  <a:pt x="6299327" y="632840"/>
                </a:lnTo>
                <a:lnTo>
                  <a:pt x="6290024" y="624335"/>
                </a:lnTo>
                <a:lnTo>
                  <a:pt x="6282106" y="615873"/>
                </a:lnTo>
                <a:lnTo>
                  <a:pt x="6274593" y="606624"/>
                </a:lnTo>
                <a:lnTo>
                  <a:pt x="6267483" y="596590"/>
                </a:lnTo>
                <a:lnTo>
                  <a:pt x="6260776" y="585771"/>
                </a:lnTo>
                <a:lnTo>
                  <a:pt x="6254473" y="574169"/>
                </a:lnTo>
                <a:lnTo>
                  <a:pt x="6248574" y="561783"/>
                </a:lnTo>
                <a:lnTo>
                  <a:pt x="6243078" y="548617"/>
                </a:lnTo>
                <a:lnTo>
                  <a:pt x="6237986" y="534669"/>
                </a:lnTo>
                <a:lnTo>
                  <a:pt x="6221095" y="534669"/>
                </a:lnTo>
                <a:lnTo>
                  <a:pt x="6229095" y="701420"/>
                </a:lnTo>
                <a:lnTo>
                  <a:pt x="6245479" y="701420"/>
                </a:lnTo>
                <a:lnTo>
                  <a:pt x="6252821" y="688273"/>
                </a:lnTo>
                <a:lnTo>
                  <a:pt x="6262156" y="679460"/>
                </a:lnTo>
                <a:lnTo>
                  <a:pt x="6272784" y="676528"/>
                </a:lnTo>
                <a:lnTo>
                  <a:pt x="6276340" y="676528"/>
                </a:lnTo>
                <a:lnTo>
                  <a:pt x="6283198" y="678433"/>
                </a:lnTo>
                <a:lnTo>
                  <a:pt x="6293104" y="681989"/>
                </a:lnTo>
                <a:lnTo>
                  <a:pt x="6296021" y="683080"/>
                </a:lnTo>
                <a:lnTo>
                  <a:pt x="6310896" y="688341"/>
                </a:lnTo>
                <a:lnTo>
                  <a:pt x="6324904" y="692781"/>
                </a:lnTo>
                <a:lnTo>
                  <a:pt x="6338046" y="696405"/>
                </a:lnTo>
                <a:lnTo>
                  <a:pt x="6350325" y="699217"/>
                </a:lnTo>
                <a:lnTo>
                  <a:pt x="6361743" y="701220"/>
                </a:lnTo>
                <a:lnTo>
                  <a:pt x="6372302" y="702419"/>
                </a:lnTo>
                <a:lnTo>
                  <a:pt x="6382004" y="702818"/>
                </a:lnTo>
                <a:lnTo>
                  <a:pt x="6386374" y="702765"/>
                </a:lnTo>
                <a:lnTo>
                  <a:pt x="6399553" y="701948"/>
                </a:lnTo>
                <a:lnTo>
                  <a:pt x="6412355" y="700140"/>
                </a:lnTo>
                <a:lnTo>
                  <a:pt x="6424783" y="697342"/>
                </a:lnTo>
                <a:lnTo>
                  <a:pt x="6436840" y="693553"/>
                </a:lnTo>
                <a:lnTo>
                  <a:pt x="6448530" y="688775"/>
                </a:lnTo>
                <a:lnTo>
                  <a:pt x="6459855" y="683006"/>
                </a:lnTo>
                <a:lnTo>
                  <a:pt x="6473051" y="674579"/>
                </a:lnTo>
                <a:lnTo>
                  <a:pt x="6482991" y="666653"/>
                </a:lnTo>
                <a:lnTo>
                  <a:pt x="6492109" y="657827"/>
                </a:lnTo>
                <a:lnTo>
                  <a:pt x="6500398" y="648105"/>
                </a:lnTo>
                <a:lnTo>
                  <a:pt x="6507852" y="637489"/>
                </a:lnTo>
                <a:lnTo>
                  <a:pt x="6514464" y="625982"/>
                </a:lnTo>
                <a:close/>
              </a:path>
              <a:path w="6533895" h="908303">
                <a:moveTo>
                  <a:pt x="5878576" y="688975"/>
                </a:moveTo>
                <a:lnTo>
                  <a:pt x="5878576" y="671068"/>
                </a:lnTo>
                <a:lnTo>
                  <a:pt x="5876267" y="670741"/>
                </a:lnTo>
                <a:lnTo>
                  <a:pt x="5861692" y="667184"/>
                </a:lnTo>
                <a:lnTo>
                  <a:pt x="5842635" y="653795"/>
                </a:lnTo>
                <a:lnTo>
                  <a:pt x="5836110" y="634793"/>
                </a:lnTo>
                <a:lnTo>
                  <a:pt x="5833328" y="606180"/>
                </a:lnTo>
                <a:lnTo>
                  <a:pt x="5832983" y="587756"/>
                </a:lnTo>
                <a:lnTo>
                  <a:pt x="5832983" y="339089"/>
                </a:lnTo>
                <a:lnTo>
                  <a:pt x="5841288" y="326116"/>
                </a:lnTo>
                <a:lnTo>
                  <a:pt x="5850849" y="313342"/>
                </a:lnTo>
                <a:lnTo>
                  <a:pt x="5860612" y="302537"/>
                </a:lnTo>
                <a:lnTo>
                  <a:pt x="5870575" y="293700"/>
                </a:lnTo>
                <a:lnTo>
                  <a:pt x="5891086" y="281925"/>
                </a:lnTo>
                <a:lnTo>
                  <a:pt x="5912358" y="278002"/>
                </a:lnTo>
                <a:lnTo>
                  <a:pt x="5920994" y="278002"/>
                </a:lnTo>
                <a:lnTo>
                  <a:pt x="5935980" y="286130"/>
                </a:lnTo>
                <a:lnTo>
                  <a:pt x="5945654" y="296960"/>
                </a:lnTo>
                <a:lnTo>
                  <a:pt x="5951093" y="309244"/>
                </a:lnTo>
                <a:lnTo>
                  <a:pt x="5954281" y="332687"/>
                </a:lnTo>
                <a:lnTo>
                  <a:pt x="5954976" y="346255"/>
                </a:lnTo>
                <a:lnTo>
                  <a:pt x="5955397" y="362444"/>
                </a:lnTo>
                <a:lnTo>
                  <a:pt x="5955538" y="381253"/>
                </a:lnTo>
                <a:lnTo>
                  <a:pt x="5955538" y="587756"/>
                </a:lnTo>
                <a:lnTo>
                  <a:pt x="5955277" y="604292"/>
                </a:lnTo>
                <a:lnTo>
                  <a:pt x="5954349" y="620154"/>
                </a:lnTo>
                <a:lnTo>
                  <a:pt x="5950479" y="642613"/>
                </a:lnTo>
                <a:lnTo>
                  <a:pt x="5935411" y="662000"/>
                </a:lnTo>
                <a:lnTo>
                  <a:pt x="5909818" y="671068"/>
                </a:lnTo>
                <a:lnTo>
                  <a:pt x="5909818" y="688975"/>
                </a:lnTo>
                <a:lnTo>
                  <a:pt x="6144641" y="688975"/>
                </a:lnTo>
                <a:lnTo>
                  <a:pt x="6144641" y="671068"/>
                </a:lnTo>
                <a:lnTo>
                  <a:pt x="6136974" y="670008"/>
                </a:lnTo>
                <a:lnTo>
                  <a:pt x="6122470" y="666449"/>
                </a:lnTo>
                <a:lnTo>
                  <a:pt x="6111527" y="661250"/>
                </a:lnTo>
                <a:lnTo>
                  <a:pt x="6104128" y="654431"/>
                </a:lnTo>
                <a:lnTo>
                  <a:pt x="6099999" y="645521"/>
                </a:lnTo>
                <a:lnTo>
                  <a:pt x="6097598" y="635386"/>
                </a:lnTo>
                <a:lnTo>
                  <a:pt x="6095870" y="622379"/>
                </a:lnTo>
                <a:lnTo>
                  <a:pt x="6094826" y="606503"/>
                </a:lnTo>
                <a:lnTo>
                  <a:pt x="6094476" y="587756"/>
                </a:lnTo>
                <a:lnTo>
                  <a:pt x="6094439" y="396364"/>
                </a:lnTo>
                <a:lnTo>
                  <a:pt x="6094204" y="379163"/>
                </a:lnTo>
                <a:lnTo>
                  <a:pt x="6093755" y="363378"/>
                </a:lnTo>
                <a:lnTo>
                  <a:pt x="6093091" y="349007"/>
                </a:lnTo>
                <a:lnTo>
                  <a:pt x="6092214" y="336049"/>
                </a:lnTo>
                <a:lnTo>
                  <a:pt x="6091125" y="324503"/>
                </a:lnTo>
                <a:lnTo>
                  <a:pt x="6089826" y="314367"/>
                </a:lnTo>
                <a:lnTo>
                  <a:pt x="6088318" y="305641"/>
                </a:lnTo>
                <a:lnTo>
                  <a:pt x="6083431" y="288149"/>
                </a:lnTo>
                <a:lnTo>
                  <a:pt x="6078461" y="276297"/>
                </a:lnTo>
                <a:lnTo>
                  <a:pt x="6072310" y="265157"/>
                </a:lnTo>
                <a:lnTo>
                  <a:pt x="6064986" y="254738"/>
                </a:lnTo>
                <a:lnTo>
                  <a:pt x="6056497" y="245047"/>
                </a:lnTo>
                <a:lnTo>
                  <a:pt x="6046851" y="236092"/>
                </a:lnTo>
                <a:lnTo>
                  <a:pt x="6034564" y="227178"/>
                </a:lnTo>
                <a:lnTo>
                  <a:pt x="6023628" y="221335"/>
                </a:lnTo>
                <a:lnTo>
                  <a:pt x="6011893" y="216790"/>
                </a:lnTo>
                <a:lnTo>
                  <a:pt x="5999361" y="213544"/>
                </a:lnTo>
                <a:lnTo>
                  <a:pt x="5986036" y="211596"/>
                </a:lnTo>
                <a:lnTo>
                  <a:pt x="5971920" y="210947"/>
                </a:lnTo>
                <a:lnTo>
                  <a:pt x="5962487" y="211231"/>
                </a:lnTo>
                <a:lnTo>
                  <a:pt x="5949672" y="212561"/>
                </a:lnTo>
                <a:lnTo>
                  <a:pt x="5937159" y="214971"/>
                </a:lnTo>
                <a:lnTo>
                  <a:pt x="5924948" y="218452"/>
                </a:lnTo>
                <a:lnTo>
                  <a:pt x="5913041" y="222998"/>
                </a:lnTo>
                <a:lnTo>
                  <a:pt x="5901436" y="228600"/>
                </a:lnTo>
                <a:lnTo>
                  <a:pt x="5892148" y="233997"/>
                </a:lnTo>
                <a:lnTo>
                  <a:pt x="5882581" y="240331"/>
                </a:lnTo>
                <a:lnTo>
                  <a:pt x="5872894" y="247521"/>
                </a:lnTo>
                <a:lnTo>
                  <a:pt x="5863088" y="255575"/>
                </a:lnTo>
                <a:lnTo>
                  <a:pt x="5853166" y="264500"/>
                </a:lnTo>
                <a:lnTo>
                  <a:pt x="5843130" y="274302"/>
                </a:lnTo>
                <a:lnTo>
                  <a:pt x="5832983" y="284988"/>
                </a:lnTo>
                <a:lnTo>
                  <a:pt x="5832983" y="224916"/>
                </a:lnTo>
                <a:lnTo>
                  <a:pt x="5643880" y="224916"/>
                </a:lnTo>
                <a:lnTo>
                  <a:pt x="5643880" y="243204"/>
                </a:lnTo>
                <a:lnTo>
                  <a:pt x="5651481" y="244395"/>
                </a:lnTo>
                <a:lnTo>
                  <a:pt x="5665936" y="248156"/>
                </a:lnTo>
                <a:lnTo>
                  <a:pt x="5684266" y="260096"/>
                </a:lnTo>
                <a:lnTo>
                  <a:pt x="5690742" y="278252"/>
                </a:lnTo>
                <a:lnTo>
                  <a:pt x="5693566" y="306923"/>
                </a:lnTo>
                <a:lnTo>
                  <a:pt x="5693918" y="325627"/>
                </a:lnTo>
                <a:lnTo>
                  <a:pt x="5693913" y="590295"/>
                </a:lnTo>
                <a:lnTo>
                  <a:pt x="5693515" y="609171"/>
                </a:lnTo>
                <a:lnTo>
                  <a:pt x="5692478" y="624801"/>
                </a:lnTo>
                <a:lnTo>
                  <a:pt x="5688489" y="646345"/>
                </a:lnTo>
                <a:lnTo>
                  <a:pt x="5671174" y="663815"/>
                </a:lnTo>
                <a:lnTo>
                  <a:pt x="5643880" y="671068"/>
                </a:lnTo>
                <a:lnTo>
                  <a:pt x="5643880" y="688975"/>
                </a:lnTo>
                <a:lnTo>
                  <a:pt x="5878576" y="688975"/>
                </a:lnTo>
                <a:close/>
              </a:path>
              <a:path w="6533895" h="908303">
                <a:moveTo>
                  <a:pt x="4183888" y="688975"/>
                </a:moveTo>
                <a:lnTo>
                  <a:pt x="4183888" y="671068"/>
                </a:lnTo>
                <a:lnTo>
                  <a:pt x="4181579" y="670741"/>
                </a:lnTo>
                <a:lnTo>
                  <a:pt x="4167004" y="667184"/>
                </a:lnTo>
                <a:lnTo>
                  <a:pt x="4147947" y="653795"/>
                </a:lnTo>
                <a:lnTo>
                  <a:pt x="4141422" y="634793"/>
                </a:lnTo>
                <a:lnTo>
                  <a:pt x="4138640" y="606180"/>
                </a:lnTo>
                <a:lnTo>
                  <a:pt x="4138295" y="587756"/>
                </a:lnTo>
                <a:lnTo>
                  <a:pt x="4138295" y="339089"/>
                </a:lnTo>
                <a:lnTo>
                  <a:pt x="4146600" y="326116"/>
                </a:lnTo>
                <a:lnTo>
                  <a:pt x="4156161" y="313342"/>
                </a:lnTo>
                <a:lnTo>
                  <a:pt x="4165924" y="302537"/>
                </a:lnTo>
                <a:lnTo>
                  <a:pt x="4175887" y="293700"/>
                </a:lnTo>
                <a:lnTo>
                  <a:pt x="4196398" y="281925"/>
                </a:lnTo>
                <a:lnTo>
                  <a:pt x="4217670" y="278002"/>
                </a:lnTo>
                <a:lnTo>
                  <a:pt x="4226306" y="278002"/>
                </a:lnTo>
                <a:lnTo>
                  <a:pt x="4241292" y="286130"/>
                </a:lnTo>
                <a:lnTo>
                  <a:pt x="4250966" y="296960"/>
                </a:lnTo>
                <a:lnTo>
                  <a:pt x="4256405" y="309244"/>
                </a:lnTo>
                <a:lnTo>
                  <a:pt x="4259593" y="332687"/>
                </a:lnTo>
                <a:lnTo>
                  <a:pt x="4260288" y="346255"/>
                </a:lnTo>
                <a:lnTo>
                  <a:pt x="4260709" y="362444"/>
                </a:lnTo>
                <a:lnTo>
                  <a:pt x="4260850" y="381253"/>
                </a:lnTo>
                <a:lnTo>
                  <a:pt x="4260850" y="587756"/>
                </a:lnTo>
                <a:lnTo>
                  <a:pt x="4260589" y="604292"/>
                </a:lnTo>
                <a:lnTo>
                  <a:pt x="4259661" y="620154"/>
                </a:lnTo>
                <a:lnTo>
                  <a:pt x="4255791" y="642613"/>
                </a:lnTo>
                <a:lnTo>
                  <a:pt x="4240723" y="662000"/>
                </a:lnTo>
                <a:lnTo>
                  <a:pt x="4215130" y="671068"/>
                </a:lnTo>
                <a:lnTo>
                  <a:pt x="4215130" y="688975"/>
                </a:lnTo>
                <a:lnTo>
                  <a:pt x="4449953" y="688975"/>
                </a:lnTo>
                <a:lnTo>
                  <a:pt x="4449953" y="671068"/>
                </a:lnTo>
                <a:lnTo>
                  <a:pt x="4442286" y="670008"/>
                </a:lnTo>
                <a:lnTo>
                  <a:pt x="4427782" y="666449"/>
                </a:lnTo>
                <a:lnTo>
                  <a:pt x="4416839" y="661250"/>
                </a:lnTo>
                <a:lnTo>
                  <a:pt x="4409440" y="654431"/>
                </a:lnTo>
                <a:lnTo>
                  <a:pt x="4405311" y="645521"/>
                </a:lnTo>
                <a:lnTo>
                  <a:pt x="4402910" y="635386"/>
                </a:lnTo>
                <a:lnTo>
                  <a:pt x="4401182" y="622379"/>
                </a:lnTo>
                <a:lnTo>
                  <a:pt x="4400138" y="606503"/>
                </a:lnTo>
                <a:lnTo>
                  <a:pt x="4399788" y="587756"/>
                </a:lnTo>
                <a:lnTo>
                  <a:pt x="4399751" y="396364"/>
                </a:lnTo>
                <a:lnTo>
                  <a:pt x="4399516" y="379163"/>
                </a:lnTo>
                <a:lnTo>
                  <a:pt x="4399067" y="363378"/>
                </a:lnTo>
                <a:lnTo>
                  <a:pt x="4398403" y="349007"/>
                </a:lnTo>
                <a:lnTo>
                  <a:pt x="4397526" y="336049"/>
                </a:lnTo>
                <a:lnTo>
                  <a:pt x="4396437" y="324503"/>
                </a:lnTo>
                <a:lnTo>
                  <a:pt x="4395138" y="314367"/>
                </a:lnTo>
                <a:lnTo>
                  <a:pt x="4393630" y="305641"/>
                </a:lnTo>
                <a:lnTo>
                  <a:pt x="4388743" y="288149"/>
                </a:lnTo>
                <a:lnTo>
                  <a:pt x="4383773" y="276297"/>
                </a:lnTo>
                <a:lnTo>
                  <a:pt x="4377622" y="265157"/>
                </a:lnTo>
                <a:lnTo>
                  <a:pt x="4370298" y="254738"/>
                </a:lnTo>
                <a:lnTo>
                  <a:pt x="4361809" y="245047"/>
                </a:lnTo>
                <a:lnTo>
                  <a:pt x="4352163" y="236092"/>
                </a:lnTo>
                <a:lnTo>
                  <a:pt x="4339876" y="227178"/>
                </a:lnTo>
                <a:lnTo>
                  <a:pt x="4328940" y="221335"/>
                </a:lnTo>
                <a:lnTo>
                  <a:pt x="4317205" y="216790"/>
                </a:lnTo>
                <a:lnTo>
                  <a:pt x="4304673" y="213544"/>
                </a:lnTo>
                <a:lnTo>
                  <a:pt x="4291348" y="211596"/>
                </a:lnTo>
                <a:lnTo>
                  <a:pt x="4277233" y="210947"/>
                </a:lnTo>
                <a:lnTo>
                  <a:pt x="4267799" y="211231"/>
                </a:lnTo>
                <a:lnTo>
                  <a:pt x="4254984" y="212561"/>
                </a:lnTo>
                <a:lnTo>
                  <a:pt x="4242471" y="214971"/>
                </a:lnTo>
                <a:lnTo>
                  <a:pt x="4230260" y="218452"/>
                </a:lnTo>
                <a:lnTo>
                  <a:pt x="4218353" y="222998"/>
                </a:lnTo>
                <a:lnTo>
                  <a:pt x="4206748" y="228600"/>
                </a:lnTo>
                <a:lnTo>
                  <a:pt x="4197460" y="233997"/>
                </a:lnTo>
                <a:lnTo>
                  <a:pt x="4187893" y="240331"/>
                </a:lnTo>
                <a:lnTo>
                  <a:pt x="4178206" y="247521"/>
                </a:lnTo>
                <a:lnTo>
                  <a:pt x="4168400" y="255575"/>
                </a:lnTo>
                <a:lnTo>
                  <a:pt x="4158478" y="264500"/>
                </a:lnTo>
                <a:lnTo>
                  <a:pt x="4148442" y="274302"/>
                </a:lnTo>
                <a:lnTo>
                  <a:pt x="4138295" y="284988"/>
                </a:lnTo>
                <a:lnTo>
                  <a:pt x="4138295" y="224916"/>
                </a:lnTo>
                <a:lnTo>
                  <a:pt x="3949192" y="224916"/>
                </a:lnTo>
                <a:lnTo>
                  <a:pt x="3949192" y="243204"/>
                </a:lnTo>
                <a:lnTo>
                  <a:pt x="3956793" y="244395"/>
                </a:lnTo>
                <a:lnTo>
                  <a:pt x="3971248" y="248156"/>
                </a:lnTo>
                <a:lnTo>
                  <a:pt x="3989578" y="260096"/>
                </a:lnTo>
                <a:lnTo>
                  <a:pt x="3996054" y="278252"/>
                </a:lnTo>
                <a:lnTo>
                  <a:pt x="3998878" y="306923"/>
                </a:lnTo>
                <a:lnTo>
                  <a:pt x="3999230" y="325627"/>
                </a:lnTo>
                <a:lnTo>
                  <a:pt x="3999225" y="590295"/>
                </a:lnTo>
                <a:lnTo>
                  <a:pt x="3998827" y="609171"/>
                </a:lnTo>
                <a:lnTo>
                  <a:pt x="3997790" y="624801"/>
                </a:lnTo>
                <a:lnTo>
                  <a:pt x="3993801" y="646345"/>
                </a:lnTo>
                <a:lnTo>
                  <a:pt x="3976486" y="663815"/>
                </a:lnTo>
                <a:lnTo>
                  <a:pt x="3949192" y="671068"/>
                </a:lnTo>
                <a:lnTo>
                  <a:pt x="3949192" y="688975"/>
                </a:lnTo>
                <a:lnTo>
                  <a:pt x="4183888" y="688975"/>
                </a:lnTo>
                <a:close/>
              </a:path>
              <a:path w="6533895" h="908303">
                <a:moveTo>
                  <a:pt x="3640465" y="225080"/>
                </a:moveTo>
                <a:lnTo>
                  <a:pt x="3628936" y="230376"/>
                </a:lnTo>
                <a:lnTo>
                  <a:pt x="3633597" y="389636"/>
                </a:lnTo>
                <a:lnTo>
                  <a:pt x="3633791" y="377267"/>
                </a:lnTo>
                <a:lnTo>
                  <a:pt x="3634578" y="362484"/>
                </a:lnTo>
                <a:lnTo>
                  <a:pt x="3635971" y="348377"/>
                </a:lnTo>
                <a:lnTo>
                  <a:pt x="3637970" y="334946"/>
                </a:lnTo>
                <a:lnTo>
                  <a:pt x="3640578" y="322192"/>
                </a:lnTo>
                <a:lnTo>
                  <a:pt x="3643797" y="310116"/>
                </a:lnTo>
                <a:lnTo>
                  <a:pt x="3647627" y="298718"/>
                </a:lnTo>
                <a:lnTo>
                  <a:pt x="3652071" y="288000"/>
                </a:lnTo>
                <a:lnTo>
                  <a:pt x="3657131" y="277962"/>
                </a:lnTo>
                <a:lnTo>
                  <a:pt x="3662807" y="268604"/>
                </a:lnTo>
                <a:lnTo>
                  <a:pt x="3670696" y="258439"/>
                </a:lnTo>
                <a:lnTo>
                  <a:pt x="3680882" y="249984"/>
                </a:lnTo>
                <a:lnTo>
                  <a:pt x="3692311" y="244902"/>
                </a:lnTo>
                <a:lnTo>
                  <a:pt x="3704971" y="243204"/>
                </a:lnTo>
                <a:lnTo>
                  <a:pt x="3709404" y="243362"/>
                </a:lnTo>
                <a:lnTo>
                  <a:pt x="3722387" y="246107"/>
                </a:lnTo>
                <a:lnTo>
                  <a:pt x="3732784" y="252222"/>
                </a:lnTo>
                <a:lnTo>
                  <a:pt x="3742209" y="261791"/>
                </a:lnTo>
                <a:lnTo>
                  <a:pt x="3749240" y="271958"/>
                </a:lnTo>
                <a:lnTo>
                  <a:pt x="3755115" y="283793"/>
                </a:lnTo>
                <a:lnTo>
                  <a:pt x="3759835" y="297306"/>
                </a:lnTo>
                <a:lnTo>
                  <a:pt x="3762882" y="310662"/>
                </a:lnTo>
                <a:lnTo>
                  <a:pt x="3764398" y="320443"/>
                </a:lnTo>
                <a:lnTo>
                  <a:pt x="3765681" y="331553"/>
                </a:lnTo>
                <a:lnTo>
                  <a:pt x="3766731" y="343992"/>
                </a:lnTo>
                <a:lnTo>
                  <a:pt x="3767548" y="357760"/>
                </a:lnTo>
                <a:lnTo>
                  <a:pt x="3768131" y="372856"/>
                </a:lnTo>
                <a:lnTo>
                  <a:pt x="3768481" y="389281"/>
                </a:lnTo>
                <a:lnTo>
                  <a:pt x="3768598" y="407034"/>
                </a:lnTo>
                <a:lnTo>
                  <a:pt x="3633597" y="407034"/>
                </a:lnTo>
                <a:lnTo>
                  <a:pt x="3636010" y="440308"/>
                </a:lnTo>
                <a:lnTo>
                  <a:pt x="3890645" y="440308"/>
                </a:lnTo>
                <a:lnTo>
                  <a:pt x="3890523" y="437133"/>
                </a:lnTo>
                <a:lnTo>
                  <a:pt x="3889629" y="421502"/>
                </a:lnTo>
                <a:lnTo>
                  <a:pt x="3888262" y="406426"/>
                </a:lnTo>
                <a:lnTo>
                  <a:pt x="3886422" y="391906"/>
                </a:lnTo>
                <a:lnTo>
                  <a:pt x="3884107" y="377942"/>
                </a:lnTo>
                <a:lnTo>
                  <a:pt x="3881318" y="364534"/>
                </a:lnTo>
                <a:lnTo>
                  <a:pt x="3878053" y="351681"/>
                </a:lnTo>
                <a:lnTo>
                  <a:pt x="3874313" y="339383"/>
                </a:lnTo>
                <a:lnTo>
                  <a:pt x="3870096" y="327642"/>
                </a:lnTo>
                <a:lnTo>
                  <a:pt x="3865403" y="316455"/>
                </a:lnTo>
                <a:lnTo>
                  <a:pt x="3860232" y="305825"/>
                </a:lnTo>
                <a:lnTo>
                  <a:pt x="3854583" y="295750"/>
                </a:lnTo>
                <a:lnTo>
                  <a:pt x="3848456" y="286230"/>
                </a:lnTo>
                <a:lnTo>
                  <a:pt x="3841850" y="277267"/>
                </a:lnTo>
                <a:lnTo>
                  <a:pt x="3834765" y="268859"/>
                </a:lnTo>
                <a:lnTo>
                  <a:pt x="3828323" y="261957"/>
                </a:lnTo>
                <a:lnTo>
                  <a:pt x="3818217" y="252265"/>
                </a:lnTo>
                <a:lnTo>
                  <a:pt x="3807782" y="243593"/>
                </a:lnTo>
                <a:lnTo>
                  <a:pt x="3797018" y="235941"/>
                </a:lnTo>
                <a:lnTo>
                  <a:pt x="3785926" y="229310"/>
                </a:lnTo>
                <a:lnTo>
                  <a:pt x="3774504" y="223699"/>
                </a:lnTo>
                <a:lnTo>
                  <a:pt x="3762754" y="219108"/>
                </a:lnTo>
                <a:lnTo>
                  <a:pt x="3750675" y="215537"/>
                </a:lnTo>
                <a:lnTo>
                  <a:pt x="3738266" y="212987"/>
                </a:lnTo>
                <a:lnTo>
                  <a:pt x="3725529" y="211457"/>
                </a:lnTo>
                <a:lnTo>
                  <a:pt x="3712464" y="210947"/>
                </a:lnTo>
                <a:lnTo>
                  <a:pt x="3702064" y="211213"/>
                </a:lnTo>
                <a:lnTo>
                  <a:pt x="3689215" y="212303"/>
                </a:lnTo>
                <a:lnTo>
                  <a:pt x="3676632" y="214235"/>
                </a:lnTo>
                <a:lnTo>
                  <a:pt x="3664312" y="217009"/>
                </a:lnTo>
                <a:lnTo>
                  <a:pt x="3652257" y="220624"/>
                </a:lnTo>
                <a:lnTo>
                  <a:pt x="3640465" y="225080"/>
                </a:lnTo>
                <a:close/>
              </a:path>
              <a:path w="6533895" h="908303">
                <a:moveTo>
                  <a:pt x="3633597" y="407034"/>
                </a:moveTo>
                <a:lnTo>
                  <a:pt x="3633597" y="389636"/>
                </a:lnTo>
                <a:lnTo>
                  <a:pt x="3628936" y="230376"/>
                </a:lnTo>
                <a:lnTo>
                  <a:pt x="3617670" y="236512"/>
                </a:lnTo>
                <a:lnTo>
                  <a:pt x="3595925" y="251303"/>
                </a:lnTo>
                <a:lnTo>
                  <a:pt x="3575228" y="269450"/>
                </a:lnTo>
                <a:lnTo>
                  <a:pt x="3562322" y="283081"/>
                </a:lnTo>
                <a:lnTo>
                  <a:pt x="3547453" y="302077"/>
                </a:lnTo>
                <a:lnTo>
                  <a:pt x="3534703" y="322673"/>
                </a:lnTo>
                <a:lnTo>
                  <a:pt x="3524074" y="344870"/>
                </a:lnTo>
                <a:lnTo>
                  <a:pt x="3515567" y="368667"/>
                </a:lnTo>
                <a:lnTo>
                  <a:pt x="3509185" y="394066"/>
                </a:lnTo>
                <a:lnTo>
                  <a:pt x="3504928" y="421065"/>
                </a:lnTo>
                <a:lnTo>
                  <a:pt x="3502799" y="449665"/>
                </a:lnTo>
                <a:lnTo>
                  <a:pt x="3502533" y="464565"/>
                </a:lnTo>
                <a:lnTo>
                  <a:pt x="3502764" y="478363"/>
                </a:lnTo>
                <a:lnTo>
                  <a:pt x="3504751" y="506221"/>
                </a:lnTo>
                <a:lnTo>
                  <a:pt x="3508772" y="532609"/>
                </a:lnTo>
                <a:lnTo>
                  <a:pt x="3514829" y="557524"/>
                </a:lnTo>
                <a:lnTo>
                  <a:pt x="3522919" y="580968"/>
                </a:lnTo>
                <a:lnTo>
                  <a:pt x="3533045" y="602941"/>
                </a:lnTo>
                <a:lnTo>
                  <a:pt x="3545205" y="623443"/>
                </a:lnTo>
                <a:lnTo>
                  <a:pt x="3559962" y="642861"/>
                </a:lnTo>
                <a:lnTo>
                  <a:pt x="3578303" y="661191"/>
                </a:lnTo>
                <a:lnTo>
                  <a:pt x="3598743" y="676183"/>
                </a:lnTo>
                <a:lnTo>
                  <a:pt x="3621284" y="687839"/>
                </a:lnTo>
                <a:lnTo>
                  <a:pt x="3645929" y="696162"/>
                </a:lnTo>
                <a:lnTo>
                  <a:pt x="3672681" y="701154"/>
                </a:lnTo>
                <a:lnTo>
                  <a:pt x="3701542" y="702818"/>
                </a:lnTo>
                <a:lnTo>
                  <a:pt x="3711023" y="702614"/>
                </a:lnTo>
                <a:lnTo>
                  <a:pt x="3737363" y="699746"/>
                </a:lnTo>
                <a:lnTo>
                  <a:pt x="3762186" y="693490"/>
                </a:lnTo>
                <a:lnTo>
                  <a:pt x="3785473" y="683845"/>
                </a:lnTo>
                <a:lnTo>
                  <a:pt x="3807206" y="670813"/>
                </a:lnTo>
                <a:lnTo>
                  <a:pt x="3822268" y="658857"/>
                </a:lnTo>
                <a:lnTo>
                  <a:pt x="3838422" y="642689"/>
                </a:lnTo>
                <a:lnTo>
                  <a:pt x="3854028" y="623441"/>
                </a:lnTo>
                <a:lnTo>
                  <a:pt x="3869086" y="601114"/>
                </a:lnTo>
                <a:lnTo>
                  <a:pt x="3883595" y="575706"/>
                </a:lnTo>
                <a:lnTo>
                  <a:pt x="3890645" y="561847"/>
                </a:lnTo>
                <a:lnTo>
                  <a:pt x="3873754" y="551052"/>
                </a:lnTo>
                <a:lnTo>
                  <a:pt x="3871645" y="554286"/>
                </a:lnTo>
                <a:lnTo>
                  <a:pt x="3862857" y="567095"/>
                </a:lnTo>
                <a:lnTo>
                  <a:pt x="3854249" y="578548"/>
                </a:lnTo>
                <a:lnTo>
                  <a:pt x="3845825" y="588642"/>
                </a:lnTo>
                <a:lnTo>
                  <a:pt x="3837587" y="597375"/>
                </a:lnTo>
                <a:lnTo>
                  <a:pt x="3829539" y="604743"/>
                </a:lnTo>
                <a:lnTo>
                  <a:pt x="3821684" y="610743"/>
                </a:lnTo>
                <a:lnTo>
                  <a:pt x="3805172" y="619879"/>
                </a:lnTo>
                <a:lnTo>
                  <a:pt x="3793179" y="624057"/>
                </a:lnTo>
                <a:lnTo>
                  <a:pt x="3780649" y="626552"/>
                </a:lnTo>
                <a:lnTo>
                  <a:pt x="3767582" y="627380"/>
                </a:lnTo>
                <a:lnTo>
                  <a:pt x="3764226" y="627329"/>
                </a:lnTo>
                <a:lnTo>
                  <a:pt x="3751341" y="626150"/>
                </a:lnTo>
                <a:lnTo>
                  <a:pt x="3738989" y="623407"/>
                </a:lnTo>
                <a:lnTo>
                  <a:pt x="3727168" y="619100"/>
                </a:lnTo>
                <a:lnTo>
                  <a:pt x="3715877" y="613229"/>
                </a:lnTo>
                <a:lnTo>
                  <a:pt x="3705113" y="605794"/>
                </a:lnTo>
                <a:lnTo>
                  <a:pt x="3694874" y="596795"/>
                </a:lnTo>
                <a:lnTo>
                  <a:pt x="3685159" y="586232"/>
                </a:lnTo>
                <a:lnTo>
                  <a:pt x="3677206" y="575970"/>
                </a:lnTo>
                <a:lnTo>
                  <a:pt x="3670721" y="566281"/>
                </a:lnTo>
                <a:lnTo>
                  <a:pt x="3664787" y="556063"/>
                </a:lnTo>
                <a:lnTo>
                  <a:pt x="3659404" y="545316"/>
                </a:lnTo>
                <a:lnTo>
                  <a:pt x="3654570" y="534041"/>
                </a:lnTo>
                <a:lnTo>
                  <a:pt x="3650285" y="522237"/>
                </a:lnTo>
                <a:lnTo>
                  <a:pt x="3646546" y="509904"/>
                </a:lnTo>
                <a:lnTo>
                  <a:pt x="3643353" y="497042"/>
                </a:lnTo>
                <a:lnTo>
                  <a:pt x="3640704" y="483652"/>
                </a:lnTo>
                <a:lnTo>
                  <a:pt x="3638598" y="469733"/>
                </a:lnTo>
                <a:lnTo>
                  <a:pt x="3637033" y="455285"/>
                </a:lnTo>
                <a:lnTo>
                  <a:pt x="3636010" y="440308"/>
                </a:lnTo>
                <a:lnTo>
                  <a:pt x="3633597" y="407034"/>
                </a:lnTo>
                <a:close/>
              </a:path>
              <a:path w="6533895" h="908303">
                <a:moveTo>
                  <a:pt x="2453513" y="392430"/>
                </a:moveTo>
                <a:lnTo>
                  <a:pt x="2458804" y="386858"/>
                </a:lnTo>
                <a:lnTo>
                  <a:pt x="2465976" y="376025"/>
                </a:lnTo>
                <a:lnTo>
                  <a:pt x="2470255" y="364076"/>
                </a:lnTo>
                <a:lnTo>
                  <a:pt x="2471674" y="351027"/>
                </a:lnTo>
                <a:lnTo>
                  <a:pt x="2471195" y="344600"/>
                </a:lnTo>
                <a:lnTo>
                  <a:pt x="2468049" y="333195"/>
                </a:lnTo>
                <a:lnTo>
                  <a:pt x="2461949" y="321585"/>
                </a:lnTo>
                <a:lnTo>
                  <a:pt x="2452878" y="309752"/>
                </a:lnTo>
                <a:lnTo>
                  <a:pt x="2449403" y="305719"/>
                </a:lnTo>
                <a:lnTo>
                  <a:pt x="2441542" y="293926"/>
                </a:lnTo>
                <a:lnTo>
                  <a:pt x="2438908" y="283972"/>
                </a:lnTo>
                <a:lnTo>
                  <a:pt x="2438908" y="275971"/>
                </a:lnTo>
                <a:lnTo>
                  <a:pt x="2443226" y="269113"/>
                </a:lnTo>
                <a:lnTo>
                  <a:pt x="2451862" y="263143"/>
                </a:lnTo>
                <a:lnTo>
                  <a:pt x="2465745" y="255607"/>
                </a:lnTo>
                <a:lnTo>
                  <a:pt x="2477604" y="251751"/>
                </a:lnTo>
                <a:lnTo>
                  <a:pt x="2490678" y="249437"/>
                </a:lnTo>
                <a:lnTo>
                  <a:pt x="2504948" y="248665"/>
                </a:lnTo>
                <a:lnTo>
                  <a:pt x="2517088" y="249693"/>
                </a:lnTo>
                <a:lnTo>
                  <a:pt x="2529336" y="253120"/>
                </a:lnTo>
                <a:lnTo>
                  <a:pt x="2540635" y="258952"/>
                </a:lnTo>
                <a:lnTo>
                  <a:pt x="2546849" y="263316"/>
                </a:lnTo>
                <a:lnTo>
                  <a:pt x="2556135" y="272436"/>
                </a:lnTo>
                <a:lnTo>
                  <a:pt x="2562225" y="282701"/>
                </a:lnTo>
                <a:lnTo>
                  <a:pt x="2564608" y="291365"/>
                </a:lnTo>
                <a:lnTo>
                  <a:pt x="2566066" y="301526"/>
                </a:lnTo>
                <a:lnTo>
                  <a:pt x="2567107" y="314517"/>
                </a:lnTo>
                <a:lnTo>
                  <a:pt x="2567731" y="330341"/>
                </a:lnTo>
                <a:lnTo>
                  <a:pt x="2567940" y="348996"/>
                </a:lnTo>
                <a:lnTo>
                  <a:pt x="2567940" y="395605"/>
                </a:lnTo>
                <a:lnTo>
                  <a:pt x="2567665" y="395731"/>
                </a:lnTo>
                <a:lnTo>
                  <a:pt x="2550984" y="403467"/>
                </a:lnTo>
                <a:lnTo>
                  <a:pt x="2534967" y="411031"/>
                </a:lnTo>
                <a:lnTo>
                  <a:pt x="2519615" y="418424"/>
                </a:lnTo>
                <a:lnTo>
                  <a:pt x="2504926" y="425644"/>
                </a:lnTo>
                <a:lnTo>
                  <a:pt x="2490901" y="432692"/>
                </a:lnTo>
                <a:lnTo>
                  <a:pt x="2477540" y="439568"/>
                </a:lnTo>
                <a:lnTo>
                  <a:pt x="2464842" y="446270"/>
                </a:lnTo>
                <a:lnTo>
                  <a:pt x="2452808" y="452799"/>
                </a:lnTo>
                <a:lnTo>
                  <a:pt x="2441438" y="459155"/>
                </a:lnTo>
                <a:lnTo>
                  <a:pt x="2430730" y="465337"/>
                </a:lnTo>
                <a:lnTo>
                  <a:pt x="2420686" y="471345"/>
                </a:lnTo>
                <a:lnTo>
                  <a:pt x="2411305" y="477179"/>
                </a:lnTo>
                <a:lnTo>
                  <a:pt x="2402586" y="482838"/>
                </a:lnTo>
                <a:lnTo>
                  <a:pt x="2394530" y="488323"/>
                </a:lnTo>
                <a:lnTo>
                  <a:pt x="2380406" y="498766"/>
                </a:lnTo>
                <a:lnTo>
                  <a:pt x="2368931" y="508507"/>
                </a:lnTo>
                <a:lnTo>
                  <a:pt x="2355412" y="522452"/>
                </a:lnTo>
                <a:lnTo>
                  <a:pt x="2346887" y="533202"/>
                </a:lnTo>
                <a:lnTo>
                  <a:pt x="2339680" y="544258"/>
                </a:lnTo>
                <a:lnTo>
                  <a:pt x="2333790" y="555621"/>
                </a:lnTo>
                <a:lnTo>
                  <a:pt x="2329213" y="567290"/>
                </a:lnTo>
                <a:lnTo>
                  <a:pt x="2325947" y="579266"/>
                </a:lnTo>
                <a:lnTo>
                  <a:pt x="2323989" y="591549"/>
                </a:lnTo>
                <a:lnTo>
                  <a:pt x="2323338" y="604138"/>
                </a:lnTo>
                <a:lnTo>
                  <a:pt x="2323588" y="611677"/>
                </a:lnTo>
                <a:lnTo>
                  <a:pt x="2325371" y="624939"/>
                </a:lnTo>
                <a:lnTo>
                  <a:pt x="2328866" y="637340"/>
                </a:lnTo>
                <a:lnTo>
                  <a:pt x="2334074" y="648883"/>
                </a:lnTo>
                <a:lnTo>
                  <a:pt x="2340994" y="659574"/>
                </a:lnTo>
                <a:lnTo>
                  <a:pt x="2349627" y="669416"/>
                </a:lnTo>
                <a:lnTo>
                  <a:pt x="2365585" y="682037"/>
                </a:lnTo>
                <a:lnTo>
                  <a:pt x="2376789" y="687893"/>
                </a:lnTo>
                <a:lnTo>
                  <a:pt x="2388849" y="692086"/>
                </a:lnTo>
                <a:lnTo>
                  <a:pt x="2401766" y="694609"/>
                </a:lnTo>
                <a:lnTo>
                  <a:pt x="2415540" y="695451"/>
                </a:lnTo>
                <a:lnTo>
                  <a:pt x="2419315" y="695393"/>
                </a:lnTo>
                <a:lnTo>
                  <a:pt x="2429597" y="694662"/>
                </a:lnTo>
                <a:lnTo>
                  <a:pt x="2440071" y="693091"/>
                </a:lnTo>
                <a:lnTo>
                  <a:pt x="2450737" y="690681"/>
                </a:lnTo>
                <a:lnTo>
                  <a:pt x="2461594" y="687433"/>
                </a:lnTo>
                <a:lnTo>
                  <a:pt x="2460626" y="571319"/>
                </a:lnTo>
                <a:lnTo>
                  <a:pt x="2459228" y="558419"/>
                </a:lnTo>
                <a:lnTo>
                  <a:pt x="2459490" y="552087"/>
                </a:lnTo>
                <a:lnTo>
                  <a:pt x="2461437" y="540089"/>
                </a:lnTo>
                <a:lnTo>
                  <a:pt x="2465281" y="528128"/>
                </a:lnTo>
                <a:lnTo>
                  <a:pt x="2471021" y="516203"/>
                </a:lnTo>
                <a:lnTo>
                  <a:pt x="2478659" y="504316"/>
                </a:lnTo>
                <a:lnTo>
                  <a:pt x="2486853" y="493889"/>
                </a:lnTo>
                <a:lnTo>
                  <a:pt x="2494455" y="485353"/>
                </a:lnTo>
                <a:lnTo>
                  <a:pt x="2502780" y="476935"/>
                </a:lnTo>
                <a:lnTo>
                  <a:pt x="2511827" y="468633"/>
                </a:lnTo>
                <a:lnTo>
                  <a:pt x="2521598" y="460448"/>
                </a:lnTo>
                <a:lnTo>
                  <a:pt x="2532094" y="452380"/>
                </a:lnTo>
                <a:lnTo>
                  <a:pt x="2543315" y="444429"/>
                </a:lnTo>
                <a:lnTo>
                  <a:pt x="2555264" y="436595"/>
                </a:lnTo>
                <a:lnTo>
                  <a:pt x="2567940" y="428878"/>
                </a:lnTo>
                <a:lnTo>
                  <a:pt x="2567940" y="584200"/>
                </a:lnTo>
                <a:lnTo>
                  <a:pt x="2567528" y="584548"/>
                </a:lnTo>
                <a:lnTo>
                  <a:pt x="2554840" y="594435"/>
                </a:lnTo>
                <a:lnTo>
                  <a:pt x="2542784" y="602125"/>
                </a:lnTo>
                <a:lnTo>
                  <a:pt x="2542965" y="641246"/>
                </a:lnTo>
                <a:lnTo>
                  <a:pt x="2555356" y="631301"/>
                </a:lnTo>
                <a:lnTo>
                  <a:pt x="2567940" y="620521"/>
                </a:lnTo>
                <a:lnTo>
                  <a:pt x="2570415" y="634008"/>
                </a:lnTo>
                <a:lnTo>
                  <a:pt x="2574479" y="647083"/>
                </a:lnTo>
                <a:lnTo>
                  <a:pt x="2579976" y="658575"/>
                </a:lnTo>
                <a:lnTo>
                  <a:pt x="2586900" y="668477"/>
                </a:lnTo>
                <a:lnTo>
                  <a:pt x="2595245" y="676782"/>
                </a:lnTo>
                <a:lnTo>
                  <a:pt x="2605724" y="683995"/>
                </a:lnTo>
                <a:lnTo>
                  <a:pt x="2616613" y="689007"/>
                </a:lnTo>
                <a:lnTo>
                  <a:pt x="2628847" y="692587"/>
                </a:lnTo>
                <a:lnTo>
                  <a:pt x="2642425" y="694735"/>
                </a:lnTo>
                <a:lnTo>
                  <a:pt x="2657348" y="695451"/>
                </a:lnTo>
                <a:lnTo>
                  <a:pt x="2669784" y="694859"/>
                </a:lnTo>
                <a:lnTo>
                  <a:pt x="2682626" y="692894"/>
                </a:lnTo>
                <a:lnTo>
                  <a:pt x="2694883" y="689561"/>
                </a:lnTo>
                <a:lnTo>
                  <a:pt x="2706564" y="684866"/>
                </a:lnTo>
                <a:lnTo>
                  <a:pt x="2717673" y="678814"/>
                </a:lnTo>
                <a:lnTo>
                  <a:pt x="2725163" y="673700"/>
                </a:lnTo>
                <a:lnTo>
                  <a:pt x="2734128" y="666433"/>
                </a:lnTo>
                <a:lnTo>
                  <a:pt x="2742996" y="657977"/>
                </a:lnTo>
                <a:lnTo>
                  <a:pt x="2751763" y="648332"/>
                </a:lnTo>
                <a:lnTo>
                  <a:pt x="2760426" y="637498"/>
                </a:lnTo>
                <a:lnTo>
                  <a:pt x="2768981" y="625475"/>
                </a:lnTo>
                <a:lnTo>
                  <a:pt x="2754122" y="613537"/>
                </a:lnTo>
                <a:lnTo>
                  <a:pt x="2748560" y="620386"/>
                </a:lnTo>
                <a:lnTo>
                  <a:pt x="2738088" y="629044"/>
                </a:lnTo>
                <a:lnTo>
                  <a:pt x="2727833" y="631951"/>
                </a:lnTo>
                <a:lnTo>
                  <a:pt x="2723515" y="631951"/>
                </a:lnTo>
                <a:lnTo>
                  <a:pt x="2719705" y="630555"/>
                </a:lnTo>
                <a:lnTo>
                  <a:pt x="2716403" y="627888"/>
                </a:lnTo>
                <a:lnTo>
                  <a:pt x="2713101" y="625220"/>
                </a:lnTo>
                <a:lnTo>
                  <a:pt x="2708910" y="615822"/>
                </a:lnTo>
                <a:lnTo>
                  <a:pt x="2707447" y="606654"/>
                </a:lnTo>
                <a:lnTo>
                  <a:pt x="2706730" y="593608"/>
                </a:lnTo>
                <a:lnTo>
                  <a:pt x="2706497" y="575818"/>
                </a:lnTo>
                <a:lnTo>
                  <a:pt x="2706457" y="384807"/>
                </a:lnTo>
                <a:lnTo>
                  <a:pt x="2706190" y="366996"/>
                </a:lnTo>
                <a:lnTo>
                  <a:pt x="2705676" y="351071"/>
                </a:lnTo>
                <a:lnTo>
                  <a:pt x="2704918" y="337034"/>
                </a:lnTo>
                <a:lnTo>
                  <a:pt x="2702682" y="314641"/>
                </a:lnTo>
                <a:lnTo>
                  <a:pt x="2699512" y="299847"/>
                </a:lnTo>
                <a:lnTo>
                  <a:pt x="2694091" y="287369"/>
                </a:lnTo>
                <a:lnTo>
                  <a:pt x="2680523" y="267278"/>
                </a:lnTo>
                <a:lnTo>
                  <a:pt x="2671625" y="257604"/>
                </a:lnTo>
                <a:lnTo>
                  <a:pt x="2661317" y="248181"/>
                </a:lnTo>
                <a:lnTo>
                  <a:pt x="2649601" y="239013"/>
                </a:lnTo>
                <a:lnTo>
                  <a:pt x="2635065" y="229944"/>
                </a:lnTo>
                <a:lnTo>
                  <a:pt x="2613177" y="220649"/>
                </a:lnTo>
                <a:lnTo>
                  <a:pt x="2601098" y="217160"/>
                </a:lnTo>
                <a:lnTo>
                  <a:pt x="2588261" y="214443"/>
                </a:lnTo>
                <a:lnTo>
                  <a:pt x="2574667" y="212501"/>
                </a:lnTo>
                <a:lnTo>
                  <a:pt x="2560315" y="211335"/>
                </a:lnTo>
                <a:lnTo>
                  <a:pt x="2545207" y="210947"/>
                </a:lnTo>
                <a:lnTo>
                  <a:pt x="2539979" y="210987"/>
                </a:lnTo>
                <a:lnTo>
                  <a:pt x="2527072" y="211434"/>
                </a:lnTo>
                <a:lnTo>
                  <a:pt x="2514281" y="212376"/>
                </a:lnTo>
                <a:lnTo>
                  <a:pt x="2501607" y="213812"/>
                </a:lnTo>
                <a:lnTo>
                  <a:pt x="2489047" y="215739"/>
                </a:lnTo>
                <a:lnTo>
                  <a:pt x="2476599" y="218158"/>
                </a:lnTo>
                <a:lnTo>
                  <a:pt x="2464264" y="221066"/>
                </a:lnTo>
                <a:lnTo>
                  <a:pt x="2452039" y="224462"/>
                </a:lnTo>
                <a:lnTo>
                  <a:pt x="2439924" y="228346"/>
                </a:lnTo>
                <a:lnTo>
                  <a:pt x="2422077" y="235224"/>
                </a:lnTo>
                <a:lnTo>
                  <a:pt x="2409826" y="240985"/>
                </a:lnTo>
                <a:lnTo>
                  <a:pt x="2398407" y="247311"/>
                </a:lnTo>
                <a:lnTo>
                  <a:pt x="2387821" y="254201"/>
                </a:lnTo>
                <a:lnTo>
                  <a:pt x="2369146" y="269673"/>
                </a:lnTo>
                <a:lnTo>
                  <a:pt x="2353664" y="287444"/>
                </a:lnTo>
                <a:lnTo>
                  <a:pt x="2346119" y="298886"/>
                </a:lnTo>
                <a:lnTo>
                  <a:pt x="2340258" y="310508"/>
                </a:lnTo>
                <a:lnTo>
                  <a:pt x="2336076" y="322310"/>
                </a:lnTo>
                <a:lnTo>
                  <a:pt x="2332736" y="346455"/>
                </a:lnTo>
                <a:lnTo>
                  <a:pt x="2333769" y="357382"/>
                </a:lnTo>
                <a:lnTo>
                  <a:pt x="2337603" y="369343"/>
                </a:lnTo>
                <a:lnTo>
                  <a:pt x="2344282" y="380433"/>
                </a:lnTo>
                <a:lnTo>
                  <a:pt x="2353818" y="390651"/>
                </a:lnTo>
                <a:lnTo>
                  <a:pt x="2368138" y="400683"/>
                </a:lnTo>
                <a:lnTo>
                  <a:pt x="2379749" y="405617"/>
                </a:lnTo>
                <a:lnTo>
                  <a:pt x="2392414" y="408584"/>
                </a:lnTo>
                <a:lnTo>
                  <a:pt x="2406142" y="409575"/>
                </a:lnTo>
                <a:lnTo>
                  <a:pt x="2419764" y="408556"/>
                </a:lnTo>
                <a:lnTo>
                  <a:pt x="2432438" y="405360"/>
                </a:lnTo>
                <a:lnTo>
                  <a:pt x="2443684" y="399984"/>
                </a:lnTo>
                <a:lnTo>
                  <a:pt x="2453513" y="392430"/>
                </a:lnTo>
                <a:close/>
              </a:path>
              <a:path w="6533895" h="908303">
                <a:moveTo>
                  <a:pt x="1801876" y="224916"/>
                </a:moveTo>
                <a:lnTo>
                  <a:pt x="1612265" y="224916"/>
                </a:lnTo>
                <a:lnTo>
                  <a:pt x="1612265" y="243204"/>
                </a:lnTo>
                <a:lnTo>
                  <a:pt x="1623799" y="244796"/>
                </a:lnTo>
                <a:lnTo>
                  <a:pt x="1636601" y="247973"/>
                </a:lnTo>
                <a:lnTo>
                  <a:pt x="1651762" y="256539"/>
                </a:lnTo>
                <a:lnTo>
                  <a:pt x="1659889" y="272541"/>
                </a:lnTo>
                <a:lnTo>
                  <a:pt x="1662923" y="290657"/>
                </a:lnTo>
                <a:lnTo>
                  <a:pt x="1663694" y="305128"/>
                </a:lnTo>
                <a:lnTo>
                  <a:pt x="1663953" y="323214"/>
                </a:lnTo>
                <a:lnTo>
                  <a:pt x="1663953" y="579755"/>
                </a:lnTo>
                <a:lnTo>
                  <a:pt x="1663686" y="597759"/>
                </a:lnTo>
                <a:lnTo>
                  <a:pt x="1662816" y="614363"/>
                </a:lnTo>
                <a:lnTo>
                  <a:pt x="1659260" y="639667"/>
                </a:lnTo>
                <a:lnTo>
                  <a:pt x="1653286" y="654431"/>
                </a:lnTo>
                <a:lnTo>
                  <a:pt x="1640603" y="664414"/>
                </a:lnTo>
                <a:lnTo>
                  <a:pt x="1612265" y="671068"/>
                </a:lnTo>
                <a:lnTo>
                  <a:pt x="1612265" y="688975"/>
                </a:lnTo>
                <a:lnTo>
                  <a:pt x="1862963" y="688975"/>
                </a:lnTo>
                <a:lnTo>
                  <a:pt x="1862963" y="671068"/>
                </a:lnTo>
                <a:lnTo>
                  <a:pt x="1860068" y="670894"/>
                </a:lnTo>
                <a:lnTo>
                  <a:pt x="1844641" y="669323"/>
                </a:lnTo>
                <a:lnTo>
                  <a:pt x="1832432" y="666841"/>
                </a:lnTo>
                <a:lnTo>
                  <a:pt x="1812913" y="655026"/>
                </a:lnTo>
                <a:lnTo>
                  <a:pt x="1805813" y="643763"/>
                </a:lnTo>
                <a:lnTo>
                  <a:pt x="1802802" y="624887"/>
                </a:lnTo>
                <a:lnTo>
                  <a:pt x="1802384" y="607568"/>
                </a:lnTo>
                <a:lnTo>
                  <a:pt x="1801876" y="579755"/>
                </a:lnTo>
                <a:lnTo>
                  <a:pt x="1801921" y="466876"/>
                </a:lnTo>
                <a:lnTo>
                  <a:pt x="1802348" y="453394"/>
                </a:lnTo>
                <a:lnTo>
                  <a:pt x="1803220" y="440191"/>
                </a:lnTo>
                <a:lnTo>
                  <a:pt x="1804537" y="427268"/>
                </a:lnTo>
                <a:lnTo>
                  <a:pt x="1806298" y="414626"/>
                </a:lnTo>
                <a:lnTo>
                  <a:pt x="1808501" y="402268"/>
                </a:lnTo>
                <a:lnTo>
                  <a:pt x="1811145" y="390194"/>
                </a:lnTo>
                <a:lnTo>
                  <a:pt x="1814228" y="378405"/>
                </a:lnTo>
                <a:lnTo>
                  <a:pt x="1820225" y="360040"/>
                </a:lnTo>
                <a:lnTo>
                  <a:pt x="1825852" y="347549"/>
                </a:lnTo>
                <a:lnTo>
                  <a:pt x="1832444" y="336496"/>
                </a:lnTo>
                <a:lnTo>
                  <a:pt x="1839991" y="326867"/>
                </a:lnTo>
                <a:lnTo>
                  <a:pt x="1852007" y="315913"/>
                </a:lnTo>
                <a:lnTo>
                  <a:pt x="1863654" y="309854"/>
                </a:lnTo>
                <a:lnTo>
                  <a:pt x="1875789" y="307848"/>
                </a:lnTo>
                <a:lnTo>
                  <a:pt x="1880108" y="307848"/>
                </a:lnTo>
                <a:lnTo>
                  <a:pt x="1896350" y="317863"/>
                </a:lnTo>
                <a:lnTo>
                  <a:pt x="1910079" y="329564"/>
                </a:lnTo>
                <a:lnTo>
                  <a:pt x="1918890" y="336151"/>
                </a:lnTo>
                <a:lnTo>
                  <a:pt x="1930262" y="341885"/>
                </a:lnTo>
                <a:lnTo>
                  <a:pt x="1942565" y="345315"/>
                </a:lnTo>
                <a:lnTo>
                  <a:pt x="1955800" y="346455"/>
                </a:lnTo>
                <a:lnTo>
                  <a:pt x="1960841" y="346222"/>
                </a:lnTo>
                <a:lnTo>
                  <a:pt x="1973282" y="343402"/>
                </a:lnTo>
                <a:lnTo>
                  <a:pt x="1984575" y="337384"/>
                </a:lnTo>
                <a:lnTo>
                  <a:pt x="1994662" y="328167"/>
                </a:lnTo>
                <a:lnTo>
                  <a:pt x="2002824" y="315937"/>
                </a:lnTo>
                <a:lnTo>
                  <a:pt x="2007256" y="304428"/>
                </a:lnTo>
                <a:lnTo>
                  <a:pt x="2009909" y="291282"/>
                </a:lnTo>
                <a:lnTo>
                  <a:pt x="2010791" y="276478"/>
                </a:lnTo>
                <a:lnTo>
                  <a:pt x="2010790" y="276031"/>
                </a:lnTo>
                <a:lnTo>
                  <a:pt x="2009718" y="261441"/>
                </a:lnTo>
                <a:lnTo>
                  <a:pt x="2006603" y="248587"/>
                </a:lnTo>
                <a:lnTo>
                  <a:pt x="2001423" y="237471"/>
                </a:lnTo>
                <a:lnTo>
                  <a:pt x="1994154" y="228091"/>
                </a:lnTo>
                <a:lnTo>
                  <a:pt x="1987145" y="221966"/>
                </a:lnTo>
                <a:lnTo>
                  <a:pt x="1976315" y="215844"/>
                </a:lnTo>
                <a:lnTo>
                  <a:pt x="1963882" y="212171"/>
                </a:lnTo>
                <a:lnTo>
                  <a:pt x="1949831" y="210947"/>
                </a:lnTo>
                <a:lnTo>
                  <a:pt x="1942885" y="211216"/>
                </a:lnTo>
                <a:lnTo>
                  <a:pt x="1931155" y="212871"/>
                </a:lnTo>
                <a:lnTo>
                  <a:pt x="1919279" y="216034"/>
                </a:lnTo>
                <a:lnTo>
                  <a:pt x="1907256" y="220705"/>
                </a:lnTo>
                <a:lnTo>
                  <a:pt x="1895088" y="226883"/>
                </a:lnTo>
                <a:lnTo>
                  <a:pt x="1882775" y="234568"/>
                </a:lnTo>
                <a:lnTo>
                  <a:pt x="1876668" y="239033"/>
                </a:lnTo>
                <a:lnTo>
                  <a:pt x="1869304" y="245176"/>
                </a:lnTo>
                <a:lnTo>
                  <a:pt x="1861699" y="252315"/>
                </a:lnTo>
                <a:lnTo>
                  <a:pt x="1853856" y="260447"/>
                </a:lnTo>
                <a:lnTo>
                  <a:pt x="1845776" y="269573"/>
                </a:lnTo>
                <a:lnTo>
                  <a:pt x="1837461" y="279691"/>
                </a:lnTo>
                <a:lnTo>
                  <a:pt x="1828911" y="290801"/>
                </a:lnTo>
                <a:lnTo>
                  <a:pt x="1820129" y="302901"/>
                </a:lnTo>
                <a:lnTo>
                  <a:pt x="1811117" y="315992"/>
                </a:lnTo>
                <a:lnTo>
                  <a:pt x="1801876" y="330073"/>
                </a:lnTo>
                <a:lnTo>
                  <a:pt x="1801876" y="224916"/>
                </a:lnTo>
                <a:close/>
              </a:path>
              <a:path w="6533895" h="908303">
                <a:moveTo>
                  <a:pt x="4887595" y="76962"/>
                </a:moveTo>
                <a:lnTo>
                  <a:pt x="4887987" y="85205"/>
                </a:lnTo>
                <a:lnTo>
                  <a:pt x="4890329" y="98015"/>
                </a:lnTo>
                <a:lnTo>
                  <a:pt x="4894775" y="109928"/>
                </a:lnTo>
                <a:lnTo>
                  <a:pt x="4901317" y="120944"/>
                </a:lnTo>
                <a:lnTo>
                  <a:pt x="4909947" y="131063"/>
                </a:lnTo>
                <a:lnTo>
                  <a:pt x="4916005" y="136569"/>
                </a:lnTo>
                <a:lnTo>
                  <a:pt x="4926671" y="143928"/>
                </a:lnTo>
                <a:lnTo>
                  <a:pt x="4938233" y="149194"/>
                </a:lnTo>
                <a:lnTo>
                  <a:pt x="4950693" y="152359"/>
                </a:lnTo>
                <a:lnTo>
                  <a:pt x="4964049" y="153415"/>
                </a:lnTo>
                <a:lnTo>
                  <a:pt x="4972505" y="153002"/>
                </a:lnTo>
                <a:lnTo>
                  <a:pt x="4985261" y="150640"/>
                </a:lnTo>
                <a:lnTo>
                  <a:pt x="4997153" y="146191"/>
                </a:lnTo>
                <a:lnTo>
                  <a:pt x="5008196" y="139663"/>
                </a:lnTo>
                <a:lnTo>
                  <a:pt x="5018405" y="131063"/>
                </a:lnTo>
                <a:lnTo>
                  <a:pt x="5024055" y="124937"/>
                </a:lnTo>
                <a:lnTo>
                  <a:pt x="5031485" y="114284"/>
                </a:lnTo>
                <a:lnTo>
                  <a:pt x="5036782" y="102737"/>
                </a:lnTo>
                <a:lnTo>
                  <a:pt x="5039955" y="90296"/>
                </a:lnTo>
                <a:lnTo>
                  <a:pt x="5041011" y="76962"/>
                </a:lnTo>
                <a:lnTo>
                  <a:pt x="5040597" y="68505"/>
                </a:lnTo>
                <a:lnTo>
                  <a:pt x="5038235" y="55749"/>
                </a:lnTo>
                <a:lnTo>
                  <a:pt x="5033786" y="43857"/>
                </a:lnTo>
                <a:lnTo>
                  <a:pt x="5027258" y="32814"/>
                </a:lnTo>
                <a:lnTo>
                  <a:pt x="5018659" y="22605"/>
                </a:lnTo>
                <a:lnTo>
                  <a:pt x="5012193" y="16726"/>
                </a:lnTo>
                <a:lnTo>
                  <a:pt x="5001529" y="9431"/>
                </a:lnTo>
                <a:lnTo>
                  <a:pt x="4989940" y="4201"/>
                </a:lnTo>
                <a:lnTo>
                  <a:pt x="4977442" y="1052"/>
                </a:lnTo>
                <a:lnTo>
                  <a:pt x="4964049" y="0"/>
                </a:lnTo>
                <a:lnTo>
                  <a:pt x="4955717" y="407"/>
                </a:lnTo>
                <a:lnTo>
                  <a:pt x="4942934" y="2792"/>
                </a:lnTo>
                <a:lnTo>
                  <a:pt x="4931044" y="7298"/>
                </a:lnTo>
                <a:lnTo>
                  <a:pt x="4920048" y="13907"/>
                </a:lnTo>
                <a:lnTo>
                  <a:pt x="4909947" y="22605"/>
                </a:lnTo>
                <a:lnTo>
                  <a:pt x="4904307" y="28918"/>
                </a:lnTo>
                <a:lnTo>
                  <a:pt x="4897007" y="39648"/>
                </a:lnTo>
                <a:lnTo>
                  <a:pt x="4891783" y="51222"/>
                </a:lnTo>
                <a:lnTo>
                  <a:pt x="4888643" y="63655"/>
                </a:lnTo>
                <a:lnTo>
                  <a:pt x="4887595" y="76962"/>
                </a:lnTo>
                <a:close/>
              </a:path>
              <a:path w="6533895" h="908303">
                <a:moveTo>
                  <a:pt x="2866012" y="528741"/>
                </a:moveTo>
                <a:lnTo>
                  <a:pt x="2866146" y="547875"/>
                </a:lnTo>
                <a:lnTo>
                  <a:pt x="2866471" y="564787"/>
                </a:lnTo>
                <a:lnTo>
                  <a:pt x="2866987" y="579475"/>
                </a:lnTo>
                <a:lnTo>
                  <a:pt x="2867694" y="591937"/>
                </a:lnTo>
                <a:lnTo>
                  <a:pt x="2868592" y="602172"/>
                </a:lnTo>
                <a:lnTo>
                  <a:pt x="2870962" y="615950"/>
                </a:lnTo>
                <a:lnTo>
                  <a:pt x="2876474" y="630463"/>
                </a:lnTo>
                <a:lnTo>
                  <a:pt x="2882501" y="641161"/>
                </a:lnTo>
                <a:lnTo>
                  <a:pt x="2890086" y="651452"/>
                </a:lnTo>
                <a:lnTo>
                  <a:pt x="2899234" y="661336"/>
                </a:lnTo>
                <a:lnTo>
                  <a:pt x="2909951" y="670813"/>
                </a:lnTo>
                <a:lnTo>
                  <a:pt x="2922192" y="679369"/>
                </a:lnTo>
                <a:lnTo>
                  <a:pt x="2933248" y="685150"/>
                </a:lnTo>
                <a:lnTo>
                  <a:pt x="2945019" y="689652"/>
                </a:lnTo>
                <a:lnTo>
                  <a:pt x="2957506" y="692872"/>
                </a:lnTo>
                <a:lnTo>
                  <a:pt x="2970709" y="694806"/>
                </a:lnTo>
                <a:lnTo>
                  <a:pt x="2984627" y="695451"/>
                </a:lnTo>
                <a:lnTo>
                  <a:pt x="2994851" y="695137"/>
                </a:lnTo>
                <a:lnTo>
                  <a:pt x="3008297" y="693690"/>
                </a:lnTo>
                <a:lnTo>
                  <a:pt x="3021119" y="691067"/>
                </a:lnTo>
                <a:lnTo>
                  <a:pt x="3033318" y="687268"/>
                </a:lnTo>
                <a:lnTo>
                  <a:pt x="3044894" y="682291"/>
                </a:lnTo>
                <a:lnTo>
                  <a:pt x="3055849" y="676138"/>
                </a:lnTo>
                <a:lnTo>
                  <a:pt x="3066182" y="668807"/>
                </a:lnTo>
                <a:lnTo>
                  <a:pt x="3075896" y="660298"/>
                </a:lnTo>
                <a:lnTo>
                  <a:pt x="3084989" y="650612"/>
                </a:lnTo>
                <a:lnTo>
                  <a:pt x="3093464" y="639746"/>
                </a:lnTo>
                <a:lnTo>
                  <a:pt x="3101321" y="627702"/>
                </a:lnTo>
                <a:lnTo>
                  <a:pt x="3108560" y="614478"/>
                </a:lnTo>
                <a:lnTo>
                  <a:pt x="3115183" y="600075"/>
                </a:lnTo>
                <a:lnTo>
                  <a:pt x="3100324" y="589152"/>
                </a:lnTo>
                <a:lnTo>
                  <a:pt x="3098703" y="591877"/>
                </a:lnTo>
                <a:lnTo>
                  <a:pt x="3089262" y="606063"/>
                </a:lnTo>
                <a:lnTo>
                  <a:pt x="3079638" y="617669"/>
                </a:lnTo>
                <a:lnTo>
                  <a:pt x="3069826" y="626695"/>
                </a:lnTo>
                <a:lnTo>
                  <a:pt x="3059824" y="633143"/>
                </a:lnTo>
                <a:lnTo>
                  <a:pt x="3049629" y="637012"/>
                </a:lnTo>
                <a:lnTo>
                  <a:pt x="3039237" y="638301"/>
                </a:lnTo>
                <a:lnTo>
                  <a:pt x="3034030" y="638301"/>
                </a:lnTo>
                <a:lnTo>
                  <a:pt x="3028188" y="635888"/>
                </a:lnTo>
                <a:lnTo>
                  <a:pt x="3021838" y="631189"/>
                </a:lnTo>
                <a:lnTo>
                  <a:pt x="3015615" y="626363"/>
                </a:lnTo>
                <a:lnTo>
                  <a:pt x="3011170" y="620013"/>
                </a:lnTo>
                <a:lnTo>
                  <a:pt x="3008757" y="612266"/>
                </a:lnTo>
                <a:lnTo>
                  <a:pt x="3008590" y="611740"/>
                </a:lnTo>
                <a:lnTo>
                  <a:pt x="3007018" y="604041"/>
                </a:lnTo>
                <a:lnTo>
                  <a:pt x="3005923" y="592927"/>
                </a:lnTo>
                <a:lnTo>
                  <a:pt x="3005282" y="578397"/>
                </a:lnTo>
                <a:lnTo>
                  <a:pt x="3005074" y="560451"/>
                </a:lnTo>
                <a:lnTo>
                  <a:pt x="3005074" y="274065"/>
                </a:lnTo>
                <a:lnTo>
                  <a:pt x="3115183" y="274065"/>
                </a:lnTo>
                <a:lnTo>
                  <a:pt x="3115183" y="224916"/>
                </a:lnTo>
                <a:lnTo>
                  <a:pt x="3005074" y="224916"/>
                </a:lnTo>
                <a:lnTo>
                  <a:pt x="3005074" y="55117"/>
                </a:lnTo>
                <a:lnTo>
                  <a:pt x="2988691" y="55117"/>
                </a:lnTo>
                <a:lnTo>
                  <a:pt x="2979229" y="71811"/>
                </a:lnTo>
                <a:lnTo>
                  <a:pt x="2972565" y="82866"/>
                </a:lnTo>
                <a:lnTo>
                  <a:pt x="2965696" y="93716"/>
                </a:lnTo>
                <a:lnTo>
                  <a:pt x="2958623" y="104361"/>
                </a:lnTo>
                <a:lnTo>
                  <a:pt x="2951347" y="114798"/>
                </a:lnTo>
                <a:lnTo>
                  <a:pt x="2943871" y="125027"/>
                </a:lnTo>
                <a:lnTo>
                  <a:pt x="2936195" y="135046"/>
                </a:lnTo>
                <a:lnTo>
                  <a:pt x="2928321" y="144853"/>
                </a:lnTo>
                <a:lnTo>
                  <a:pt x="2920250" y="154448"/>
                </a:lnTo>
                <a:lnTo>
                  <a:pt x="2911983" y="163829"/>
                </a:lnTo>
                <a:lnTo>
                  <a:pt x="2902930" y="173574"/>
                </a:lnTo>
                <a:lnTo>
                  <a:pt x="2894536" y="182201"/>
                </a:lnTo>
                <a:lnTo>
                  <a:pt x="2885845" y="190758"/>
                </a:lnTo>
                <a:lnTo>
                  <a:pt x="2876856" y="199245"/>
                </a:lnTo>
                <a:lnTo>
                  <a:pt x="2867569" y="207663"/>
                </a:lnTo>
                <a:lnTo>
                  <a:pt x="2857983" y="216010"/>
                </a:lnTo>
                <a:lnTo>
                  <a:pt x="2848098" y="224286"/>
                </a:lnTo>
                <a:lnTo>
                  <a:pt x="2837914" y="232490"/>
                </a:lnTo>
                <a:lnTo>
                  <a:pt x="2827429" y="240622"/>
                </a:lnTo>
                <a:lnTo>
                  <a:pt x="2816643" y="248681"/>
                </a:lnTo>
                <a:lnTo>
                  <a:pt x="2805557" y="256666"/>
                </a:lnTo>
                <a:lnTo>
                  <a:pt x="2805557" y="274065"/>
                </a:lnTo>
                <a:lnTo>
                  <a:pt x="2866009" y="274065"/>
                </a:lnTo>
                <a:lnTo>
                  <a:pt x="2866012" y="528741"/>
                </a:lnTo>
                <a:close/>
              </a:path>
              <a:path w="6533895" h="908303">
                <a:moveTo>
                  <a:pt x="3204340" y="528741"/>
                </a:moveTo>
                <a:lnTo>
                  <a:pt x="3204474" y="547875"/>
                </a:lnTo>
                <a:lnTo>
                  <a:pt x="3204799" y="564787"/>
                </a:lnTo>
                <a:lnTo>
                  <a:pt x="3205315" y="579475"/>
                </a:lnTo>
                <a:lnTo>
                  <a:pt x="3206022" y="591937"/>
                </a:lnTo>
                <a:lnTo>
                  <a:pt x="3206920" y="602172"/>
                </a:lnTo>
                <a:lnTo>
                  <a:pt x="3209290" y="615950"/>
                </a:lnTo>
                <a:lnTo>
                  <a:pt x="3214802" y="630463"/>
                </a:lnTo>
                <a:lnTo>
                  <a:pt x="3220829" y="641161"/>
                </a:lnTo>
                <a:lnTo>
                  <a:pt x="3228414" y="651452"/>
                </a:lnTo>
                <a:lnTo>
                  <a:pt x="3237562" y="661336"/>
                </a:lnTo>
                <a:lnTo>
                  <a:pt x="3248279" y="670813"/>
                </a:lnTo>
                <a:lnTo>
                  <a:pt x="3260520" y="679369"/>
                </a:lnTo>
                <a:lnTo>
                  <a:pt x="3271576" y="685150"/>
                </a:lnTo>
                <a:lnTo>
                  <a:pt x="3283347" y="689652"/>
                </a:lnTo>
                <a:lnTo>
                  <a:pt x="3295834" y="692872"/>
                </a:lnTo>
                <a:lnTo>
                  <a:pt x="3309037" y="694806"/>
                </a:lnTo>
                <a:lnTo>
                  <a:pt x="3322955" y="695451"/>
                </a:lnTo>
                <a:lnTo>
                  <a:pt x="3333179" y="695137"/>
                </a:lnTo>
                <a:lnTo>
                  <a:pt x="3346625" y="693690"/>
                </a:lnTo>
                <a:lnTo>
                  <a:pt x="3359447" y="691067"/>
                </a:lnTo>
                <a:lnTo>
                  <a:pt x="3371646" y="687268"/>
                </a:lnTo>
                <a:lnTo>
                  <a:pt x="3383222" y="682291"/>
                </a:lnTo>
                <a:lnTo>
                  <a:pt x="3394177" y="676138"/>
                </a:lnTo>
                <a:lnTo>
                  <a:pt x="3404510" y="668807"/>
                </a:lnTo>
                <a:lnTo>
                  <a:pt x="3414224" y="660298"/>
                </a:lnTo>
                <a:lnTo>
                  <a:pt x="3423317" y="650612"/>
                </a:lnTo>
                <a:lnTo>
                  <a:pt x="3431792" y="639746"/>
                </a:lnTo>
                <a:lnTo>
                  <a:pt x="3439649" y="627702"/>
                </a:lnTo>
                <a:lnTo>
                  <a:pt x="3446888" y="614478"/>
                </a:lnTo>
                <a:lnTo>
                  <a:pt x="3453511" y="600075"/>
                </a:lnTo>
                <a:lnTo>
                  <a:pt x="3438652" y="589152"/>
                </a:lnTo>
                <a:lnTo>
                  <a:pt x="3437031" y="591877"/>
                </a:lnTo>
                <a:lnTo>
                  <a:pt x="3427590" y="606063"/>
                </a:lnTo>
                <a:lnTo>
                  <a:pt x="3417966" y="617669"/>
                </a:lnTo>
                <a:lnTo>
                  <a:pt x="3408154" y="626695"/>
                </a:lnTo>
                <a:lnTo>
                  <a:pt x="3398152" y="633143"/>
                </a:lnTo>
                <a:lnTo>
                  <a:pt x="3387957" y="637012"/>
                </a:lnTo>
                <a:lnTo>
                  <a:pt x="3377565" y="638301"/>
                </a:lnTo>
                <a:lnTo>
                  <a:pt x="3372358" y="638301"/>
                </a:lnTo>
                <a:lnTo>
                  <a:pt x="3366516" y="635888"/>
                </a:lnTo>
                <a:lnTo>
                  <a:pt x="3360166" y="631189"/>
                </a:lnTo>
                <a:lnTo>
                  <a:pt x="3353943" y="626363"/>
                </a:lnTo>
                <a:lnTo>
                  <a:pt x="3349498" y="620013"/>
                </a:lnTo>
                <a:lnTo>
                  <a:pt x="3347085" y="612266"/>
                </a:lnTo>
                <a:lnTo>
                  <a:pt x="3346918" y="611740"/>
                </a:lnTo>
                <a:lnTo>
                  <a:pt x="3345346" y="604041"/>
                </a:lnTo>
                <a:lnTo>
                  <a:pt x="3344251" y="592927"/>
                </a:lnTo>
                <a:lnTo>
                  <a:pt x="3343610" y="578397"/>
                </a:lnTo>
                <a:lnTo>
                  <a:pt x="3343402" y="560451"/>
                </a:lnTo>
                <a:lnTo>
                  <a:pt x="3343402" y="274065"/>
                </a:lnTo>
                <a:lnTo>
                  <a:pt x="3453511" y="274065"/>
                </a:lnTo>
                <a:lnTo>
                  <a:pt x="3453511" y="224916"/>
                </a:lnTo>
                <a:lnTo>
                  <a:pt x="3343402" y="224916"/>
                </a:lnTo>
                <a:lnTo>
                  <a:pt x="3343402" y="55117"/>
                </a:lnTo>
                <a:lnTo>
                  <a:pt x="3327019" y="55117"/>
                </a:lnTo>
                <a:lnTo>
                  <a:pt x="3317557" y="71811"/>
                </a:lnTo>
                <a:lnTo>
                  <a:pt x="3310893" y="82866"/>
                </a:lnTo>
                <a:lnTo>
                  <a:pt x="3304024" y="93716"/>
                </a:lnTo>
                <a:lnTo>
                  <a:pt x="3296951" y="104361"/>
                </a:lnTo>
                <a:lnTo>
                  <a:pt x="3289675" y="114798"/>
                </a:lnTo>
                <a:lnTo>
                  <a:pt x="3282199" y="125027"/>
                </a:lnTo>
                <a:lnTo>
                  <a:pt x="3274523" y="135046"/>
                </a:lnTo>
                <a:lnTo>
                  <a:pt x="3266649" y="144853"/>
                </a:lnTo>
                <a:lnTo>
                  <a:pt x="3258578" y="154448"/>
                </a:lnTo>
                <a:lnTo>
                  <a:pt x="3250311" y="163829"/>
                </a:lnTo>
                <a:lnTo>
                  <a:pt x="3241258" y="173574"/>
                </a:lnTo>
                <a:lnTo>
                  <a:pt x="3232864" y="182201"/>
                </a:lnTo>
                <a:lnTo>
                  <a:pt x="3224173" y="190758"/>
                </a:lnTo>
                <a:lnTo>
                  <a:pt x="3215184" y="199245"/>
                </a:lnTo>
                <a:lnTo>
                  <a:pt x="3205897" y="207663"/>
                </a:lnTo>
                <a:lnTo>
                  <a:pt x="3196311" y="216010"/>
                </a:lnTo>
                <a:lnTo>
                  <a:pt x="3186426" y="224286"/>
                </a:lnTo>
                <a:lnTo>
                  <a:pt x="3176242" y="232490"/>
                </a:lnTo>
                <a:lnTo>
                  <a:pt x="3165757" y="240622"/>
                </a:lnTo>
                <a:lnTo>
                  <a:pt x="3154971" y="248681"/>
                </a:lnTo>
                <a:lnTo>
                  <a:pt x="3143885" y="256666"/>
                </a:lnTo>
                <a:lnTo>
                  <a:pt x="3143885" y="274065"/>
                </a:lnTo>
                <a:lnTo>
                  <a:pt x="3204337" y="274065"/>
                </a:lnTo>
                <a:lnTo>
                  <a:pt x="3204340" y="528741"/>
                </a:lnTo>
                <a:close/>
              </a:path>
              <a:path w="6533895" h="908303">
                <a:moveTo>
                  <a:pt x="4559176" y="528741"/>
                </a:moveTo>
                <a:lnTo>
                  <a:pt x="4559310" y="547875"/>
                </a:lnTo>
                <a:lnTo>
                  <a:pt x="4559635" y="564787"/>
                </a:lnTo>
                <a:lnTo>
                  <a:pt x="4560151" y="579475"/>
                </a:lnTo>
                <a:lnTo>
                  <a:pt x="4560858" y="591937"/>
                </a:lnTo>
                <a:lnTo>
                  <a:pt x="4561756" y="602172"/>
                </a:lnTo>
                <a:lnTo>
                  <a:pt x="4564126" y="615950"/>
                </a:lnTo>
                <a:lnTo>
                  <a:pt x="4569638" y="630463"/>
                </a:lnTo>
                <a:lnTo>
                  <a:pt x="4575665" y="641161"/>
                </a:lnTo>
                <a:lnTo>
                  <a:pt x="4583250" y="651452"/>
                </a:lnTo>
                <a:lnTo>
                  <a:pt x="4592398" y="661336"/>
                </a:lnTo>
                <a:lnTo>
                  <a:pt x="4603115" y="670813"/>
                </a:lnTo>
                <a:lnTo>
                  <a:pt x="4615356" y="679369"/>
                </a:lnTo>
                <a:lnTo>
                  <a:pt x="4626412" y="685150"/>
                </a:lnTo>
                <a:lnTo>
                  <a:pt x="4638183" y="689652"/>
                </a:lnTo>
                <a:lnTo>
                  <a:pt x="4650670" y="692872"/>
                </a:lnTo>
                <a:lnTo>
                  <a:pt x="4663873" y="694806"/>
                </a:lnTo>
                <a:lnTo>
                  <a:pt x="4677791" y="695451"/>
                </a:lnTo>
                <a:lnTo>
                  <a:pt x="4688015" y="695137"/>
                </a:lnTo>
                <a:lnTo>
                  <a:pt x="4701461" y="693690"/>
                </a:lnTo>
                <a:lnTo>
                  <a:pt x="4714283" y="691067"/>
                </a:lnTo>
                <a:lnTo>
                  <a:pt x="4726482" y="687268"/>
                </a:lnTo>
                <a:lnTo>
                  <a:pt x="4738058" y="682291"/>
                </a:lnTo>
                <a:lnTo>
                  <a:pt x="4749013" y="676138"/>
                </a:lnTo>
                <a:lnTo>
                  <a:pt x="4759346" y="668807"/>
                </a:lnTo>
                <a:lnTo>
                  <a:pt x="4769060" y="660298"/>
                </a:lnTo>
                <a:lnTo>
                  <a:pt x="4778153" y="650612"/>
                </a:lnTo>
                <a:lnTo>
                  <a:pt x="4786628" y="639746"/>
                </a:lnTo>
                <a:lnTo>
                  <a:pt x="4794485" y="627702"/>
                </a:lnTo>
                <a:lnTo>
                  <a:pt x="4801724" y="614478"/>
                </a:lnTo>
                <a:lnTo>
                  <a:pt x="4808347" y="600075"/>
                </a:lnTo>
                <a:lnTo>
                  <a:pt x="4793488" y="589152"/>
                </a:lnTo>
                <a:lnTo>
                  <a:pt x="4791867" y="591877"/>
                </a:lnTo>
                <a:lnTo>
                  <a:pt x="4782426" y="606063"/>
                </a:lnTo>
                <a:lnTo>
                  <a:pt x="4772802" y="617669"/>
                </a:lnTo>
                <a:lnTo>
                  <a:pt x="4762990" y="626695"/>
                </a:lnTo>
                <a:lnTo>
                  <a:pt x="4752988" y="633143"/>
                </a:lnTo>
                <a:lnTo>
                  <a:pt x="4742793" y="637012"/>
                </a:lnTo>
                <a:lnTo>
                  <a:pt x="4732401" y="638301"/>
                </a:lnTo>
                <a:lnTo>
                  <a:pt x="4727194" y="638301"/>
                </a:lnTo>
                <a:lnTo>
                  <a:pt x="4721352" y="635888"/>
                </a:lnTo>
                <a:lnTo>
                  <a:pt x="4715002" y="631189"/>
                </a:lnTo>
                <a:lnTo>
                  <a:pt x="4708779" y="626363"/>
                </a:lnTo>
                <a:lnTo>
                  <a:pt x="4704334" y="620013"/>
                </a:lnTo>
                <a:lnTo>
                  <a:pt x="4701921" y="612266"/>
                </a:lnTo>
                <a:lnTo>
                  <a:pt x="4701754" y="611740"/>
                </a:lnTo>
                <a:lnTo>
                  <a:pt x="4700182" y="604041"/>
                </a:lnTo>
                <a:lnTo>
                  <a:pt x="4699087" y="592927"/>
                </a:lnTo>
                <a:lnTo>
                  <a:pt x="4698446" y="578397"/>
                </a:lnTo>
                <a:lnTo>
                  <a:pt x="4698238" y="560451"/>
                </a:lnTo>
                <a:lnTo>
                  <a:pt x="4698238" y="274065"/>
                </a:lnTo>
                <a:lnTo>
                  <a:pt x="4808347" y="274065"/>
                </a:lnTo>
                <a:lnTo>
                  <a:pt x="4808347" y="224916"/>
                </a:lnTo>
                <a:lnTo>
                  <a:pt x="4698238" y="224916"/>
                </a:lnTo>
                <a:lnTo>
                  <a:pt x="4698238" y="55117"/>
                </a:lnTo>
                <a:lnTo>
                  <a:pt x="4681855" y="55117"/>
                </a:lnTo>
                <a:lnTo>
                  <a:pt x="4672393" y="71811"/>
                </a:lnTo>
                <a:lnTo>
                  <a:pt x="4665729" y="82866"/>
                </a:lnTo>
                <a:lnTo>
                  <a:pt x="4658860" y="93716"/>
                </a:lnTo>
                <a:lnTo>
                  <a:pt x="4651787" y="104361"/>
                </a:lnTo>
                <a:lnTo>
                  <a:pt x="4644511" y="114798"/>
                </a:lnTo>
                <a:lnTo>
                  <a:pt x="4637035" y="125027"/>
                </a:lnTo>
                <a:lnTo>
                  <a:pt x="4629359" y="135046"/>
                </a:lnTo>
                <a:lnTo>
                  <a:pt x="4621485" y="144853"/>
                </a:lnTo>
                <a:lnTo>
                  <a:pt x="4613414" y="154448"/>
                </a:lnTo>
                <a:lnTo>
                  <a:pt x="4605147" y="163829"/>
                </a:lnTo>
                <a:lnTo>
                  <a:pt x="4596094" y="173574"/>
                </a:lnTo>
                <a:lnTo>
                  <a:pt x="4587700" y="182201"/>
                </a:lnTo>
                <a:lnTo>
                  <a:pt x="4579009" y="190758"/>
                </a:lnTo>
                <a:lnTo>
                  <a:pt x="4570020" y="199245"/>
                </a:lnTo>
                <a:lnTo>
                  <a:pt x="4560733" y="207663"/>
                </a:lnTo>
                <a:lnTo>
                  <a:pt x="4551147" y="216010"/>
                </a:lnTo>
                <a:lnTo>
                  <a:pt x="4541262" y="224286"/>
                </a:lnTo>
                <a:lnTo>
                  <a:pt x="4531078" y="232490"/>
                </a:lnTo>
                <a:lnTo>
                  <a:pt x="4520593" y="240622"/>
                </a:lnTo>
                <a:lnTo>
                  <a:pt x="4509807" y="248681"/>
                </a:lnTo>
                <a:lnTo>
                  <a:pt x="4498721" y="256666"/>
                </a:lnTo>
                <a:lnTo>
                  <a:pt x="4498721" y="274065"/>
                </a:lnTo>
                <a:lnTo>
                  <a:pt x="4559173" y="274065"/>
                </a:lnTo>
                <a:lnTo>
                  <a:pt x="4559176" y="528741"/>
                </a:lnTo>
                <a:close/>
              </a:path>
              <a:path w="6533895" h="908303">
                <a:moveTo>
                  <a:pt x="2471816" y="594311"/>
                </a:moveTo>
                <a:lnTo>
                  <a:pt x="2464822" y="583289"/>
                </a:lnTo>
                <a:lnTo>
                  <a:pt x="2460626" y="571319"/>
                </a:lnTo>
                <a:lnTo>
                  <a:pt x="2461594" y="687433"/>
                </a:lnTo>
                <a:lnTo>
                  <a:pt x="2472643" y="683346"/>
                </a:lnTo>
                <a:lnTo>
                  <a:pt x="2483884" y="678422"/>
                </a:lnTo>
                <a:lnTo>
                  <a:pt x="2495317" y="672661"/>
                </a:lnTo>
                <a:lnTo>
                  <a:pt x="2506941" y="666062"/>
                </a:lnTo>
                <a:lnTo>
                  <a:pt x="2518757" y="658626"/>
                </a:lnTo>
                <a:lnTo>
                  <a:pt x="2530765" y="650354"/>
                </a:lnTo>
                <a:lnTo>
                  <a:pt x="2542965" y="641246"/>
                </a:lnTo>
                <a:lnTo>
                  <a:pt x="2542784" y="602125"/>
                </a:lnTo>
                <a:lnTo>
                  <a:pt x="2531360" y="607618"/>
                </a:lnTo>
                <a:lnTo>
                  <a:pt x="2520568" y="610914"/>
                </a:lnTo>
                <a:lnTo>
                  <a:pt x="2510409" y="612013"/>
                </a:lnTo>
                <a:lnTo>
                  <a:pt x="2497215" y="610661"/>
                </a:lnTo>
                <a:lnTo>
                  <a:pt x="2485291" y="606218"/>
                </a:lnTo>
                <a:lnTo>
                  <a:pt x="2475611" y="598677"/>
                </a:lnTo>
                <a:lnTo>
                  <a:pt x="2471816" y="594311"/>
                </a:lnTo>
                <a:close/>
              </a:path>
              <a:path w="6533895" h="908303">
                <a:moveTo>
                  <a:pt x="5311883" y="699433"/>
                </a:moveTo>
                <a:lnTo>
                  <a:pt x="5325659" y="701314"/>
                </a:lnTo>
                <a:lnTo>
                  <a:pt x="5339931" y="702442"/>
                </a:lnTo>
                <a:lnTo>
                  <a:pt x="5354701" y="702818"/>
                </a:lnTo>
                <a:lnTo>
                  <a:pt x="5363559" y="702676"/>
                </a:lnTo>
                <a:lnTo>
                  <a:pt x="5391370" y="700248"/>
                </a:lnTo>
                <a:lnTo>
                  <a:pt x="5417453" y="694808"/>
                </a:lnTo>
                <a:lnTo>
                  <a:pt x="5441809" y="686356"/>
                </a:lnTo>
                <a:lnTo>
                  <a:pt x="5464437" y="674892"/>
                </a:lnTo>
                <a:lnTo>
                  <a:pt x="5485339" y="660415"/>
                </a:lnTo>
                <a:lnTo>
                  <a:pt x="5504513" y="642927"/>
                </a:lnTo>
                <a:lnTo>
                  <a:pt x="5521960" y="622426"/>
                </a:lnTo>
                <a:lnTo>
                  <a:pt x="5533037" y="606368"/>
                </a:lnTo>
                <a:lnTo>
                  <a:pt x="5544970" y="584991"/>
                </a:lnTo>
                <a:lnTo>
                  <a:pt x="5554739" y="562217"/>
                </a:lnTo>
                <a:lnTo>
                  <a:pt x="5562342" y="538049"/>
                </a:lnTo>
                <a:lnTo>
                  <a:pt x="5567775" y="512488"/>
                </a:lnTo>
                <a:lnTo>
                  <a:pt x="5571037" y="485537"/>
                </a:lnTo>
                <a:lnTo>
                  <a:pt x="5572125" y="457200"/>
                </a:lnTo>
                <a:lnTo>
                  <a:pt x="5572118" y="455097"/>
                </a:lnTo>
                <a:lnTo>
                  <a:pt x="5570906" y="428581"/>
                </a:lnTo>
                <a:lnTo>
                  <a:pt x="5567595" y="402923"/>
                </a:lnTo>
                <a:lnTo>
                  <a:pt x="5562186" y="378121"/>
                </a:lnTo>
                <a:lnTo>
                  <a:pt x="5554679" y="354176"/>
                </a:lnTo>
                <a:lnTo>
                  <a:pt x="5545074" y="331088"/>
                </a:lnTo>
                <a:lnTo>
                  <a:pt x="5536625" y="314827"/>
                </a:lnTo>
                <a:lnTo>
                  <a:pt x="5522362" y="293106"/>
                </a:lnTo>
                <a:lnTo>
                  <a:pt x="5505808" y="273780"/>
                </a:lnTo>
                <a:lnTo>
                  <a:pt x="5486962" y="256850"/>
                </a:lnTo>
                <a:lnTo>
                  <a:pt x="5465826" y="242315"/>
                </a:lnTo>
                <a:lnTo>
                  <a:pt x="5440387" y="229060"/>
                </a:lnTo>
                <a:lnTo>
                  <a:pt x="5416478" y="220180"/>
                </a:lnTo>
                <a:lnTo>
                  <a:pt x="5391758" y="214268"/>
                </a:lnTo>
                <a:lnTo>
                  <a:pt x="5366236" y="211315"/>
                </a:lnTo>
                <a:lnTo>
                  <a:pt x="5353177" y="210947"/>
                </a:lnTo>
                <a:lnTo>
                  <a:pt x="5341865" y="211186"/>
                </a:lnTo>
                <a:lnTo>
                  <a:pt x="5314235" y="213976"/>
                </a:lnTo>
                <a:lnTo>
                  <a:pt x="5288419" y="219894"/>
                </a:lnTo>
                <a:lnTo>
                  <a:pt x="5264415" y="228940"/>
                </a:lnTo>
                <a:lnTo>
                  <a:pt x="5242225" y="241115"/>
                </a:lnTo>
                <a:lnTo>
                  <a:pt x="5221847" y="256419"/>
                </a:lnTo>
                <a:lnTo>
                  <a:pt x="5203283" y="274852"/>
                </a:lnTo>
                <a:lnTo>
                  <a:pt x="5191213" y="289771"/>
                </a:lnTo>
                <a:lnTo>
                  <a:pt x="5176768" y="311015"/>
                </a:lnTo>
                <a:lnTo>
                  <a:pt x="5164546" y="333250"/>
                </a:lnTo>
                <a:lnTo>
                  <a:pt x="5154546" y="356475"/>
                </a:lnTo>
                <a:lnTo>
                  <a:pt x="5146768" y="380688"/>
                </a:lnTo>
                <a:lnTo>
                  <a:pt x="5141213" y="405886"/>
                </a:lnTo>
                <a:lnTo>
                  <a:pt x="5137880" y="432068"/>
                </a:lnTo>
                <a:lnTo>
                  <a:pt x="5136769" y="459231"/>
                </a:lnTo>
                <a:lnTo>
                  <a:pt x="5136773" y="460912"/>
                </a:lnTo>
                <a:lnTo>
                  <a:pt x="5138051" y="487790"/>
                </a:lnTo>
                <a:lnTo>
                  <a:pt x="5141603" y="513726"/>
                </a:lnTo>
                <a:lnTo>
                  <a:pt x="5147428" y="538723"/>
                </a:lnTo>
                <a:lnTo>
                  <a:pt x="5155524" y="562785"/>
                </a:lnTo>
                <a:lnTo>
                  <a:pt x="5165887" y="585918"/>
                </a:lnTo>
                <a:lnTo>
                  <a:pt x="5178517" y="608125"/>
                </a:lnTo>
                <a:lnTo>
                  <a:pt x="5193411" y="629412"/>
                </a:lnTo>
                <a:lnTo>
                  <a:pt x="5210193" y="648552"/>
                </a:lnTo>
                <a:lnTo>
                  <a:pt x="5229328" y="665152"/>
                </a:lnTo>
                <a:lnTo>
                  <a:pt x="5250440" y="678724"/>
                </a:lnTo>
                <a:lnTo>
                  <a:pt x="5273530" y="689271"/>
                </a:lnTo>
                <a:lnTo>
                  <a:pt x="5286310" y="574616"/>
                </a:lnTo>
                <a:lnTo>
                  <a:pt x="5285062" y="562307"/>
                </a:lnTo>
                <a:lnTo>
                  <a:pt x="5284034" y="549768"/>
                </a:lnTo>
                <a:lnTo>
                  <a:pt x="5283229" y="536999"/>
                </a:lnTo>
                <a:lnTo>
                  <a:pt x="5282650" y="524002"/>
                </a:lnTo>
                <a:lnTo>
                  <a:pt x="5282301" y="510779"/>
                </a:lnTo>
                <a:lnTo>
                  <a:pt x="5282251" y="476111"/>
                </a:lnTo>
                <a:lnTo>
                  <a:pt x="5282389" y="460926"/>
                </a:lnTo>
                <a:lnTo>
                  <a:pt x="5282602" y="446317"/>
                </a:lnTo>
                <a:lnTo>
                  <a:pt x="5283253" y="418826"/>
                </a:lnTo>
                <a:lnTo>
                  <a:pt x="5284205" y="393638"/>
                </a:lnTo>
                <a:lnTo>
                  <a:pt x="5285457" y="370752"/>
                </a:lnTo>
                <a:lnTo>
                  <a:pt x="5287010" y="350169"/>
                </a:lnTo>
                <a:lnTo>
                  <a:pt x="5290645" y="319986"/>
                </a:lnTo>
                <a:lnTo>
                  <a:pt x="5293596" y="305241"/>
                </a:lnTo>
                <a:lnTo>
                  <a:pt x="5301416" y="281463"/>
                </a:lnTo>
                <a:lnTo>
                  <a:pt x="5311775" y="265302"/>
                </a:lnTo>
                <a:lnTo>
                  <a:pt x="5330147" y="251716"/>
                </a:lnTo>
                <a:lnTo>
                  <a:pt x="5355209" y="246252"/>
                </a:lnTo>
                <a:lnTo>
                  <a:pt x="5366292" y="247070"/>
                </a:lnTo>
                <a:lnTo>
                  <a:pt x="5388991" y="256666"/>
                </a:lnTo>
                <a:lnTo>
                  <a:pt x="5405780" y="276542"/>
                </a:lnTo>
                <a:lnTo>
                  <a:pt x="5416677" y="302513"/>
                </a:lnTo>
                <a:lnTo>
                  <a:pt x="5420640" y="320358"/>
                </a:lnTo>
                <a:lnTo>
                  <a:pt x="5423364" y="342098"/>
                </a:lnTo>
                <a:lnTo>
                  <a:pt x="5425180" y="368866"/>
                </a:lnTo>
                <a:lnTo>
                  <a:pt x="5425747" y="384138"/>
                </a:lnTo>
                <a:lnTo>
                  <a:pt x="5426088" y="400671"/>
                </a:lnTo>
                <a:lnTo>
                  <a:pt x="5426155" y="437677"/>
                </a:lnTo>
                <a:lnTo>
                  <a:pt x="5426021" y="455459"/>
                </a:lnTo>
                <a:lnTo>
                  <a:pt x="5425799" y="472388"/>
                </a:lnTo>
                <a:lnTo>
                  <a:pt x="5425489" y="488465"/>
                </a:lnTo>
                <a:lnTo>
                  <a:pt x="5425092" y="503688"/>
                </a:lnTo>
                <a:lnTo>
                  <a:pt x="5424607" y="518060"/>
                </a:lnTo>
                <a:lnTo>
                  <a:pt x="5423374" y="544248"/>
                </a:lnTo>
                <a:lnTo>
                  <a:pt x="5421790" y="567029"/>
                </a:lnTo>
                <a:lnTo>
                  <a:pt x="5419855" y="586406"/>
                </a:lnTo>
                <a:lnTo>
                  <a:pt x="5417570" y="602380"/>
                </a:lnTo>
                <a:lnTo>
                  <a:pt x="5411420" y="625587"/>
                </a:lnTo>
                <a:lnTo>
                  <a:pt x="5398844" y="647474"/>
                </a:lnTo>
                <a:lnTo>
                  <a:pt x="5378965" y="663420"/>
                </a:lnTo>
                <a:lnTo>
                  <a:pt x="5353177" y="668655"/>
                </a:lnTo>
                <a:lnTo>
                  <a:pt x="5346611" y="668264"/>
                </a:lnTo>
                <a:lnTo>
                  <a:pt x="5323107" y="659249"/>
                </a:lnTo>
                <a:lnTo>
                  <a:pt x="5308056" y="645149"/>
                </a:lnTo>
                <a:lnTo>
                  <a:pt x="5301581" y="635423"/>
                </a:lnTo>
                <a:lnTo>
                  <a:pt x="5298603" y="696800"/>
                </a:lnTo>
                <a:lnTo>
                  <a:pt x="5311883" y="699433"/>
                </a:lnTo>
                <a:close/>
              </a:path>
              <a:path w="6533895" h="908303">
                <a:moveTo>
                  <a:pt x="5298603" y="696800"/>
                </a:moveTo>
                <a:lnTo>
                  <a:pt x="5301581" y="635423"/>
                </a:lnTo>
                <a:lnTo>
                  <a:pt x="5296280" y="624092"/>
                </a:lnTo>
                <a:lnTo>
                  <a:pt x="5292145" y="611164"/>
                </a:lnTo>
                <a:lnTo>
                  <a:pt x="5289169" y="596645"/>
                </a:lnTo>
                <a:lnTo>
                  <a:pt x="5287775" y="586691"/>
                </a:lnTo>
                <a:lnTo>
                  <a:pt x="5286310" y="574616"/>
                </a:lnTo>
                <a:lnTo>
                  <a:pt x="5285819" y="693413"/>
                </a:lnTo>
                <a:lnTo>
                  <a:pt x="5298603" y="696800"/>
                </a:lnTo>
                <a:close/>
              </a:path>
              <a:path w="6533895" h="908303">
                <a:moveTo>
                  <a:pt x="712451" y="699433"/>
                </a:moveTo>
                <a:lnTo>
                  <a:pt x="726227" y="701314"/>
                </a:lnTo>
                <a:lnTo>
                  <a:pt x="740499" y="702442"/>
                </a:lnTo>
                <a:lnTo>
                  <a:pt x="755269" y="702818"/>
                </a:lnTo>
                <a:lnTo>
                  <a:pt x="764127" y="702676"/>
                </a:lnTo>
                <a:lnTo>
                  <a:pt x="791938" y="700248"/>
                </a:lnTo>
                <a:lnTo>
                  <a:pt x="818021" y="694808"/>
                </a:lnTo>
                <a:lnTo>
                  <a:pt x="842377" y="686356"/>
                </a:lnTo>
                <a:lnTo>
                  <a:pt x="865005" y="674892"/>
                </a:lnTo>
                <a:lnTo>
                  <a:pt x="885907" y="660415"/>
                </a:lnTo>
                <a:lnTo>
                  <a:pt x="905081" y="642927"/>
                </a:lnTo>
                <a:lnTo>
                  <a:pt x="922528" y="622426"/>
                </a:lnTo>
                <a:lnTo>
                  <a:pt x="933605" y="606368"/>
                </a:lnTo>
                <a:lnTo>
                  <a:pt x="945538" y="584991"/>
                </a:lnTo>
                <a:lnTo>
                  <a:pt x="955307" y="562217"/>
                </a:lnTo>
                <a:lnTo>
                  <a:pt x="962910" y="538049"/>
                </a:lnTo>
                <a:lnTo>
                  <a:pt x="968343" y="512488"/>
                </a:lnTo>
                <a:lnTo>
                  <a:pt x="971605" y="485537"/>
                </a:lnTo>
                <a:lnTo>
                  <a:pt x="972692" y="457200"/>
                </a:lnTo>
                <a:lnTo>
                  <a:pt x="972686" y="455097"/>
                </a:lnTo>
                <a:lnTo>
                  <a:pt x="971474" y="428581"/>
                </a:lnTo>
                <a:lnTo>
                  <a:pt x="968163" y="402923"/>
                </a:lnTo>
                <a:lnTo>
                  <a:pt x="962754" y="378121"/>
                </a:lnTo>
                <a:lnTo>
                  <a:pt x="955247" y="354176"/>
                </a:lnTo>
                <a:lnTo>
                  <a:pt x="945641" y="331088"/>
                </a:lnTo>
                <a:lnTo>
                  <a:pt x="937193" y="314827"/>
                </a:lnTo>
                <a:lnTo>
                  <a:pt x="922930" y="293106"/>
                </a:lnTo>
                <a:lnTo>
                  <a:pt x="906376" y="273780"/>
                </a:lnTo>
                <a:lnTo>
                  <a:pt x="887530" y="256850"/>
                </a:lnTo>
                <a:lnTo>
                  <a:pt x="866394" y="242315"/>
                </a:lnTo>
                <a:lnTo>
                  <a:pt x="840955" y="229060"/>
                </a:lnTo>
                <a:lnTo>
                  <a:pt x="817046" y="220180"/>
                </a:lnTo>
                <a:lnTo>
                  <a:pt x="792326" y="214268"/>
                </a:lnTo>
                <a:lnTo>
                  <a:pt x="766804" y="211315"/>
                </a:lnTo>
                <a:lnTo>
                  <a:pt x="753745" y="210947"/>
                </a:lnTo>
                <a:lnTo>
                  <a:pt x="742433" y="211186"/>
                </a:lnTo>
                <a:lnTo>
                  <a:pt x="714803" y="213976"/>
                </a:lnTo>
                <a:lnTo>
                  <a:pt x="688987" y="219894"/>
                </a:lnTo>
                <a:lnTo>
                  <a:pt x="664983" y="228940"/>
                </a:lnTo>
                <a:lnTo>
                  <a:pt x="642793" y="241115"/>
                </a:lnTo>
                <a:lnTo>
                  <a:pt x="622415" y="256419"/>
                </a:lnTo>
                <a:lnTo>
                  <a:pt x="603851" y="274852"/>
                </a:lnTo>
                <a:lnTo>
                  <a:pt x="591781" y="289771"/>
                </a:lnTo>
                <a:lnTo>
                  <a:pt x="577336" y="311015"/>
                </a:lnTo>
                <a:lnTo>
                  <a:pt x="565114" y="333250"/>
                </a:lnTo>
                <a:lnTo>
                  <a:pt x="555114" y="356475"/>
                </a:lnTo>
                <a:lnTo>
                  <a:pt x="547336" y="380688"/>
                </a:lnTo>
                <a:lnTo>
                  <a:pt x="541781" y="405886"/>
                </a:lnTo>
                <a:lnTo>
                  <a:pt x="538448" y="432068"/>
                </a:lnTo>
                <a:lnTo>
                  <a:pt x="537336" y="459231"/>
                </a:lnTo>
                <a:lnTo>
                  <a:pt x="537341" y="460912"/>
                </a:lnTo>
                <a:lnTo>
                  <a:pt x="538619" y="487790"/>
                </a:lnTo>
                <a:lnTo>
                  <a:pt x="542171" y="513726"/>
                </a:lnTo>
                <a:lnTo>
                  <a:pt x="547996" y="538723"/>
                </a:lnTo>
                <a:lnTo>
                  <a:pt x="556092" y="562785"/>
                </a:lnTo>
                <a:lnTo>
                  <a:pt x="566455" y="585918"/>
                </a:lnTo>
                <a:lnTo>
                  <a:pt x="579085" y="608125"/>
                </a:lnTo>
                <a:lnTo>
                  <a:pt x="593979" y="629412"/>
                </a:lnTo>
                <a:lnTo>
                  <a:pt x="610761" y="648552"/>
                </a:lnTo>
                <a:lnTo>
                  <a:pt x="629896" y="665152"/>
                </a:lnTo>
                <a:lnTo>
                  <a:pt x="651008" y="678724"/>
                </a:lnTo>
                <a:lnTo>
                  <a:pt x="674098" y="689271"/>
                </a:lnTo>
                <a:lnTo>
                  <a:pt x="686878" y="574616"/>
                </a:lnTo>
                <a:lnTo>
                  <a:pt x="685630" y="562307"/>
                </a:lnTo>
                <a:lnTo>
                  <a:pt x="684602" y="549768"/>
                </a:lnTo>
                <a:lnTo>
                  <a:pt x="683797" y="536999"/>
                </a:lnTo>
                <a:lnTo>
                  <a:pt x="683218" y="524002"/>
                </a:lnTo>
                <a:lnTo>
                  <a:pt x="682869" y="510779"/>
                </a:lnTo>
                <a:lnTo>
                  <a:pt x="682819" y="476111"/>
                </a:lnTo>
                <a:lnTo>
                  <a:pt x="682957" y="460926"/>
                </a:lnTo>
                <a:lnTo>
                  <a:pt x="683170" y="446317"/>
                </a:lnTo>
                <a:lnTo>
                  <a:pt x="683821" y="418826"/>
                </a:lnTo>
                <a:lnTo>
                  <a:pt x="684773" y="393638"/>
                </a:lnTo>
                <a:lnTo>
                  <a:pt x="686025" y="370752"/>
                </a:lnTo>
                <a:lnTo>
                  <a:pt x="687578" y="350169"/>
                </a:lnTo>
                <a:lnTo>
                  <a:pt x="691213" y="319986"/>
                </a:lnTo>
                <a:lnTo>
                  <a:pt x="694164" y="305241"/>
                </a:lnTo>
                <a:lnTo>
                  <a:pt x="701984" y="281463"/>
                </a:lnTo>
                <a:lnTo>
                  <a:pt x="712342" y="265302"/>
                </a:lnTo>
                <a:lnTo>
                  <a:pt x="730715" y="251716"/>
                </a:lnTo>
                <a:lnTo>
                  <a:pt x="755777" y="246252"/>
                </a:lnTo>
                <a:lnTo>
                  <a:pt x="766860" y="247070"/>
                </a:lnTo>
                <a:lnTo>
                  <a:pt x="789559" y="256666"/>
                </a:lnTo>
                <a:lnTo>
                  <a:pt x="806348" y="276542"/>
                </a:lnTo>
                <a:lnTo>
                  <a:pt x="817245" y="302513"/>
                </a:lnTo>
                <a:lnTo>
                  <a:pt x="821208" y="320358"/>
                </a:lnTo>
                <a:lnTo>
                  <a:pt x="823932" y="342098"/>
                </a:lnTo>
                <a:lnTo>
                  <a:pt x="825748" y="368866"/>
                </a:lnTo>
                <a:lnTo>
                  <a:pt x="826315" y="384138"/>
                </a:lnTo>
                <a:lnTo>
                  <a:pt x="826656" y="400671"/>
                </a:lnTo>
                <a:lnTo>
                  <a:pt x="826723" y="437677"/>
                </a:lnTo>
                <a:lnTo>
                  <a:pt x="826589" y="455459"/>
                </a:lnTo>
                <a:lnTo>
                  <a:pt x="826367" y="472388"/>
                </a:lnTo>
                <a:lnTo>
                  <a:pt x="826057" y="488465"/>
                </a:lnTo>
                <a:lnTo>
                  <a:pt x="825660" y="503688"/>
                </a:lnTo>
                <a:lnTo>
                  <a:pt x="825175" y="518060"/>
                </a:lnTo>
                <a:lnTo>
                  <a:pt x="823942" y="544248"/>
                </a:lnTo>
                <a:lnTo>
                  <a:pt x="822358" y="567029"/>
                </a:lnTo>
                <a:lnTo>
                  <a:pt x="820423" y="586406"/>
                </a:lnTo>
                <a:lnTo>
                  <a:pt x="818138" y="602380"/>
                </a:lnTo>
                <a:lnTo>
                  <a:pt x="811988" y="625587"/>
                </a:lnTo>
                <a:lnTo>
                  <a:pt x="799412" y="647474"/>
                </a:lnTo>
                <a:lnTo>
                  <a:pt x="779533" y="663420"/>
                </a:lnTo>
                <a:lnTo>
                  <a:pt x="753745" y="668655"/>
                </a:lnTo>
                <a:lnTo>
                  <a:pt x="747179" y="668264"/>
                </a:lnTo>
                <a:lnTo>
                  <a:pt x="723675" y="659249"/>
                </a:lnTo>
                <a:lnTo>
                  <a:pt x="708624" y="645149"/>
                </a:lnTo>
                <a:lnTo>
                  <a:pt x="702149" y="635423"/>
                </a:lnTo>
                <a:lnTo>
                  <a:pt x="699171" y="696800"/>
                </a:lnTo>
                <a:lnTo>
                  <a:pt x="712451" y="699433"/>
                </a:lnTo>
                <a:close/>
              </a:path>
            </a:pathLst>
          </a:custGeom>
          <a:solidFill>
            <a:srgbClr val="C4E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9294" y="3647440"/>
            <a:ext cx="108711" cy="183134"/>
          </a:xfrm>
          <a:custGeom>
            <a:avLst/>
            <a:gdLst/>
            <a:ahLst/>
            <a:cxnLst/>
            <a:rect l="l" t="t" r="r" b="b"/>
            <a:pathLst>
              <a:path w="108711" h="183134">
                <a:moveTo>
                  <a:pt x="108711" y="0"/>
                </a:moveTo>
                <a:lnTo>
                  <a:pt x="96036" y="7716"/>
                </a:lnTo>
                <a:lnTo>
                  <a:pt x="84087" y="15550"/>
                </a:lnTo>
                <a:lnTo>
                  <a:pt x="72866" y="23501"/>
                </a:lnTo>
                <a:lnTo>
                  <a:pt x="62370" y="31569"/>
                </a:lnTo>
                <a:lnTo>
                  <a:pt x="52599" y="39754"/>
                </a:lnTo>
                <a:lnTo>
                  <a:pt x="43552" y="48056"/>
                </a:lnTo>
                <a:lnTo>
                  <a:pt x="35227" y="56474"/>
                </a:lnTo>
                <a:lnTo>
                  <a:pt x="27625" y="65010"/>
                </a:lnTo>
                <a:lnTo>
                  <a:pt x="20743" y="73662"/>
                </a:lnTo>
                <a:lnTo>
                  <a:pt x="11793" y="87324"/>
                </a:lnTo>
                <a:lnTo>
                  <a:pt x="6053" y="99249"/>
                </a:lnTo>
                <a:lnTo>
                  <a:pt x="2209" y="111210"/>
                </a:lnTo>
                <a:lnTo>
                  <a:pt x="262" y="123208"/>
                </a:lnTo>
                <a:lnTo>
                  <a:pt x="0" y="129540"/>
                </a:lnTo>
                <a:lnTo>
                  <a:pt x="1398" y="142440"/>
                </a:lnTo>
                <a:lnTo>
                  <a:pt x="5594" y="154410"/>
                </a:lnTo>
                <a:lnTo>
                  <a:pt x="12588" y="165432"/>
                </a:lnTo>
                <a:lnTo>
                  <a:pt x="26063" y="177339"/>
                </a:lnTo>
                <a:lnTo>
                  <a:pt x="37987" y="181782"/>
                </a:lnTo>
                <a:lnTo>
                  <a:pt x="51180" y="183134"/>
                </a:lnTo>
                <a:lnTo>
                  <a:pt x="61340" y="182035"/>
                </a:lnTo>
                <a:lnTo>
                  <a:pt x="72132" y="178739"/>
                </a:lnTo>
                <a:lnTo>
                  <a:pt x="83556" y="173246"/>
                </a:lnTo>
                <a:lnTo>
                  <a:pt x="95612" y="165556"/>
                </a:lnTo>
                <a:lnTo>
                  <a:pt x="108300" y="155669"/>
                </a:lnTo>
                <a:lnTo>
                  <a:pt x="108711" y="155321"/>
                </a:lnTo>
                <a:lnTo>
                  <a:pt x="108711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2250" y="3464814"/>
            <a:ext cx="144018" cy="422402"/>
          </a:xfrm>
          <a:custGeom>
            <a:avLst/>
            <a:gdLst/>
            <a:ahLst/>
            <a:cxnLst/>
            <a:rect l="l" t="t" r="r" b="b"/>
            <a:pathLst>
              <a:path w="144018" h="422402">
                <a:moveTo>
                  <a:pt x="73025" y="0"/>
                </a:moveTo>
                <a:lnTo>
                  <a:pt x="47963" y="5463"/>
                </a:lnTo>
                <a:lnTo>
                  <a:pt x="29591" y="19050"/>
                </a:lnTo>
                <a:lnTo>
                  <a:pt x="19232" y="35210"/>
                </a:lnTo>
                <a:lnTo>
                  <a:pt x="11412" y="58988"/>
                </a:lnTo>
                <a:lnTo>
                  <a:pt x="8461" y="73733"/>
                </a:lnTo>
                <a:lnTo>
                  <a:pt x="6154" y="90382"/>
                </a:lnTo>
                <a:lnTo>
                  <a:pt x="4012" y="113920"/>
                </a:lnTo>
                <a:lnTo>
                  <a:pt x="2610" y="135654"/>
                </a:lnTo>
                <a:lnTo>
                  <a:pt x="1508" y="159691"/>
                </a:lnTo>
                <a:lnTo>
                  <a:pt x="706" y="186031"/>
                </a:lnTo>
                <a:lnTo>
                  <a:pt x="205" y="214673"/>
                </a:lnTo>
                <a:lnTo>
                  <a:pt x="67" y="229858"/>
                </a:lnTo>
                <a:lnTo>
                  <a:pt x="4" y="245618"/>
                </a:lnTo>
                <a:lnTo>
                  <a:pt x="0" y="251079"/>
                </a:lnTo>
                <a:lnTo>
                  <a:pt x="117" y="264526"/>
                </a:lnTo>
                <a:lnTo>
                  <a:pt x="1045" y="290746"/>
                </a:lnTo>
                <a:lnTo>
                  <a:pt x="2878" y="316054"/>
                </a:lnTo>
                <a:lnTo>
                  <a:pt x="5591" y="340438"/>
                </a:lnTo>
                <a:lnTo>
                  <a:pt x="9961" y="364911"/>
                </a:lnTo>
                <a:lnTo>
                  <a:pt x="19397" y="389170"/>
                </a:lnTo>
                <a:lnTo>
                  <a:pt x="30352" y="403987"/>
                </a:lnTo>
                <a:lnTo>
                  <a:pt x="52269" y="418999"/>
                </a:lnTo>
                <a:lnTo>
                  <a:pt x="70993" y="422402"/>
                </a:lnTo>
                <a:lnTo>
                  <a:pt x="84658" y="421089"/>
                </a:lnTo>
                <a:lnTo>
                  <a:pt x="107336" y="410663"/>
                </a:lnTo>
                <a:lnTo>
                  <a:pt x="123671" y="391020"/>
                </a:lnTo>
                <a:lnTo>
                  <a:pt x="133356" y="366143"/>
                </a:lnTo>
                <a:lnTo>
                  <a:pt x="136572" y="348565"/>
                </a:lnTo>
                <a:lnTo>
                  <a:pt x="138682" y="330890"/>
                </a:lnTo>
                <a:lnTo>
                  <a:pt x="140442" y="309811"/>
                </a:lnTo>
                <a:lnTo>
                  <a:pt x="141850" y="285327"/>
                </a:lnTo>
                <a:lnTo>
                  <a:pt x="142908" y="257435"/>
                </a:lnTo>
                <a:lnTo>
                  <a:pt x="143305" y="242212"/>
                </a:lnTo>
                <a:lnTo>
                  <a:pt x="143615" y="226135"/>
                </a:lnTo>
                <a:lnTo>
                  <a:pt x="143837" y="209206"/>
                </a:lnTo>
                <a:lnTo>
                  <a:pt x="143971" y="191424"/>
                </a:lnTo>
                <a:lnTo>
                  <a:pt x="144017" y="172789"/>
                </a:lnTo>
                <a:lnTo>
                  <a:pt x="144018" y="172212"/>
                </a:lnTo>
                <a:lnTo>
                  <a:pt x="143904" y="154418"/>
                </a:lnTo>
                <a:lnTo>
                  <a:pt x="143563" y="137885"/>
                </a:lnTo>
                <a:lnTo>
                  <a:pt x="142996" y="122613"/>
                </a:lnTo>
                <a:lnTo>
                  <a:pt x="141180" y="95845"/>
                </a:lnTo>
                <a:lnTo>
                  <a:pt x="138456" y="74105"/>
                </a:lnTo>
                <a:lnTo>
                  <a:pt x="134824" y="57387"/>
                </a:lnTo>
                <a:lnTo>
                  <a:pt x="129553" y="42316"/>
                </a:lnTo>
                <a:lnTo>
                  <a:pt x="116630" y="20170"/>
                </a:lnTo>
                <a:lnTo>
                  <a:pt x="96472" y="4256"/>
                </a:lnTo>
                <a:lnTo>
                  <a:pt x="73025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2818" y="3464814"/>
            <a:ext cx="144018" cy="422402"/>
          </a:xfrm>
          <a:custGeom>
            <a:avLst/>
            <a:gdLst/>
            <a:ahLst/>
            <a:cxnLst/>
            <a:rect l="l" t="t" r="r" b="b"/>
            <a:pathLst>
              <a:path w="144018" h="422402">
                <a:moveTo>
                  <a:pt x="73025" y="0"/>
                </a:moveTo>
                <a:lnTo>
                  <a:pt x="47963" y="5463"/>
                </a:lnTo>
                <a:lnTo>
                  <a:pt x="29590" y="19050"/>
                </a:lnTo>
                <a:lnTo>
                  <a:pt x="19232" y="35210"/>
                </a:lnTo>
                <a:lnTo>
                  <a:pt x="11412" y="58988"/>
                </a:lnTo>
                <a:lnTo>
                  <a:pt x="8461" y="73733"/>
                </a:lnTo>
                <a:lnTo>
                  <a:pt x="6154" y="90382"/>
                </a:lnTo>
                <a:lnTo>
                  <a:pt x="4012" y="113920"/>
                </a:lnTo>
                <a:lnTo>
                  <a:pt x="2610" y="135654"/>
                </a:lnTo>
                <a:lnTo>
                  <a:pt x="1508" y="159691"/>
                </a:lnTo>
                <a:lnTo>
                  <a:pt x="706" y="186031"/>
                </a:lnTo>
                <a:lnTo>
                  <a:pt x="205" y="214673"/>
                </a:lnTo>
                <a:lnTo>
                  <a:pt x="67" y="229858"/>
                </a:lnTo>
                <a:lnTo>
                  <a:pt x="4" y="245618"/>
                </a:lnTo>
                <a:lnTo>
                  <a:pt x="0" y="251079"/>
                </a:lnTo>
                <a:lnTo>
                  <a:pt x="117" y="264526"/>
                </a:lnTo>
                <a:lnTo>
                  <a:pt x="1045" y="290746"/>
                </a:lnTo>
                <a:lnTo>
                  <a:pt x="2878" y="316054"/>
                </a:lnTo>
                <a:lnTo>
                  <a:pt x="5591" y="340438"/>
                </a:lnTo>
                <a:lnTo>
                  <a:pt x="9961" y="364911"/>
                </a:lnTo>
                <a:lnTo>
                  <a:pt x="19397" y="389170"/>
                </a:lnTo>
                <a:lnTo>
                  <a:pt x="30352" y="403987"/>
                </a:lnTo>
                <a:lnTo>
                  <a:pt x="52269" y="418999"/>
                </a:lnTo>
                <a:lnTo>
                  <a:pt x="70993" y="422402"/>
                </a:lnTo>
                <a:lnTo>
                  <a:pt x="84658" y="421089"/>
                </a:lnTo>
                <a:lnTo>
                  <a:pt x="107336" y="410663"/>
                </a:lnTo>
                <a:lnTo>
                  <a:pt x="123671" y="391020"/>
                </a:lnTo>
                <a:lnTo>
                  <a:pt x="133356" y="366143"/>
                </a:lnTo>
                <a:lnTo>
                  <a:pt x="136572" y="348565"/>
                </a:lnTo>
                <a:lnTo>
                  <a:pt x="138682" y="330890"/>
                </a:lnTo>
                <a:lnTo>
                  <a:pt x="140442" y="309811"/>
                </a:lnTo>
                <a:lnTo>
                  <a:pt x="141850" y="285327"/>
                </a:lnTo>
                <a:lnTo>
                  <a:pt x="142908" y="257435"/>
                </a:lnTo>
                <a:lnTo>
                  <a:pt x="143305" y="242212"/>
                </a:lnTo>
                <a:lnTo>
                  <a:pt x="143615" y="226135"/>
                </a:lnTo>
                <a:lnTo>
                  <a:pt x="143837" y="209206"/>
                </a:lnTo>
                <a:lnTo>
                  <a:pt x="143971" y="191424"/>
                </a:lnTo>
                <a:lnTo>
                  <a:pt x="144017" y="172789"/>
                </a:lnTo>
                <a:lnTo>
                  <a:pt x="144018" y="172212"/>
                </a:lnTo>
                <a:lnTo>
                  <a:pt x="143904" y="154418"/>
                </a:lnTo>
                <a:lnTo>
                  <a:pt x="143563" y="137885"/>
                </a:lnTo>
                <a:lnTo>
                  <a:pt x="142996" y="122613"/>
                </a:lnTo>
                <a:lnTo>
                  <a:pt x="141180" y="95845"/>
                </a:lnTo>
                <a:lnTo>
                  <a:pt x="138456" y="74105"/>
                </a:lnTo>
                <a:lnTo>
                  <a:pt x="134824" y="57387"/>
                </a:lnTo>
                <a:lnTo>
                  <a:pt x="129553" y="42316"/>
                </a:lnTo>
                <a:lnTo>
                  <a:pt x="116630" y="20170"/>
                </a:lnTo>
                <a:lnTo>
                  <a:pt x="96472" y="4256"/>
                </a:lnTo>
                <a:lnTo>
                  <a:pt x="73025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3663" y="3461766"/>
            <a:ext cx="135000" cy="163830"/>
          </a:xfrm>
          <a:custGeom>
            <a:avLst/>
            <a:gdLst/>
            <a:ahLst/>
            <a:cxnLst/>
            <a:rect l="l" t="t" r="r" b="b"/>
            <a:pathLst>
              <a:path w="135000" h="163830">
                <a:moveTo>
                  <a:pt x="71374" y="0"/>
                </a:moveTo>
                <a:lnTo>
                  <a:pt x="58714" y="1697"/>
                </a:lnTo>
                <a:lnTo>
                  <a:pt x="47285" y="6779"/>
                </a:lnTo>
                <a:lnTo>
                  <a:pt x="37099" y="15234"/>
                </a:lnTo>
                <a:lnTo>
                  <a:pt x="29210" y="25400"/>
                </a:lnTo>
                <a:lnTo>
                  <a:pt x="23534" y="34757"/>
                </a:lnTo>
                <a:lnTo>
                  <a:pt x="18474" y="44795"/>
                </a:lnTo>
                <a:lnTo>
                  <a:pt x="14030" y="55513"/>
                </a:lnTo>
                <a:lnTo>
                  <a:pt x="10200" y="66911"/>
                </a:lnTo>
                <a:lnTo>
                  <a:pt x="6981" y="78987"/>
                </a:lnTo>
                <a:lnTo>
                  <a:pt x="4373" y="91741"/>
                </a:lnTo>
                <a:lnTo>
                  <a:pt x="2374" y="105172"/>
                </a:lnTo>
                <a:lnTo>
                  <a:pt x="981" y="119279"/>
                </a:lnTo>
                <a:lnTo>
                  <a:pt x="194" y="134062"/>
                </a:lnTo>
                <a:lnTo>
                  <a:pt x="0" y="146431"/>
                </a:lnTo>
                <a:lnTo>
                  <a:pt x="0" y="163830"/>
                </a:lnTo>
                <a:lnTo>
                  <a:pt x="135000" y="163830"/>
                </a:lnTo>
                <a:lnTo>
                  <a:pt x="134884" y="146076"/>
                </a:lnTo>
                <a:lnTo>
                  <a:pt x="134534" y="129651"/>
                </a:lnTo>
                <a:lnTo>
                  <a:pt x="133951" y="114555"/>
                </a:lnTo>
                <a:lnTo>
                  <a:pt x="133134" y="100787"/>
                </a:lnTo>
                <a:lnTo>
                  <a:pt x="132084" y="88348"/>
                </a:lnTo>
                <a:lnTo>
                  <a:pt x="130801" y="77238"/>
                </a:lnTo>
                <a:lnTo>
                  <a:pt x="129285" y="67457"/>
                </a:lnTo>
                <a:lnTo>
                  <a:pt x="127535" y="59004"/>
                </a:lnTo>
                <a:lnTo>
                  <a:pt x="121518" y="40588"/>
                </a:lnTo>
                <a:lnTo>
                  <a:pt x="115643" y="28753"/>
                </a:lnTo>
                <a:lnTo>
                  <a:pt x="108612" y="18586"/>
                </a:lnTo>
                <a:lnTo>
                  <a:pt x="100425" y="10076"/>
                </a:lnTo>
                <a:lnTo>
                  <a:pt x="88790" y="2902"/>
                </a:lnTo>
                <a:lnTo>
                  <a:pt x="75807" y="157"/>
                </a:lnTo>
                <a:lnTo>
                  <a:pt x="71374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9020" y="3443478"/>
            <a:ext cx="250697" cy="464058"/>
          </a:xfrm>
          <a:custGeom>
            <a:avLst/>
            <a:gdLst/>
            <a:ahLst/>
            <a:cxnLst/>
            <a:rect l="l" t="t" r="r" b="b"/>
            <a:pathLst>
              <a:path w="250697" h="464058">
                <a:moveTo>
                  <a:pt x="0" y="0"/>
                </a:moveTo>
                <a:lnTo>
                  <a:pt x="194563" y="0"/>
                </a:lnTo>
                <a:lnTo>
                  <a:pt x="194563" y="367792"/>
                </a:lnTo>
                <a:lnTo>
                  <a:pt x="195017" y="385961"/>
                </a:lnTo>
                <a:lnTo>
                  <a:pt x="196377" y="401315"/>
                </a:lnTo>
                <a:lnTo>
                  <a:pt x="198643" y="413845"/>
                </a:lnTo>
                <a:lnTo>
                  <a:pt x="201817" y="423547"/>
                </a:lnTo>
                <a:lnTo>
                  <a:pt x="205993" y="430530"/>
                </a:lnTo>
                <a:lnTo>
                  <a:pt x="213689" y="437037"/>
                </a:lnTo>
                <a:lnTo>
                  <a:pt x="224523" y="441845"/>
                </a:lnTo>
                <a:lnTo>
                  <a:pt x="238510" y="444955"/>
                </a:lnTo>
                <a:lnTo>
                  <a:pt x="250697" y="446151"/>
                </a:lnTo>
                <a:lnTo>
                  <a:pt x="250697" y="464058"/>
                </a:lnTo>
                <a:lnTo>
                  <a:pt x="0" y="464058"/>
                </a:lnTo>
                <a:lnTo>
                  <a:pt x="0" y="446151"/>
                </a:lnTo>
                <a:lnTo>
                  <a:pt x="14906" y="444587"/>
                </a:lnTo>
                <a:lnTo>
                  <a:pt x="27668" y="440892"/>
                </a:lnTo>
                <a:lnTo>
                  <a:pt x="45719" y="428371"/>
                </a:lnTo>
                <a:lnTo>
                  <a:pt x="52221" y="412453"/>
                </a:lnTo>
                <a:lnTo>
                  <a:pt x="55331" y="383618"/>
                </a:lnTo>
                <a:lnTo>
                  <a:pt x="55625" y="367792"/>
                </a:lnTo>
                <a:lnTo>
                  <a:pt x="55625" y="96774"/>
                </a:lnTo>
                <a:lnTo>
                  <a:pt x="55172" y="78604"/>
                </a:lnTo>
                <a:lnTo>
                  <a:pt x="53812" y="63250"/>
                </a:lnTo>
                <a:lnTo>
                  <a:pt x="48372" y="41018"/>
                </a:lnTo>
                <a:lnTo>
                  <a:pt x="36444" y="27473"/>
                </a:lnTo>
                <a:lnTo>
                  <a:pt x="11562" y="19480"/>
                </a:lnTo>
                <a:lnTo>
                  <a:pt x="0" y="1828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0958" y="3443478"/>
            <a:ext cx="501396" cy="477901"/>
          </a:xfrm>
          <a:custGeom>
            <a:avLst/>
            <a:gdLst/>
            <a:ahLst/>
            <a:cxnLst/>
            <a:rect l="l" t="t" r="r" b="b"/>
            <a:pathLst>
              <a:path w="501396" h="477900">
                <a:moveTo>
                  <a:pt x="0" y="0"/>
                </a:moveTo>
                <a:lnTo>
                  <a:pt x="189103" y="0"/>
                </a:lnTo>
                <a:lnTo>
                  <a:pt x="189103" y="317119"/>
                </a:lnTo>
                <a:lnTo>
                  <a:pt x="189294" y="335408"/>
                </a:lnTo>
                <a:lnTo>
                  <a:pt x="189863" y="350924"/>
                </a:lnTo>
                <a:lnTo>
                  <a:pt x="192080" y="373629"/>
                </a:lnTo>
                <a:lnTo>
                  <a:pt x="199608" y="393359"/>
                </a:lnTo>
                <a:lnTo>
                  <a:pt x="208787" y="402971"/>
                </a:lnTo>
                <a:lnTo>
                  <a:pt x="223393" y="410464"/>
                </a:lnTo>
                <a:lnTo>
                  <a:pt x="232283" y="410464"/>
                </a:lnTo>
                <a:lnTo>
                  <a:pt x="245323" y="409109"/>
                </a:lnTo>
                <a:lnTo>
                  <a:pt x="264541" y="401066"/>
                </a:lnTo>
                <a:lnTo>
                  <a:pt x="279906" y="388355"/>
                </a:lnTo>
                <a:lnTo>
                  <a:pt x="297241" y="368851"/>
                </a:lnTo>
                <a:lnTo>
                  <a:pt x="306647" y="356550"/>
                </a:lnTo>
                <a:lnTo>
                  <a:pt x="312166" y="348869"/>
                </a:lnTo>
                <a:lnTo>
                  <a:pt x="312166" y="100711"/>
                </a:lnTo>
                <a:lnTo>
                  <a:pt x="311814" y="82006"/>
                </a:lnTo>
                <a:lnTo>
                  <a:pt x="310758" y="66214"/>
                </a:lnTo>
                <a:lnTo>
                  <a:pt x="306506" y="43370"/>
                </a:lnTo>
                <a:lnTo>
                  <a:pt x="295113" y="28484"/>
                </a:lnTo>
                <a:lnTo>
                  <a:pt x="269729" y="19478"/>
                </a:lnTo>
                <a:lnTo>
                  <a:pt x="262128" y="18287"/>
                </a:lnTo>
                <a:lnTo>
                  <a:pt x="262128" y="0"/>
                </a:lnTo>
                <a:lnTo>
                  <a:pt x="451231" y="0"/>
                </a:lnTo>
                <a:lnTo>
                  <a:pt x="451231" y="363347"/>
                </a:lnTo>
                <a:lnTo>
                  <a:pt x="451587" y="382024"/>
                </a:lnTo>
                <a:lnTo>
                  <a:pt x="452658" y="397840"/>
                </a:lnTo>
                <a:lnTo>
                  <a:pt x="454443" y="410790"/>
                </a:lnTo>
                <a:lnTo>
                  <a:pt x="456942" y="420869"/>
                </a:lnTo>
                <a:lnTo>
                  <a:pt x="460154" y="428072"/>
                </a:lnTo>
                <a:lnTo>
                  <a:pt x="468658" y="436365"/>
                </a:lnTo>
                <a:lnTo>
                  <a:pt x="479658" y="441579"/>
                </a:lnTo>
                <a:lnTo>
                  <a:pt x="494118" y="445135"/>
                </a:lnTo>
                <a:lnTo>
                  <a:pt x="501396" y="446151"/>
                </a:lnTo>
                <a:lnTo>
                  <a:pt x="501396" y="464058"/>
                </a:lnTo>
                <a:lnTo>
                  <a:pt x="312166" y="464058"/>
                </a:lnTo>
                <a:lnTo>
                  <a:pt x="312166" y="401955"/>
                </a:lnTo>
                <a:lnTo>
                  <a:pt x="302604" y="412979"/>
                </a:lnTo>
                <a:lnTo>
                  <a:pt x="293032" y="423102"/>
                </a:lnTo>
                <a:lnTo>
                  <a:pt x="283452" y="432323"/>
                </a:lnTo>
                <a:lnTo>
                  <a:pt x="273871" y="440641"/>
                </a:lnTo>
                <a:lnTo>
                  <a:pt x="254720" y="454572"/>
                </a:lnTo>
                <a:lnTo>
                  <a:pt x="234476" y="465367"/>
                </a:lnTo>
                <a:lnTo>
                  <a:pt x="210669" y="473364"/>
                </a:lnTo>
                <a:lnTo>
                  <a:pt x="198122" y="475867"/>
                </a:lnTo>
                <a:lnTo>
                  <a:pt x="185142" y="477378"/>
                </a:lnTo>
                <a:lnTo>
                  <a:pt x="171726" y="477900"/>
                </a:lnTo>
                <a:lnTo>
                  <a:pt x="171323" y="477901"/>
                </a:lnTo>
                <a:lnTo>
                  <a:pt x="158085" y="477191"/>
                </a:lnTo>
                <a:lnTo>
                  <a:pt x="145363" y="475062"/>
                </a:lnTo>
                <a:lnTo>
                  <a:pt x="133150" y="471513"/>
                </a:lnTo>
                <a:lnTo>
                  <a:pt x="121444" y="466546"/>
                </a:lnTo>
                <a:lnTo>
                  <a:pt x="110241" y="460158"/>
                </a:lnTo>
                <a:lnTo>
                  <a:pt x="91028" y="444866"/>
                </a:lnTo>
                <a:lnTo>
                  <a:pt x="81922" y="435278"/>
                </a:lnTo>
                <a:lnTo>
                  <a:pt x="74149" y="425132"/>
                </a:lnTo>
                <a:lnTo>
                  <a:pt x="62585" y="403168"/>
                </a:lnTo>
                <a:lnTo>
                  <a:pt x="58360" y="389672"/>
                </a:lnTo>
                <a:lnTo>
                  <a:pt x="54726" y="370341"/>
                </a:lnTo>
                <a:lnTo>
                  <a:pt x="52155" y="346145"/>
                </a:lnTo>
                <a:lnTo>
                  <a:pt x="51265" y="332225"/>
                </a:lnTo>
                <a:lnTo>
                  <a:pt x="50638" y="317092"/>
                </a:lnTo>
                <a:lnTo>
                  <a:pt x="50271" y="300748"/>
                </a:lnTo>
                <a:lnTo>
                  <a:pt x="50165" y="284861"/>
                </a:lnTo>
                <a:lnTo>
                  <a:pt x="50165" y="100711"/>
                </a:lnTo>
                <a:lnTo>
                  <a:pt x="49813" y="82006"/>
                </a:lnTo>
                <a:lnTo>
                  <a:pt x="48757" y="66214"/>
                </a:lnTo>
                <a:lnTo>
                  <a:pt x="46989" y="53335"/>
                </a:lnTo>
                <a:lnTo>
                  <a:pt x="44505" y="43370"/>
                </a:lnTo>
                <a:lnTo>
                  <a:pt x="41299" y="36318"/>
                </a:lnTo>
                <a:lnTo>
                  <a:pt x="33133" y="28500"/>
                </a:lnTo>
                <a:lnTo>
                  <a:pt x="22226" y="23263"/>
                </a:lnTo>
                <a:lnTo>
                  <a:pt x="7774" y="19502"/>
                </a:lnTo>
                <a:lnTo>
                  <a:pt x="0" y="1828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66" y="3443478"/>
            <a:ext cx="490473" cy="683387"/>
          </a:xfrm>
          <a:custGeom>
            <a:avLst/>
            <a:gdLst/>
            <a:ahLst/>
            <a:cxnLst/>
            <a:rect l="l" t="t" r="r" b="b"/>
            <a:pathLst>
              <a:path w="490473" h="683387">
                <a:moveTo>
                  <a:pt x="0" y="0"/>
                </a:moveTo>
                <a:lnTo>
                  <a:pt x="246761" y="0"/>
                </a:lnTo>
                <a:lnTo>
                  <a:pt x="246761" y="18287"/>
                </a:lnTo>
                <a:lnTo>
                  <a:pt x="231201" y="19994"/>
                </a:lnTo>
                <a:lnTo>
                  <a:pt x="219329" y="23551"/>
                </a:lnTo>
                <a:lnTo>
                  <a:pt x="212471" y="27812"/>
                </a:lnTo>
                <a:lnTo>
                  <a:pt x="205867" y="33400"/>
                </a:lnTo>
                <a:lnTo>
                  <a:pt x="202565" y="40132"/>
                </a:lnTo>
                <a:lnTo>
                  <a:pt x="202565" y="48133"/>
                </a:lnTo>
                <a:lnTo>
                  <a:pt x="203214" y="55199"/>
                </a:lnTo>
                <a:lnTo>
                  <a:pt x="205162" y="64187"/>
                </a:lnTo>
                <a:lnTo>
                  <a:pt x="208408" y="75100"/>
                </a:lnTo>
                <a:lnTo>
                  <a:pt x="212953" y="87940"/>
                </a:lnTo>
                <a:lnTo>
                  <a:pt x="218797" y="102711"/>
                </a:lnTo>
                <a:lnTo>
                  <a:pt x="225939" y="119415"/>
                </a:lnTo>
                <a:lnTo>
                  <a:pt x="227330" y="122555"/>
                </a:lnTo>
                <a:lnTo>
                  <a:pt x="306831" y="304292"/>
                </a:lnTo>
                <a:lnTo>
                  <a:pt x="360934" y="163830"/>
                </a:lnTo>
                <a:lnTo>
                  <a:pt x="367372" y="146857"/>
                </a:lnTo>
                <a:lnTo>
                  <a:pt x="373013" y="131150"/>
                </a:lnTo>
                <a:lnTo>
                  <a:pt x="377854" y="116707"/>
                </a:lnTo>
                <a:lnTo>
                  <a:pt x="381895" y="103524"/>
                </a:lnTo>
                <a:lnTo>
                  <a:pt x="385135" y="91601"/>
                </a:lnTo>
                <a:lnTo>
                  <a:pt x="387572" y="80933"/>
                </a:lnTo>
                <a:lnTo>
                  <a:pt x="389204" y="71519"/>
                </a:lnTo>
                <a:lnTo>
                  <a:pt x="390144" y="59562"/>
                </a:lnTo>
                <a:lnTo>
                  <a:pt x="388197" y="46024"/>
                </a:lnTo>
                <a:lnTo>
                  <a:pt x="382392" y="34904"/>
                </a:lnTo>
                <a:lnTo>
                  <a:pt x="369639" y="24850"/>
                </a:lnTo>
                <a:lnTo>
                  <a:pt x="358182" y="21057"/>
                </a:lnTo>
                <a:lnTo>
                  <a:pt x="343708" y="18831"/>
                </a:lnTo>
                <a:lnTo>
                  <a:pt x="335025" y="18287"/>
                </a:lnTo>
                <a:lnTo>
                  <a:pt x="335025" y="0"/>
                </a:lnTo>
                <a:lnTo>
                  <a:pt x="490473" y="0"/>
                </a:lnTo>
                <a:lnTo>
                  <a:pt x="490473" y="18287"/>
                </a:lnTo>
                <a:lnTo>
                  <a:pt x="477176" y="21039"/>
                </a:lnTo>
                <a:lnTo>
                  <a:pt x="465495" y="26209"/>
                </a:lnTo>
                <a:lnTo>
                  <a:pt x="453263" y="35941"/>
                </a:lnTo>
                <a:lnTo>
                  <a:pt x="441414" y="54290"/>
                </a:lnTo>
                <a:lnTo>
                  <a:pt x="431124" y="75570"/>
                </a:lnTo>
                <a:lnTo>
                  <a:pt x="418911" y="104099"/>
                </a:lnTo>
                <a:lnTo>
                  <a:pt x="412081" y="121084"/>
                </a:lnTo>
                <a:lnTo>
                  <a:pt x="405129" y="138937"/>
                </a:lnTo>
                <a:lnTo>
                  <a:pt x="272542" y="482981"/>
                </a:lnTo>
                <a:lnTo>
                  <a:pt x="265417" y="501144"/>
                </a:lnTo>
                <a:lnTo>
                  <a:pt x="258562" y="518269"/>
                </a:lnTo>
                <a:lnTo>
                  <a:pt x="251975" y="534353"/>
                </a:lnTo>
                <a:lnTo>
                  <a:pt x="245658" y="549396"/>
                </a:lnTo>
                <a:lnTo>
                  <a:pt x="239611" y="563399"/>
                </a:lnTo>
                <a:lnTo>
                  <a:pt x="233835" y="576361"/>
                </a:lnTo>
                <a:lnTo>
                  <a:pt x="228330" y="588282"/>
                </a:lnTo>
                <a:lnTo>
                  <a:pt x="223097" y="599161"/>
                </a:lnTo>
                <a:lnTo>
                  <a:pt x="218137" y="608999"/>
                </a:lnTo>
                <a:lnTo>
                  <a:pt x="213449" y="617794"/>
                </a:lnTo>
                <a:lnTo>
                  <a:pt x="209036" y="625547"/>
                </a:lnTo>
                <a:lnTo>
                  <a:pt x="201032" y="637925"/>
                </a:lnTo>
                <a:lnTo>
                  <a:pt x="188688" y="652093"/>
                </a:lnTo>
                <a:lnTo>
                  <a:pt x="178648" y="660973"/>
                </a:lnTo>
                <a:lnTo>
                  <a:pt x="167996" y="668372"/>
                </a:lnTo>
                <a:lnTo>
                  <a:pt x="156732" y="674292"/>
                </a:lnTo>
                <a:lnTo>
                  <a:pt x="144853" y="678734"/>
                </a:lnTo>
                <a:lnTo>
                  <a:pt x="132358" y="681700"/>
                </a:lnTo>
                <a:lnTo>
                  <a:pt x="119245" y="683192"/>
                </a:lnTo>
                <a:lnTo>
                  <a:pt x="112268" y="683387"/>
                </a:lnTo>
                <a:lnTo>
                  <a:pt x="97954" y="682637"/>
                </a:lnTo>
                <a:lnTo>
                  <a:pt x="84665" y="680385"/>
                </a:lnTo>
                <a:lnTo>
                  <a:pt x="72397" y="676619"/>
                </a:lnTo>
                <a:lnTo>
                  <a:pt x="61145" y="671332"/>
                </a:lnTo>
                <a:lnTo>
                  <a:pt x="50905" y="664515"/>
                </a:lnTo>
                <a:lnTo>
                  <a:pt x="36127" y="649874"/>
                </a:lnTo>
                <a:lnTo>
                  <a:pt x="28906" y="639060"/>
                </a:lnTo>
                <a:lnTo>
                  <a:pt x="23802" y="627442"/>
                </a:lnTo>
                <a:lnTo>
                  <a:pt x="20816" y="615016"/>
                </a:lnTo>
                <a:lnTo>
                  <a:pt x="19939" y="602996"/>
                </a:lnTo>
                <a:lnTo>
                  <a:pt x="21036" y="589230"/>
                </a:lnTo>
                <a:lnTo>
                  <a:pt x="24337" y="576702"/>
                </a:lnTo>
                <a:lnTo>
                  <a:pt x="29854" y="565414"/>
                </a:lnTo>
                <a:lnTo>
                  <a:pt x="37592" y="555371"/>
                </a:lnTo>
                <a:lnTo>
                  <a:pt x="47625" y="546600"/>
                </a:lnTo>
                <a:lnTo>
                  <a:pt x="58857" y="540571"/>
                </a:lnTo>
                <a:lnTo>
                  <a:pt x="71272" y="537271"/>
                </a:lnTo>
                <a:lnTo>
                  <a:pt x="80899" y="536575"/>
                </a:lnTo>
                <a:lnTo>
                  <a:pt x="94764" y="537941"/>
                </a:lnTo>
                <a:lnTo>
                  <a:pt x="106904" y="542067"/>
                </a:lnTo>
                <a:lnTo>
                  <a:pt x="117319" y="548992"/>
                </a:lnTo>
                <a:lnTo>
                  <a:pt x="127508" y="561300"/>
                </a:lnTo>
                <a:lnTo>
                  <a:pt x="132311" y="572276"/>
                </a:lnTo>
                <a:lnTo>
                  <a:pt x="135312" y="585377"/>
                </a:lnTo>
                <a:lnTo>
                  <a:pt x="136510" y="600605"/>
                </a:lnTo>
                <a:lnTo>
                  <a:pt x="136525" y="601599"/>
                </a:lnTo>
                <a:lnTo>
                  <a:pt x="136906" y="614172"/>
                </a:lnTo>
                <a:lnTo>
                  <a:pt x="138430" y="622173"/>
                </a:lnTo>
                <a:lnTo>
                  <a:pt x="140970" y="625856"/>
                </a:lnTo>
                <a:lnTo>
                  <a:pt x="143637" y="629539"/>
                </a:lnTo>
                <a:lnTo>
                  <a:pt x="147447" y="631317"/>
                </a:lnTo>
                <a:lnTo>
                  <a:pt x="152400" y="631317"/>
                </a:lnTo>
                <a:lnTo>
                  <a:pt x="163086" y="628583"/>
                </a:lnTo>
                <a:lnTo>
                  <a:pt x="174332" y="620426"/>
                </a:lnTo>
                <a:lnTo>
                  <a:pt x="177800" y="616966"/>
                </a:lnTo>
                <a:lnTo>
                  <a:pt x="182638" y="611188"/>
                </a:lnTo>
                <a:lnTo>
                  <a:pt x="187675" y="603882"/>
                </a:lnTo>
                <a:lnTo>
                  <a:pt x="192910" y="595047"/>
                </a:lnTo>
                <a:lnTo>
                  <a:pt x="198346" y="584681"/>
                </a:lnTo>
                <a:lnTo>
                  <a:pt x="203983" y="572783"/>
                </a:lnTo>
                <a:lnTo>
                  <a:pt x="209823" y="559352"/>
                </a:lnTo>
                <a:lnTo>
                  <a:pt x="215867" y="544386"/>
                </a:lnTo>
                <a:lnTo>
                  <a:pt x="222116" y="527884"/>
                </a:lnTo>
                <a:lnTo>
                  <a:pt x="224409" y="521589"/>
                </a:lnTo>
                <a:lnTo>
                  <a:pt x="238759" y="482981"/>
                </a:lnTo>
                <a:lnTo>
                  <a:pt x="88900" y="138937"/>
                </a:lnTo>
                <a:lnTo>
                  <a:pt x="81211" y="121443"/>
                </a:lnTo>
                <a:lnTo>
                  <a:pt x="74007" y="105613"/>
                </a:lnTo>
                <a:lnTo>
                  <a:pt x="67288" y="91445"/>
                </a:lnTo>
                <a:lnTo>
                  <a:pt x="55304" y="68093"/>
                </a:lnTo>
                <a:lnTo>
                  <a:pt x="45260" y="51378"/>
                </a:lnTo>
                <a:lnTo>
                  <a:pt x="29661" y="34177"/>
                </a:lnTo>
                <a:lnTo>
                  <a:pt x="7859" y="21106"/>
                </a:lnTo>
                <a:lnTo>
                  <a:pt x="0" y="1828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4810" y="3429508"/>
            <a:ext cx="319150" cy="491870"/>
          </a:xfrm>
          <a:custGeom>
            <a:avLst/>
            <a:gdLst/>
            <a:ahLst/>
            <a:cxnLst/>
            <a:rect l="l" t="t" r="r" b="b"/>
            <a:pathLst>
              <a:path w="319150" h="491870">
                <a:moveTo>
                  <a:pt x="143891" y="0"/>
                </a:moveTo>
                <a:lnTo>
                  <a:pt x="156557" y="531"/>
                </a:lnTo>
                <a:lnTo>
                  <a:pt x="169075" y="2120"/>
                </a:lnTo>
                <a:lnTo>
                  <a:pt x="181449" y="4760"/>
                </a:lnTo>
                <a:lnTo>
                  <a:pt x="193681" y="8443"/>
                </a:lnTo>
                <a:lnTo>
                  <a:pt x="205776" y="13162"/>
                </a:lnTo>
                <a:lnTo>
                  <a:pt x="216789" y="18414"/>
                </a:lnTo>
                <a:lnTo>
                  <a:pt x="225806" y="23367"/>
                </a:lnTo>
                <a:lnTo>
                  <a:pt x="233045" y="25907"/>
                </a:lnTo>
                <a:lnTo>
                  <a:pt x="238633" y="25907"/>
                </a:lnTo>
                <a:lnTo>
                  <a:pt x="244602" y="25907"/>
                </a:lnTo>
                <a:lnTo>
                  <a:pt x="249428" y="24637"/>
                </a:lnTo>
                <a:lnTo>
                  <a:pt x="253111" y="22097"/>
                </a:lnTo>
                <a:lnTo>
                  <a:pt x="259535" y="15717"/>
                </a:lnTo>
                <a:lnTo>
                  <a:pt x="268843" y="3402"/>
                </a:lnTo>
                <a:lnTo>
                  <a:pt x="270510" y="1015"/>
                </a:lnTo>
                <a:lnTo>
                  <a:pt x="287274" y="1015"/>
                </a:lnTo>
                <a:lnTo>
                  <a:pt x="294767" y="159384"/>
                </a:lnTo>
                <a:lnTo>
                  <a:pt x="277875" y="159384"/>
                </a:lnTo>
                <a:lnTo>
                  <a:pt x="271152" y="144348"/>
                </a:lnTo>
                <a:lnTo>
                  <a:pt x="264374" y="130402"/>
                </a:lnTo>
                <a:lnTo>
                  <a:pt x="257542" y="117548"/>
                </a:lnTo>
                <a:lnTo>
                  <a:pt x="250657" y="105785"/>
                </a:lnTo>
                <a:lnTo>
                  <a:pt x="243721" y="95116"/>
                </a:lnTo>
                <a:lnTo>
                  <a:pt x="236734" y="85540"/>
                </a:lnTo>
                <a:lnTo>
                  <a:pt x="229697" y="77060"/>
                </a:lnTo>
                <a:lnTo>
                  <a:pt x="222612" y="69677"/>
                </a:lnTo>
                <a:lnTo>
                  <a:pt x="215479" y="63391"/>
                </a:lnTo>
                <a:lnTo>
                  <a:pt x="203281" y="54550"/>
                </a:lnTo>
                <a:lnTo>
                  <a:pt x="191450" y="47717"/>
                </a:lnTo>
                <a:lnTo>
                  <a:pt x="179644" y="42610"/>
                </a:lnTo>
                <a:lnTo>
                  <a:pt x="167864" y="39221"/>
                </a:lnTo>
                <a:lnTo>
                  <a:pt x="156108" y="37540"/>
                </a:lnTo>
                <a:lnTo>
                  <a:pt x="150368" y="37337"/>
                </a:lnTo>
                <a:lnTo>
                  <a:pt x="137208" y="38889"/>
                </a:lnTo>
                <a:lnTo>
                  <a:pt x="125427" y="43582"/>
                </a:lnTo>
                <a:lnTo>
                  <a:pt x="115570" y="50926"/>
                </a:lnTo>
                <a:lnTo>
                  <a:pt x="106989" y="61518"/>
                </a:lnTo>
                <a:lnTo>
                  <a:pt x="102242" y="73210"/>
                </a:lnTo>
                <a:lnTo>
                  <a:pt x="101219" y="82422"/>
                </a:lnTo>
                <a:lnTo>
                  <a:pt x="103313" y="94564"/>
                </a:lnTo>
                <a:lnTo>
                  <a:pt x="109597" y="106209"/>
                </a:lnTo>
                <a:lnTo>
                  <a:pt x="115406" y="113152"/>
                </a:lnTo>
                <a:lnTo>
                  <a:pt x="121139" y="118832"/>
                </a:lnTo>
                <a:lnTo>
                  <a:pt x="128321" y="125244"/>
                </a:lnTo>
                <a:lnTo>
                  <a:pt x="136951" y="132388"/>
                </a:lnTo>
                <a:lnTo>
                  <a:pt x="147027" y="140263"/>
                </a:lnTo>
                <a:lnTo>
                  <a:pt x="158545" y="148871"/>
                </a:lnTo>
                <a:lnTo>
                  <a:pt x="171504" y="158210"/>
                </a:lnTo>
                <a:lnTo>
                  <a:pt x="185902" y="168281"/>
                </a:lnTo>
                <a:lnTo>
                  <a:pt x="200025" y="177926"/>
                </a:lnTo>
                <a:lnTo>
                  <a:pt x="214061" y="187640"/>
                </a:lnTo>
                <a:lnTo>
                  <a:pt x="227107" y="197052"/>
                </a:lnTo>
                <a:lnTo>
                  <a:pt x="239163" y="206163"/>
                </a:lnTo>
                <a:lnTo>
                  <a:pt x="250230" y="214974"/>
                </a:lnTo>
                <a:lnTo>
                  <a:pt x="260306" y="223486"/>
                </a:lnTo>
                <a:lnTo>
                  <a:pt x="269393" y="231699"/>
                </a:lnTo>
                <a:lnTo>
                  <a:pt x="277490" y="239615"/>
                </a:lnTo>
                <a:lnTo>
                  <a:pt x="284597" y="247234"/>
                </a:lnTo>
                <a:lnTo>
                  <a:pt x="295842" y="261583"/>
                </a:lnTo>
                <a:lnTo>
                  <a:pt x="302732" y="272947"/>
                </a:lnTo>
                <a:lnTo>
                  <a:pt x="308290" y="284434"/>
                </a:lnTo>
                <a:lnTo>
                  <a:pt x="312707" y="296331"/>
                </a:lnTo>
                <a:lnTo>
                  <a:pt x="315980" y="308635"/>
                </a:lnTo>
                <a:lnTo>
                  <a:pt x="318105" y="321343"/>
                </a:lnTo>
                <a:lnTo>
                  <a:pt x="319081" y="334453"/>
                </a:lnTo>
                <a:lnTo>
                  <a:pt x="319150" y="339089"/>
                </a:lnTo>
                <a:lnTo>
                  <a:pt x="318641" y="351580"/>
                </a:lnTo>
                <a:lnTo>
                  <a:pt x="317111" y="363994"/>
                </a:lnTo>
                <a:lnTo>
                  <a:pt x="314561" y="376334"/>
                </a:lnTo>
                <a:lnTo>
                  <a:pt x="310991" y="388604"/>
                </a:lnTo>
                <a:lnTo>
                  <a:pt x="306401" y="400807"/>
                </a:lnTo>
                <a:lnTo>
                  <a:pt x="300791" y="412946"/>
                </a:lnTo>
                <a:lnTo>
                  <a:pt x="293107" y="426542"/>
                </a:lnTo>
                <a:lnTo>
                  <a:pt x="285653" y="437158"/>
                </a:lnTo>
                <a:lnTo>
                  <a:pt x="277364" y="446880"/>
                </a:lnTo>
                <a:lnTo>
                  <a:pt x="268246" y="455706"/>
                </a:lnTo>
                <a:lnTo>
                  <a:pt x="258306" y="463632"/>
                </a:lnTo>
                <a:lnTo>
                  <a:pt x="247550" y="470655"/>
                </a:lnTo>
                <a:lnTo>
                  <a:pt x="233785" y="477828"/>
                </a:lnTo>
                <a:lnTo>
                  <a:pt x="222095" y="482606"/>
                </a:lnTo>
                <a:lnTo>
                  <a:pt x="210038" y="486395"/>
                </a:lnTo>
                <a:lnTo>
                  <a:pt x="197610" y="489193"/>
                </a:lnTo>
                <a:lnTo>
                  <a:pt x="184808" y="491001"/>
                </a:lnTo>
                <a:lnTo>
                  <a:pt x="171629" y="491818"/>
                </a:lnTo>
                <a:lnTo>
                  <a:pt x="167259" y="491870"/>
                </a:lnTo>
                <a:lnTo>
                  <a:pt x="157557" y="491472"/>
                </a:lnTo>
                <a:lnTo>
                  <a:pt x="146998" y="490273"/>
                </a:lnTo>
                <a:lnTo>
                  <a:pt x="135580" y="488270"/>
                </a:lnTo>
                <a:lnTo>
                  <a:pt x="123301" y="485458"/>
                </a:lnTo>
                <a:lnTo>
                  <a:pt x="110159" y="481834"/>
                </a:lnTo>
                <a:lnTo>
                  <a:pt x="96151" y="477394"/>
                </a:lnTo>
                <a:lnTo>
                  <a:pt x="81276" y="472133"/>
                </a:lnTo>
                <a:lnTo>
                  <a:pt x="78359" y="471042"/>
                </a:lnTo>
                <a:lnTo>
                  <a:pt x="68453" y="467486"/>
                </a:lnTo>
                <a:lnTo>
                  <a:pt x="61595" y="465581"/>
                </a:lnTo>
                <a:lnTo>
                  <a:pt x="58039" y="465581"/>
                </a:lnTo>
                <a:lnTo>
                  <a:pt x="47411" y="468513"/>
                </a:lnTo>
                <a:lnTo>
                  <a:pt x="38076" y="477326"/>
                </a:lnTo>
                <a:lnTo>
                  <a:pt x="30734" y="490473"/>
                </a:lnTo>
                <a:lnTo>
                  <a:pt x="14350" y="490473"/>
                </a:lnTo>
                <a:lnTo>
                  <a:pt x="6350" y="323722"/>
                </a:lnTo>
                <a:lnTo>
                  <a:pt x="23241" y="323722"/>
                </a:lnTo>
                <a:lnTo>
                  <a:pt x="28333" y="337670"/>
                </a:lnTo>
                <a:lnTo>
                  <a:pt x="33829" y="350836"/>
                </a:lnTo>
                <a:lnTo>
                  <a:pt x="39728" y="363222"/>
                </a:lnTo>
                <a:lnTo>
                  <a:pt x="46031" y="374824"/>
                </a:lnTo>
                <a:lnTo>
                  <a:pt x="52738" y="385643"/>
                </a:lnTo>
                <a:lnTo>
                  <a:pt x="59848" y="395677"/>
                </a:lnTo>
                <a:lnTo>
                  <a:pt x="67361" y="404926"/>
                </a:lnTo>
                <a:lnTo>
                  <a:pt x="75279" y="413388"/>
                </a:lnTo>
                <a:lnTo>
                  <a:pt x="83599" y="421062"/>
                </a:lnTo>
                <a:lnTo>
                  <a:pt x="96730" y="431404"/>
                </a:lnTo>
                <a:lnTo>
                  <a:pt x="108683" y="439288"/>
                </a:lnTo>
                <a:lnTo>
                  <a:pt x="120436" y="445545"/>
                </a:lnTo>
                <a:lnTo>
                  <a:pt x="131981" y="450177"/>
                </a:lnTo>
                <a:lnTo>
                  <a:pt x="143313" y="453182"/>
                </a:lnTo>
                <a:lnTo>
                  <a:pt x="154427" y="454561"/>
                </a:lnTo>
                <a:lnTo>
                  <a:pt x="158242" y="454659"/>
                </a:lnTo>
                <a:lnTo>
                  <a:pt x="171982" y="453309"/>
                </a:lnTo>
                <a:lnTo>
                  <a:pt x="184119" y="449242"/>
                </a:lnTo>
                <a:lnTo>
                  <a:pt x="194609" y="442438"/>
                </a:lnTo>
                <a:lnTo>
                  <a:pt x="205591" y="429720"/>
                </a:lnTo>
                <a:lnTo>
                  <a:pt x="210609" y="418060"/>
                </a:lnTo>
                <a:lnTo>
                  <a:pt x="212342" y="405075"/>
                </a:lnTo>
                <a:lnTo>
                  <a:pt x="212344" y="404621"/>
                </a:lnTo>
                <a:lnTo>
                  <a:pt x="211098" y="391351"/>
                </a:lnTo>
                <a:lnTo>
                  <a:pt x="207362" y="379139"/>
                </a:lnTo>
                <a:lnTo>
                  <a:pt x="201135" y="368023"/>
                </a:lnTo>
                <a:lnTo>
                  <a:pt x="192206" y="357753"/>
                </a:lnTo>
                <a:lnTo>
                  <a:pt x="185273" y="351357"/>
                </a:lnTo>
                <a:lnTo>
                  <a:pt x="176688" y="344158"/>
                </a:lnTo>
                <a:lnTo>
                  <a:pt x="166453" y="336155"/>
                </a:lnTo>
                <a:lnTo>
                  <a:pt x="154570" y="327350"/>
                </a:lnTo>
                <a:lnTo>
                  <a:pt x="141044" y="317741"/>
                </a:lnTo>
                <a:lnTo>
                  <a:pt x="130937" y="310768"/>
                </a:lnTo>
                <a:lnTo>
                  <a:pt x="116294" y="300492"/>
                </a:lnTo>
                <a:lnTo>
                  <a:pt x="102720" y="290711"/>
                </a:lnTo>
                <a:lnTo>
                  <a:pt x="90217" y="281426"/>
                </a:lnTo>
                <a:lnTo>
                  <a:pt x="78785" y="272638"/>
                </a:lnTo>
                <a:lnTo>
                  <a:pt x="68425" y="264346"/>
                </a:lnTo>
                <a:lnTo>
                  <a:pt x="59137" y="256550"/>
                </a:lnTo>
                <a:lnTo>
                  <a:pt x="50922" y="249250"/>
                </a:lnTo>
                <a:lnTo>
                  <a:pt x="37716" y="236139"/>
                </a:lnTo>
                <a:lnTo>
                  <a:pt x="24646" y="219410"/>
                </a:lnTo>
                <a:lnTo>
                  <a:pt x="17681" y="208147"/>
                </a:lnTo>
                <a:lnTo>
                  <a:pt x="11869" y="196589"/>
                </a:lnTo>
                <a:lnTo>
                  <a:pt x="7212" y="184735"/>
                </a:lnTo>
                <a:lnTo>
                  <a:pt x="3709" y="172587"/>
                </a:lnTo>
                <a:lnTo>
                  <a:pt x="1360" y="160143"/>
                </a:lnTo>
                <a:lnTo>
                  <a:pt x="165" y="147404"/>
                </a:lnTo>
                <a:lnTo>
                  <a:pt x="0" y="140462"/>
                </a:lnTo>
                <a:lnTo>
                  <a:pt x="552" y="127514"/>
                </a:lnTo>
                <a:lnTo>
                  <a:pt x="2211" y="114865"/>
                </a:lnTo>
                <a:lnTo>
                  <a:pt x="4976" y="102515"/>
                </a:lnTo>
                <a:lnTo>
                  <a:pt x="8846" y="90466"/>
                </a:lnTo>
                <a:lnTo>
                  <a:pt x="13823" y="78719"/>
                </a:lnTo>
                <a:lnTo>
                  <a:pt x="19905" y="67275"/>
                </a:lnTo>
                <a:lnTo>
                  <a:pt x="27093" y="56135"/>
                </a:lnTo>
                <a:lnTo>
                  <a:pt x="35387" y="45302"/>
                </a:lnTo>
                <a:lnTo>
                  <a:pt x="45491" y="34401"/>
                </a:lnTo>
                <a:lnTo>
                  <a:pt x="54827" y="26420"/>
                </a:lnTo>
                <a:lnTo>
                  <a:pt x="64963" y="19491"/>
                </a:lnTo>
                <a:lnTo>
                  <a:pt x="75899" y="13614"/>
                </a:lnTo>
                <a:lnTo>
                  <a:pt x="87634" y="8788"/>
                </a:lnTo>
                <a:lnTo>
                  <a:pt x="100166" y="5014"/>
                </a:lnTo>
                <a:lnTo>
                  <a:pt x="113495" y="2292"/>
                </a:lnTo>
                <a:lnTo>
                  <a:pt x="127620" y="622"/>
                </a:lnTo>
                <a:lnTo>
                  <a:pt x="142539" y="4"/>
                </a:lnTo>
                <a:lnTo>
                  <a:pt x="143891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3946" y="3429508"/>
            <a:ext cx="500760" cy="478027"/>
          </a:xfrm>
          <a:custGeom>
            <a:avLst/>
            <a:gdLst/>
            <a:ahLst/>
            <a:cxnLst/>
            <a:rect l="l" t="t" r="r" b="b"/>
            <a:pathLst>
              <a:path w="500760" h="478027">
                <a:moveTo>
                  <a:pt x="328040" y="0"/>
                </a:moveTo>
                <a:lnTo>
                  <a:pt x="342156" y="649"/>
                </a:lnTo>
                <a:lnTo>
                  <a:pt x="355481" y="2597"/>
                </a:lnTo>
                <a:lnTo>
                  <a:pt x="368013" y="5843"/>
                </a:lnTo>
                <a:lnTo>
                  <a:pt x="379748" y="10388"/>
                </a:lnTo>
                <a:lnTo>
                  <a:pt x="400817" y="23373"/>
                </a:lnTo>
                <a:lnTo>
                  <a:pt x="412617" y="34100"/>
                </a:lnTo>
                <a:lnTo>
                  <a:pt x="421106" y="43791"/>
                </a:lnTo>
                <a:lnTo>
                  <a:pt x="428430" y="54210"/>
                </a:lnTo>
                <a:lnTo>
                  <a:pt x="434581" y="65350"/>
                </a:lnTo>
                <a:lnTo>
                  <a:pt x="439551" y="77202"/>
                </a:lnTo>
                <a:lnTo>
                  <a:pt x="444438" y="94694"/>
                </a:lnTo>
                <a:lnTo>
                  <a:pt x="447245" y="113556"/>
                </a:lnTo>
                <a:lnTo>
                  <a:pt x="449211" y="138060"/>
                </a:lnTo>
                <a:lnTo>
                  <a:pt x="449875" y="152431"/>
                </a:lnTo>
                <a:lnTo>
                  <a:pt x="450324" y="168216"/>
                </a:lnTo>
                <a:lnTo>
                  <a:pt x="450559" y="185417"/>
                </a:lnTo>
                <a:lnTo>
                  <a:pt x="450596" y="196087"/>
                </a:lnTo>
                <a:lnTo>
                  <a:pt x="450596" y="376808"/>
                </a:lnTo>
                <a:lnTo>
                  <a:pt x="450946" y="395556"/>
                </a:lnTo>
                <a:lnTo>
                  <a:pt x="451990" y="411432"/>
                </a:lnTo>
                <a:lnTo>
                  <a:pt x="453718" y="424439"/>
                </a:lnTo>
                <a:lnTo>
                  <a:pt x="456119" y="434574"/>
                </a:lnTo>
                <a:lnTo>
                  <a:pt x="459183" y="441840"/>
                </a:lnTo>
                <a:lnTo>
                  <a:pt x="467647" y="450303"/>
                </a:lnTo>
                <a:lnTo>
                  <a:pt x="478590" y="455502"/>
                </a:lnTo>
                <a:lnTo>
                  <a:pt x="493094" y="459061"/>
                </a:lnTo>
                <a:lnTo>
                  <a:pt x="500760" y="460120"/>
                </a:lnTo>
                <a:lnTo>
                  <a:pt x="500760" y="478027"/>
                </a:lnTo>
                <a:lnTo>
                  <a:pt x="265937" y="478027"/>
                </a:lnTo>
                <a:lnTo>
                  <a:pt x="265937" y="460120"/>
                </a:lnTo>
                <a:lnTo>
                  <a:pt x="279996" y="456858"/>
                </a:lnTo>
                <a:lnTo>
                  <a:pt x="291531" y="451053"/>
                </a:lnTo>
                <a:lnTo>
                  <a:pt x="303656" y="438276"/>
                </a:lnTo>
                <a:lnTo>
                  <a:pt x="308870" y="421978"/>
                </a:lnTo>
                <a:lnTo>
                  <a:pt x="311397" y="393345"/>
                </a:lnTo>
                <a:lnTo>
                  <a:pt x="311657" y="376808"/>
                </a:lnTo>
                <a:lnTo>
                  <a:pt x="311657" y="170306"/>
                </a:lnTo>
                <a:lnTo>
                  <a:pt x="311517" y="151497"/>
                </a:lnTo>
                <a:lnTo>
                  <a:pt x="311096" y="135308"/>
                </a:lnTo>
                <a:lnTo>
                  <a:pt x="310401" y="121740"/>
                </a:lnTo>
                <a:lnTo>
                  <a:pt x="308202" y="102466"/>
                </a:lnTo>
                <a:lnTo>
                  <a:pt x="301774" y="86013"/>
                </a:lnTo>
                <a:lnTo>
                  <a:pt x="292100" y="75183"/>
                </a:lnTo>
                <a:lnTo>
                  <a:pt x="277113" y="67055"/>
                </a:lnTo>
                <a:lnTo>
                  <a:pt x="268477" y="67055"/>
                </a:lnTo>
                <a:lnTo>
                  <a:pt x="247206" y="70978"/>
                </a:lnTo>
                <a:lnTo>
                  <a:pt x="226695" y="82753"/>
                </a:lnTo>
                <a:lnTo>
                  <a:pt x="216732" y="91590"/>
                </a:lnTo>
                <a:lnTo>
                  <a:pt x="206969" y="102395"/>
                </a:lnTo>
                <a:lnTo>
                  <a:pt x="197408" y="115169"/>
                </a:lnTo>
                <a:lnTo>
                  <a:pt x="189102" y="128142"/>
                </a:lnTo>
                <a:lnTo>
                  <a:pt x="189102" y="376808"/>
                </a:lnTo>
                <a:lnTo>
                  <a:pt x="189448" y="395233"/>
                </a:lnTo>
                <a:lnTo>
                  <a:pt x="190489" y="410916"/>
                </a:lnTo>
                <a:lnTo>
                  <a:pt x="194677" y="434013"/>
                </a:lnTo>
                <a:lnTo>
                  <a:pt x="206609" y="450572"/>
                </a:lnTo>
                <a:lnTo>
                  <a:pt x="232387" y="459794"/>
                </a:lnTo>
                <a:lnTo>
                  <a:pt x="234696" y="460120"/>
                </a:lnTo>
                <a:lnTo>
                  <a:pt x="234696" y="478027"/>
                </a:lnTo>
                <a:lnTo>
                  <a:pt x="0" y="478027"/>
                </a:lnTo>
                <a:lnTo>
                  <a:pt x="0" y="460120"/>
                </a:lnTo>
                <a:lnTo>
                  <a:pt x="14928" y="457508"/>
                </a:lnTo>
                <a:lnTo>
                  <a:pt x="27294" y="452868"/>
                </a:lnTo>
                <a:lnTo>
                  <a:pt x="41655" y="441324"/>
                </a:lnTo>
                <a:lnTo>
                  <a:pt x="46923" y="426243"/>
                </a:lnTo>
                <a:lnTo>
                  <a:pt x="49635" y="398224"/>
                </a:lnTo>
                <a:lnTo>
                  <a:pt x="50033" y="379348"/>
                </a:lnTo>
                <a:lnTo>
                  <a:pt x="50037" y="376808"/>
                </a:lnTo>
                <a:lnTo>
                  <a:pt x="50037" y="114680"/>
                </a:lnTo>
                <a:lnTo>
                  <a:pt x="49686" y="95976"/>
                </a:lnTo>
                <a:lnTo>
                  <a:pt x="48630" y="80184"/>
                </a:lnTo>
                <a:lnTo>
                  <a:pt x="44378" y="57340"/>
                </a:lnTo>
                <a:lnTo>
                  <a:pt x="32985" y="42454"/>
                </a:lnTo>
                <a:lnTo>
                  <a:pt x="7601" y="33448"/>
                </a:lnTo>
                <a:lnTo>
                  <a:pt x="0" y="32257"/>
                </a:lnTo>
                <a:lnTo>
                  <a:pt x="0" y="13969"/>
                </a:lnTo>
                <a:lnTo>
                  <a:pt x="189102" y="13969"/>
                </a:lnTo>
                <a:lnTo>
                  <a:pt x="189102" y="74040"/>
                </a:lnTo>
                <a:lnTo>
                  <a:pt x="199250" y="63355"/>
                </a:lnTo>
                <a:lnTo>
                  <a:pt x="209286" y="53553"/>
                </a:lnTo>
                <a:lnTo>
                  <a:pt x="219208" y="44628"/>
                </a:lnTo>
                <a:lnTo>
                  <a:pt x="229014" y="36574"/>
                </a:lnTo>
                <a:lnTo>
                  <a:pt x="238701" y="29384"/>
                </a:lnTo>
                <a:lnTo>
                  <a:pt x="248268" y="23050"/>
                </a:lnTo>
                <a:lnTo>
                  <a:pt x="257555" y="17652"/>
                </a:lnTo>
                <a:lnTo>
                  <a:pt x="269161" y="12051"/>
                </a:lnTo>
                <a:lnTo>
                  <a:pt x="281068" y="7505"/>
                </a:lnTo>
                <a:lnTo>
                  <a:pt x="293279" y="4024"/>
                </a:lnTo>
                <a:lnTo>
                  <a:pt x="305792" y="1614"/>
                </a:lnTo>
                <a:lnTo>
                  <a:pt x="318607" y="284"/>
                </a:lnTo>
                <a:lnTo>
                  <a:pt x="328040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26835" y="3429508"/>
            <a:ext cx="435356" cy="491870"/>
          </a:xfrm>
          <a:custGeom>
            <a:avLst/>
            <a:gdLst/>
            <a:ahLst/>
            <a:cxnLst/>
            <a:rect l="l" t="t" r="r" b="b"/>
            <a:pathLst>
              <a:path w="435356" h="491870">
                <a:moveTo>
                  <a:pt x="216408" y="0"/>
                </a:moveTo>
                <a:lnTo>
                  <a:pt x="242328" y="1475"/>
                </a:lnTo>
                <a:lnTo>
                  <a:pt x="267450" y="5906"/>
                </a:lnTo>
                <a:lnTo>
                  <a:pt x="291765" y="13301"/>
                </a:lnTo>
                <a:lnTo>
                  <a:pt x="315266" y="23668"/>
                </a:lnTo>
                <a:lnTo>
                  <a:pt x="339911" y="38336"/>
                </a:lnTo>
                <a:lnTo>
                  <a:pt x="359903" y="54069"/>
                </a:lnTo>
                <a:lnTo>
                  <a:pt x="377603" y="72197"/>
                </a:lnTo>
                <a:lnTo>
                  <a:pt x="393011" y="92720"/>
                </a:lnTo>
                <a:lnTo>
                  <a:pt x="406129" y="115638"/>
                </a:lnTo>
                <a:lnTo>
                  <a:pt x="413369" y="131578"/>
                </a:lnTo>
                <a:lnTo>
                  <a:pt x="421926" y="155094"/>
                </a:lnTo>
                <a:lnTo>
                  <a:pt x="428384" y="179468"/>
                </a:lnTo>
                <a:lnTo>
                  <a:pt x="432743" y="204698"/>
                </a:lnTo>
                <a:lnTo>
                  <a:pt x="435005" y="230785"/>
                </a:lnTo>
                <a:lnTo>
                  <a:pt x="435356" y="246252"/>
                </a:lnTo>
                <a:lnTo>
                  <a:pt x="435083" y="260595"/>
                </a:lnTo>
                <a:lnTo>
                  <a:pt x="432908" y="288239"/>
                </a:lnTo>
                <a:lnTo>
                  <a:pt x="428561" y="314495"/>
                </a:lnTo>
                <a:lnTo>
                  <a:pt x="422042" y="339360"/>
                </a:lnTo>
                <a:lnTo>
                  <a:pt x="413356" y="362832"/>
                </a:lnTo>
                <a:lnTo>
                  <a:pt x="402505" y="384907"/>
                </a:lnTo>
                <a:lnTo>
                  <a:pt x="389490" y="405584"/>
                </a:lnTo>
                <a:lnTo>
                  <a:pt x="376683" y="422106"/>
                </a:lnTo>
                <a:lnTo>
                  <a:pt x="358373" y="441101"/>
                </a:lnTo>
                <a:lnTo>
                  <a:pt x="338335" y="457083"/>
                </a:lnTo>
                <a:lnTo>
                  <a:pt x="316570" y="470053"/>
                </a:lnTo>
                <a:lnTo>
                  <a:pt x="293078" y="480012"/>
                </a:lnTo>
                <a:lnTo>
                  <a:pt x="267858" y="486958"/>
                </a:lnTo>
                <a:lnTo>
                  <a:pt x="240911" y="490892"/>
                </a:lnTo>
                <a:lnTo>
                  <a:pt x="217932" y="491870"/>
                </a:lnTo>
                <a:lnTo>
                  <a:pt x="203162" y="491495"/>
                </a:lnTo>
                <a:lnTo>
                  <a:pt x="175114" y="488486"/>
                </a:lnTo>
                <a:lnTo>
                  <a:pt x="149050" y="482466"/>
                </a:lnTo>
                <a:lnTo>
                  <a:pt x="124968" y="473428"/>
                </a:lnTo>
                <a:lnTo>
                  <a:pt x="102868" y="461369"/>
                </a:lnTo>
                <a:lnTo>
                  <a:pt x="82745" y="446284"/>
                </a:lnTo>
                <a:lnTo>
                  <a:pt x="64598" y="428168"/>
                </a:lnTo>
                <a:lnTo>
                  <a:pt x="48912" y="407936"/>
                </a:lnTo>
                <a:lnTo>
                  <a:pt x="35150" y="386190"/>
                </a:lnTo>
                <a:lnTo>
                  <a:pt x="23653" y="363521"/>
                </a:lnTo>
                <a:lnTo>
                  <a:pt x="14423" y="339924"/>
                </a:lnTo>
                <a:lnTo>
                  <a:pt x="7463" y="315394"/>
                </a:lnTo>
                <a:lnTo>
                  <a:pt x="2774" y="289928"/>
                </a:lnTo>
                <a:lnTo>
                  <a:pt x="358" y="263522"/>
                </a:lnTo>
                <a:lnTo>
                  <a:pt x="0" y="248284"/>
                </a:lnTo>
                <a:lnTo>
                  <a:pt x="277" y="234580"/>
                </a:lnTo>
                <a:lnTo>
                  <a:pt x="2499" y="207907"/>
                </a:lnTo>
                <a:lnTo>
                  <a:pt x="6944" y="182217"/>
                </a:lnTo>
                <a:lnTo>
                  <a:pt x="13611" y="157511"/>
                </a:lnTo>
                <a:lnTo>
                  <a:pt x="22499" y="133792"/>
                </a:lnTo>
                <a:lnTo>
                  <a:pt x="33611" y="111062"/>
                </a:lnTo>
                <a:lnTo>
                  <a:pt x="46944" y="89322"/>
                </a:lnTo>
                <a:lnTo>
                  <a:pt x="57912" y="74294"/>
                </a:lnTo>
                <a:lnTo>
                  <a:pt x="75569" y="54298"/>
                </a:lnTo>
                <a:lnTo>
                  <a:pt x="95040" y="37429"/>
                </a:lnTo>
                <a:lnTo>
                  <a:pt x="116324" y="23690"/>
                </a:lnTo>
                <a:lnTo>
                  <a:pt x="139421" y="13079"/>
                </a:lnTo>
                <a:lnTo>
                  <a:pt x="164331" y="5597"/>
                </a:lnTo>
                <a:lnTo>
                  <a:pt x="191054" y="1243"/>
                </a:lnTo>
                <a:lnTo>
                  <a:pt x="216408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9258" y="3429508"/>
            <a:ext cx="500761" cy="478027"/>
          </a:xfrm>
          <a:custGeom>
            <a:avLst/>
            <a:gdLst/>
            <a:ahLst/>
            <a:cxnLst/>
            <a:rect l="l" t="t" r="r" b="b"/>
            <a:pathLst>
              <a:path w="500761" h="478027">
                <a:moveTo>
                  <a:pt x="328040" y="0"/>
                </a:moveTo>
                <a:lnTo>
                  <a:pt x="342156" y="649"/>
                </a:lnTo>
                <a:lnTo>
                  <a:pt x="355481" y="2597"/>
                </a:lnTo>
                <a:lnTo>
                  <a:pt x="368013" y="5843"/>
                </a:lnTo>
                <a:lnTo>
                  <a:pt x="379748" y="10388"/>
                </a:lnTo>
                <a:lnTo>
                  <a:pt x="400817" y="23373"/>
                </a:lnTo>
                <a:lnTo>
                  <a:pt x="412617" y="34100"/>
                </a:lnTo>
                <a:lnTo>
                  <a:pt x="421106" y="43791"/>
                </a:lnTo>
                <a:lnTo>
                  <a:pt x="428430" y="54210"/>
                </a:lnTo>
                <a:lnTo>
                  <a:pt x="434581" y="65350"/>
                </a:lnTo>
                <a:lnTo>
                  <a:pt x="439551" y="77202"/>
                </a:lnTo>
                <a:lnTo>
                  <a:pt x="444438" y="94694"/>
                </a:lnTo>
                <a:lnTo>
                  <a:pt x="447245" y="113556"/>
                </a:lnTo>
                <a:lnTo>
                  <a:pt x="449211" y="138060"/>
                </a:lnTo>
                <a:lnTo>
                  <a:pt x="449875" y="152431"/>
                </a:lnTo>
                <a:lnTo>
                  <a:pt x="450324" y="168216"/>
                </a:lnTo>
                <a:lnTo>
                  <a:pt x="450559" y="185417"/>
                </a:lnTo>
                <a:lnTo>
                  <a:pt x="450595" y="196087"/>
                </a:lnTo>
                <a:lnTo>
                  <a:pt x="450595" y="376808"/>
                </a:lnTo>
                <a:lnTo>
                  <a:pt x="450946" y="395556"/>
                </a:lnTo>
                <a:lnTo>
                  <a:pt x="451990" y="411432"/>
                </a:lnTo>
                <a:lnTo>
                  <a:pt x="453718" y="424439"/>
                </a:lnTo>
                <a:lnTo>
                  <a:pt x="456119" y="434574"/>
                </a:lnTo>
                <a:lnTo>
                  <a:pt x="459183" y="441840"/>
                </a:lnTo>
                <a:lnTo>
                  <a:pt x="467647" y="450303"/>
                </a:lnTo>
                <a:lnTo>
                  <a:pt x="478590" y="455502"/>
                </a:lnTo>
                <a:lnTo>
                  <a:pt x="493094" y="459061"/>
                </a:lnTo>
                <a:lnTo>
                  <a:pt x="500761" y="460120"/>
                </a:lnTo>
                <a:lnTo>
                  <a:pt x="500761" y="478027"/>
                </a:lnTo>
                <a:lnTo>
                  <a:pt x="265938" y="478027"/>
                </a:lnTo>
                <a:lnTo>
                  <a:pt x="265938" y="460120"/>
                </a:lnTo>
                <a:lnTo>
                  <a:pt x="279996" y="456858"/>
                </a:lnTo>
                <a:lnTo>
                  <a:pt x="291531" y="451053"/>
                </a:lnTo>
                <a:lnTo>
                  <a:pt x="303656" y="438276"/>
                </a:lnTo>
                <a:lnTo>
                  <a:pt x="308870" y="421978"/>
                </a:lnTo>
                <a:lnTo>
                  <a:pt x="311397" y="393345"/>
                </a:lnTo>
                <a:lnTo>
                  <a:pt x="311657" y="376808"/>
                </a:lnTo>
                <a:lnTo>
                  <a:pt x="311657" y="170306"/>
                </a:lnTo>
                <a:lnTo>
                  <a:pt x="311517" y="151497"/>
                </a:lnTo>
                <a:lnTo>
                  <a:pt x="311096" y="135308"/>
                </a:lnTo>
                <a:lnTo>
                  <a:pt x="310401" y="121740"/>
                </a:lnTo>
                <a:lnTo>
                  <a:pt x="308202" y="102466"/>
                </a:lnTo>
                <a:lnTo>
                  <a:pt x="301774" y="86013"/>
                </a:lnTo>
                <a:lnTo>
                  <a:pt x="292100" y="75183"/>
                </a:lnTo>
                <a:lnTo>
                  <a:pt x="277113" y="67055"/>
                </a:lnTo>
                <a:lnTo>
                  <a:pt x="268477" y="67055"/>
                </a:lnTo>
                <a:lnTo>
                  <a:pt x="247206" y="70978"/>
                </a:lnTo>
                <a:lnTo>
                  <a:pt x="226695" y="82753"/>
                </a:lnTo>
                <a:lnTo>
                  <a:pt x="216732" y="91590"/>
                </a:lnTo>
                <a:lnTo>
                  <a:pt x="206969" y="102395"/>
                </a:lnTo>
                <a:lnTo>
                  <a:pt x="197408" y="115169"/>
                </a:lnTo>
                <a:lnTo>
                  <a:pt x="189102" y="128142"/>
                </a:lnTo>
                <a:lnTo>
                  <a:pt x="189102" y="376808"/>
                </a:lnTo>
                <a:lnTo>
                  <a:pt x="189448" y="395233"/>
                </a:lnTo>
                <a:lnTo>
                  <a:pt x="190489" y="410916"/>
                </a:lnTo>
                <a:lnTo>
                  <a:pt x="194677" y="434013"/>
                </a:lnTo>
                <a:lnTo>
                  <a:pt x="206609" y="450572"/>
                </a:lnTo>
                <a:lnTo>
                  <a:pt x="232387" y="459794"/>
                </a:lnTo>
                <a:lnTo>
                  <a:pt x="234695" y="460120"/>
                </a:lnTo>
                <a:lnTo>
                  <a:pt x="234695" y="478027"/>
                </a:lnTo>
                <a:lnTo>
                  <a:pt x="0" y="478027"/>
                </a:lnTo>
                <a:lnTo>
                  <a:pt x="0" y="460120"/>
                </a:lnTo>
                <a:lnTo>
                  <a:pt x="14928" y="457508"/>
                </a:lnTo>
                <a:lnTo>
                  <a:pt x="27294" y="452868"/>
                </a:lnTo>
                <a:lnTo>
                  <a:pt x="41655" y="441324"/>
                </a:lnTo>
                <a:lnTo>
                  <a:pt x="46923" y="426243"/>
                </a:lnTo>
                <a:lnTo>
                  <a:pt x="49635" y="398224"/>
                </a:lnTo>
                <a:lnTo>
                  <a:pt x="50033" y="379348"/>
                </a:lnTo>
                <a:lnTo>
                  <a:pt x="50037" y="376808"/>
                </a:lnTo>
                <a:lnTo>
                  <a:pt x="50037" y="114680"/>
                </a:lnTo>
                <a:lnTo>
                  <a:pt x="49686" y="95976"/>
                </a:lnTo>
                <a:lnTo>
                  <a:pt x="48630" y="80184"/>
                </a:lnTo>
                <a:lnTo>
                  <a:pt x="44378" y="57340"/>
                </a:lnTo>
                <a:lnTo>
                  <a:pt x="32985" y="42454"/>
                </a:lnTo>
                <a:lnTo>
                  <a:pt x="7601" y="33448"/>
                </a:lnTo>
                <a:lnTo>
                  <a:pt x="0" y="32257"/>
                </a:lnTo>
                <a:lnTo>
                  <a:pt x="0" y="13969"/>
                </a:lnTo>
                <a:lnTo>
                  <a:pt x="189102" y="13969"/>
                </a:lnTo>
                <a:lnTo>
                  <a:pt x="189102" y="74040"/>
                </a:lnTo>
                <a:lnTo>
                  <a:pt x="199250" y="63355"/>
                </a:lnTo>
                <a:lnTo>
                  <a:pt x="209286" y="53553"/>
                </a:lnTo>
                <a:lnTo>
                  <a:pt x="219208" y="44628"/>
                </a:lnTo>
                <a:lnTo>
                  <a:pt x="229014" y="36574"/>
                </a:lnTo>
                <a:lnTo>
                  <a:pt x="238701" y="29384"/>
                </a:lnTo>
                <a:lnTo>
                  <a:pt x="248268" y="23050"/>
                </a:lnTo>
                <a:lnTo>
                  <a:pt x="257555" y="17652"/>
                </a:lnTo>
                <a:lnTo>
                  <a:pt x="269161" y="12051"/>
                </a:lnTo>
                <a:lnTo>
                  <a:pt x="281068" y="7505"/>
                </a:lnTo>
                <a:lnTo>
                  <a:pt x="293279" y="4024"/>
                </a:lnTo>
                <a:lnTo>
                  <a:pt x="305792" y="1614"/>
                </a:lnTo>
                <a:lnTo>
                  <a:pt x="318607" y="284"/>
                </a:lnTo>
                <a:lnTo>
                  <a:pt x="328040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2599" y="3429508"/>
            <a:ext cx="388112" cy="491870"/>
          </a:xfrm>
          <a:custGeom>
            <a:avLst/>
            <a:gdLst/>
            <a:ahLst/>
            <a:cxnLst/>
            <a:rect l="l" t="t" r="r" b="b"/>
            <a:pathLst>
              <a:path w="388112" h="491870">
                <a:moveTo>
                  <a:pt x="209930" y="0"/>
                </a:moveTo>
                <a:lnTo>
                  <a:pt x="222996" y="510"/>
                </a:lnTo>
                <a:lnTo>
                  <a:pt x="235733" y="2040"/>
                </a:lnTo>
                <a:lnTo>
                  <a:pt x="248142" y="4590"/>
                </a:lnTo>
                <a:lnTo>
                  <a:pt x="260221" y="8161"/>
                </a:lnTo>
                <a:lnTo>
                  <a:pt x="271971" y="12752"/>
                </a:lnTo>
                <a:lnTo>
                  <a:pt x="283393" y="18363"/>
                </a:lnTo>
                <a:lnTo>
                  <a:pt x="294485" y="24994"/>
                </a:lnTo>
                <a:lnTo>
                  <a:pt x="305249" y="32646"/>
                </a:lnTo>
                <a:lnTo>
                  <a:pt x="315684" y="41318"/>
                </a:lnTo>
                <a:lnTo>
                  <a:pt x="325790" y="51010"/>
                </a:lnTo>
                <a:lnTo>
                  <a:pt x="332231" y="57912"/>
                </a:lnTo>
                <a:lnTo>
                  <a:pt x="339317" y="66320"/>
                </a:lnTo>
                <a:lnTo>
                  <a:pt x="345923" y="75283"/>
                </a:lnTo>
                <a:lnTo>
                  <a:pt x="352050" y="84803"/>
                </a:lnTo>
                <a:lnTo>
                  <a:pt x="357699" y="94878"/>
                </a:lnTo>
                <a:lnTo>
                  <a:pt x="362870" y="105508"/>
                </a:lnTo>
                <a:lnTo>
                  <a:pt x="367563" y="116695"/>
                </a:lnTo>
                <a:lnTo>
                  <a:pt x="371780" y="128436"/>
                </a:lnTo>
                <a:lnTo>
                  <a:pt x="375520" y="140734"/>
                </a:lnTo>
                <a:lnTo>
                  <a:pt x="378785" y="153587"/>
                </a:lnTo>
                <a:lnTo>
                  <a:pt x="381574" y="166995"/>
                </a:lnTo>
                <a:lnTo>
                  <a:pt x="383889" y="180959"/>
                </a:lnTo>
                <a:lnTo>
                  <a:pt x="385729" y="195479"/>
                </a:lnTo>
                <a:lnTo>
                  <a:pt x="387096" y="210555"/>
                </a:lnTo>
                <a:lnTo>
                  <a:pt x="387990" y="226186"/>
                </a:lnTo>
                <a:lnTo>
                  <a:pt x="388112" y="229361"/>
                </a:lnTo>
                <a:lnTo>
                  <a:pt x="133476" y="229361"/>
                </a:lnTo>
                <a:lnTo>
                  <a:pt x="134500" y="244338"/>
                </a:lnTo>
                <a:lnTo>
                  <a:pt x="136065" y="258786"/>
                </a:lnTo>
                <a:lnTo>
                  <a:pt x="138171" y="272705"/>
                </a:lnTo>
                <a:lnTo>
                  <a:pt x="140820" y="286095"/>
                </a:lnTo>
                <a:lnTo>
                  <a:pt x="144013" y="298957"/>
                </a:lnTo>
                <a:lnTo>
                  <a:pt x="147752" y="311290"/>
                </a:lnTo>
                <a:lnTo>
                  <a:pt x="152037" y="323094"/>
                </a:lnTo>
                <a:lnTo>
                  <a:pt x="156871" y="334369"/>
                </a:lnTo>
                <a:lnTo>
                  <a:pt x="162254" y="345116"/>
                </a:lnTo>
                <a:lnTo>
                  <a:pt x="168188" y="355334"/>
                </a:lnTo>
                <a:lnTo>
                  <a:pt x="174673" y="365023"/>
                </a:lnTo>
                <a:lnTo>
                  <a:pt x="181712" y="374183"/>
                </a:lnTo>
                <a:lnTo>
                  <a:pt x="192341" y="385848"/>
                </a:lnTo>
                <a:lnTo>
                  <a:pt x="202580" y="394847"/>
                </a:lnTo>
                <a:lnTo>
                  <a:pt x="213344" y="402282"/>
                </a:lnTo>
                <a:lnTo>
                  <a:pt x="224635" y="408153"/>
                </a:lnTo>
                <a:lnTo>
                  <a:pt x="236456" y="412460"/>
                </a:lnTo>
                <a:lnTo>
                  <a:pt x="248808" y="415203"/>
                </a:lnTo>
                <a:lnTo>
                  <a:pt x="261693" y="416382"/>
                </a:lnTo>
                <a:lnTo>
                  <a:pt x="265049" y="416432"/>
                </a:lnTo>
                <a:lnTo>
                  <a:pt x="278116" y="415605"/>
                </a:lnTo>
                <a:lnTo>
                  <a:pt x="290646" y="413110"/>
                </a:lnTo>
                <a:lnTo>
                  <a:pt x="302639" y="408932"/>
                </a:lnTo>
                <a:lnTo>
                  <a:pt x="314095" y="403053"/>
                </a:lnTo>
                <a:lnTo>
                  <a:pt x="327006" y="393796"/>
                </a:lnTo>
                <a:lnTo>
                  <a:pt x="335054" y="386428"/>
                </a:lnTo>
                <a:lnTo>
                  <a:pt x="343292" y="377695"/>
                </a:lnTo>
                <a:lnTo>
                  <a:pt x="351716" y="367601"/>
                </a:lnTo>
                <a:lnTo>
                  <a:pt x="360324" y="356148"/>
                </a:lnTo>
                <a:lnTo>
                  <a:pt x="369112" y="343339"/>
                </a:lnTo>
                <a:lnTo>
                  <a:pt x="371221" y="340105"/>
                </a:lnTo>
                <a:lnTo>
                  <a:pt x="388112" y="350900"/>
                </a:lnTo>
                <a:lnTo>
                  <a:pt x="373876" y="377848"/>
                </a:lnTo>
                <a:lnTo>
                  <a:pt x="359092" y="401715"/>
                </a:lnTo>
                <a:lnTo>
                  <a:pt x="343760" y="422503"/>
                </a:lnTo>
                <a:lnTo>
                  <a:pt x="327881" y="440211"/>
                </a:lnTo>
                <a:lnTo>
                  <a:pt x="311453" y="454839"/>
                </a:lnTo>
                <a:lnTo>
                  <a:pt x="294002" y="466806"/>
                </a:lnTo>
                <a:lnTo>
                  <a:pt x="271489" y="478144"/>
                </a:lnTo>
                <a:lnTo>
                  <a:pt x="247432" y="486094"/>
                </a:lnTo>
                <a:lnTo>
                  <a:pt x="221848" y="490656"/>
                </a:lnTo>
                <a:lnTo>
                  <a:pt x="199009" y="491870"/>
                </a:lnTo>
                <a:lnTo>
                  <a:pt x="184315" y="491455"/>
                </a:lnTo>
                <a:lnTo>
                  <a:pt x="156509" y="488127"/>
                </a:lnTo>
                <a:lnTo>
                  <a:pt x="130811" y="481470"/>
                </a:lnTo>
                <a:lnTo>
                  <a:pt x="107217" y="471480"/>
                </a:lnTo>
                <a:lnTo>
                  <a:pt x="85727" y="458157"/>
                </a:lnTo>
                <a:lnTo>
                  <a:pt x="66337" y="441496"/>
                </a:lnTo>
                <a:lnTo>
                  <a:pt x="49045" y="421497"/>
                </a:lnTo>
                <a:lnTo>
                  <a:pt x="36337" y="402429"/>
                </a:lnTo>
                <a:lnTo>
                  <a:pt x="25195" y="381192"/>
                </a:lnTo>
                <a:lnTo>
                  <a:pt x="16087" y="358483"/>
                </a:lnTo>
                <a:lnTo>
                  <a:pt x="9013" y="334303"/>
                </a:lnTo>
                <a:lnTo>
                  <a:pt x="3974" y="308652"/>
                </a:lnTo>
                <a:lnTo>
                  <a:pt x="970" y="281529"/>
                </a:lnTo>
                <a:lnTo>
                  <a:pt x="0" y="253618"/>
                </a:lnTo>
                <a:lnTo>
                  <a:pt x="266" y="238718"/>
                </a:lnTo>
                <a:lnTo>
                  <a:pt x="2395" y="210118"/>
                </a:lnTo>
                <a:lnTo>
                  <a:pt x="6652" y="183119"/>
                </a:lnTo>
                <a:lnTo>
                  <a:pt x="13034" y="157720"/>
                </a:lnTo>
                <a:lnTo>
                  <a:pt x="21541" y="133923"/>
                </a:lnTo>
                <a:lnTo>
                  <a:pt x="32170" y="111726"/>
                </a:lnTo>
                <a:lnTo>
                  <a:pt x="44920" y="91130"/>
                </a:lnTo>
                <a:lnTo>
                  <a:pt x="59789" y="72134"/>
                </a:lnTo>
                <a:lnTo>
                  <a:pt x="72695" y="58503"/>
                </a:lnTo>
                <a:lnTo>
                  <a:pt x="93392" y="40356"/>
                </a:lnTo>
                <a:lnTo>
                  <a:pt x="115137" y="25565"/>
                </a:lnTo>
                <a:lnTo>
                  <a:pt x="137932" y="14133"/>
                </a:lnTo>
                <a:lnTo>
                  <a:pt x="161779" y="6062"/>
                </a:lnTo>
                <a:lnTo>
                  <a:pt x="186682" y="1356"/>
                </a:lnTo>
                <a:lnTo>
                  <a:pt x="199531" y="266"/>
                </a:lnTo>
                <a:lnTo>
                  <a:pt x="209930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3404" y="3429508"/>
            <a:ext cx="445643" cy="484504"/>
          </a:xfrm>
          <a:custGeom>
            <a:avLst/>
            <a:gdLst/>
            <a:ahLst/>
            <a:cxnLst/>
            <a:rect l="l" t="t" r="r" b="b"/>
            <a:pathLst>
              <a:path w="445643" h="484504">
                <a:moveTo>
                  <a:pt x="221869" y="0"/>
                </a:moveTo>
                <a:lnTo>
                  <a:pt x="236977" y="388"/>
                </a:lnTo>
                <a:lnTo>
                  <a:pt x="251329" y="1554"/>
                </a:lnTo>
                <a:lnTo>
                  <a:pt x="264923" y="3496"/>
                </a:lnTo>
                <a:lnTo>
                  <a:pt x="277760" y="6213"/>
                </a:lnTo>
                <a:lnTo>
                  <a:pt x="289839" y="9702"/>
                </a:lnTo>
                <a:lnTo>
                  <a:pt x="311727" y="18997"/>
                </a:lnTo>
                <a:lnTo>
                  <a:pt x="326263" y="28066"/>
                </a:lnTo>
                <a:lnTo>
                  <a:pt x="337979" y="37234"/>
                </a:lnTo>
                <a:lnTo>
                  <a:pt x="348287" y="46657"/>
                </a:lnTo>
                <a:lnTo>
                  <a:pt x="357185" y="56331"/>
                </a:lnTo>
                <a:lnTo>
                  <a:pt x="364674" y="66254"/>
                </a:lnTo>
                <a:lnTo>
                  <a:pt x="375424" y="86832"/>
                </a:lnTo>
                <a:lnTo>
                  <a:pt x="379344" y="103694"/>
                </a:lnTo>
                <a:lnTo>
                  <a:pt x="381580" y="126087"/>
                </a:lnTo>
                <a:lnTo>
                  <a:pt x="382338" y="140124"/>
                </a:lnTo>
                <a:lnTo>
                  <a:pt x="382852" y="156049"/>
                </a:lnTo>
                <a:lnTo>
                  <a:pt x="383119" y="173860"/>
                </a:lnTo>
                <a:lnTo>
                  <a:pt x="383159" y="184657"/>
                </a:lnTo>
                <a:lnTo>
                  <a:pt x="383159" y="364870"/>
                </a:lnTo>
                <a:lnTo>
                  <a:pt x="383392" y="382661"/>
                </a:lnTo>
                <a:lnTo>
                  <a:pt x="384109" y="395707"/>
                </a:lnTo>
                <a:lnTo>
                  <a:pt x="385334" y="404010"/>
                </a:lnTo>
                <a:lnTo>
                  <a:pt x="387223" y="410336"/>
                </a:lnTo>
                <a:lnTo>
                  <a:pt x="389763" y="414273"/>
                </a:lnTo>
                <a:lnTo>
                  <a:pt x="393065" y="416940"/>
                </a:lnTo>
                <a:lnTo>
                  <a:pt x="396367" y="419607"/>
                </a:lnTo>
                <a:lnTo>
                  <a:pt x="400176" y="421004"/>
                </a:lnTo>
                <a:lnTo>
                  <a:pt x="404495" y="421004"/>
                </a:lnTo>
                <a:lnTo>
                  <a:pt x="414750" y="418097"/>
                </a:lnTo>
                <a:lnTo>
                  <a:pt x="425222" y="409439"/>
                </a:lnTo>
                <a:lnTo>
                  <a:pt x="430784" y="402589"/>
                </a:lnTo>
                <a:lnTo>
                  <a:pt x="445643" y="414527"/>
                </a:lnTo>
                <a:lnTo>
                  <a:pt x="437088" y="426551"/>
                </a:lnTo>
                <a:lnTo>
                  <a:pt x="428425" y="437385"/>
                </a:lnTo>
                <a:lnTo>
                  <a:pt x="419658" y="447030"/>
                </a:lnTo>
                <a:lnTo>
                  <a:pt x="410790" y="455486"/>
                </a:lnTo>
                <a:lnTo>
                  <a:pt x="401825" y="462753"/>
                </a:lnTo>
                <a:lnTo>
                  <a:pt x="394335" y="467867"/>
                </a:lnTo>
                <a:lnTo>
                  <a:pt x="383226" y="473919"/>
                </a:lnTo>
                <a:lnTo>
                  <a:pt x="371545" y="478614"/>
                </a:lnTo>
                <a:lnTo>
                  <a:pt x="359288" y="481947"/>
                </a:lnTo>
                <a:lnTo>
                  <a:pt x="346446" y="483912"/>
                </a:lnTo>
                <a:lnTo>
                  <a:pt x="334010" y="484504"/>
                </a:lnTo>
                <a:lnTo>
                  <a:pt x="319087" y="483788"/>
                </a:lnTo>
                <a:lnTo>
                  <a:pt x="305509" y="481640"/>
                </a:lnTo>
                <a:lnTo>
                  <a:pt x="293275" y="478060"/>
                </a:lnTo>
                <a:lnTo>
                  <a:pt x="282386" y="473048"/>
                </a:lnTo>
                <a:lnTo>
                  <a:pt x="272841" y="466604"/>
                </a:lnTo>
                <a:lnTo>
                  <a:pt x="263562" y="457530"/>
                </a:lnTo>
                <a:lnTo>
                  <a:pt x="256638" y="447628"/>
                </a:lnTo>
                <a:lnTo>
                  <a:pt x="251141" y="436136"/>
                </a:lnTo>
                <a:lnTo>
                  <a:pt x="247077" y="423061"/>
                </a:lnTo>
                <a:lnTo>
                  <a:pt x="244601" y="409574"/>
                </a:lnTo>
                <a:lnTo>
                  <a:pt x="232018" y="420354"/>
                </a:lnTo>
                <a:lnTo>
                  <a:pt x="219627" y="430299"/>
                </a:lnTo>
                <a:lnTo>
                  <a:pt x="207427" y="439407"/>
                </a:lnTo>
                <a:lnTo>
                  <a:pt x="195419" y="447679"/>
                </a:lnTo>
                <a:lnTo>
                  <a:pt x="183603" y="455115"/>
                </a:lnTo>
                <a:lnTo>
                  <a:pt x="171979" y="461714"/>
                </a:lnTo>
                <a:lnTo>
                  <a:pt x="160546" y="467475"/>
                </a:lnTo>
                <a:lnTo>
                  <a:pt x="149305" y="472399"/>
                </a:lnTo>
                <a:lnTo>
                  <a:pt x="138256" y="476486"/>
                </a:lnTo>
                <a:lnTo>
                  <a:pt x="127399" y="479734"/>
                </a:lnTo>
                <a:lnTo>
                  <a:pt x="116733" y="482144"/>
                </a:lnTo>
                <a:lnTo>
                  <a:pt x="106259" y="483715"/>
                </a:lnTo>
                <a:lnTo>
                  <a:pt x="95977" y="484446"/>
                </a:lnTo>
                <a:lnTo>
                  <a:pt x="92201" y="484504"/>
                </a:lnTo>
                <a:lnTo>
                  <a:pt x="78428" y="483662"/>
                </a:lnTo>
                <a:lnTo>
                  <a:pt x="65511" y="481139"/>
                </a:lnTo>
                <a:lnTo>
                  <a:pt x="53451" y="476946"/>
                </a:lnTo>
                <a:lnTo>
                  <a:pt x="42247" y="471090"/>
                </a:lnTo>
                <a:lnTo>
                  <a:pt x="31899" y="463581"/>
                </a:lnTo>
                <a:lnTo>
                  <a:pt x="17656" y="448627"/>
                </a:lnTo>
                <a:lnTo>
                  <a:pt x="10736" y="437936"/>
                </a:lnTo>
                <a:lnTo>
                  <a:pt x="5528" y="426393"/>
                </a:lnTo>
                <a:lnTo>
                  <a:pt x="2033" y="413992"/>
                </a:lnTo>
                <a:lnTo>
                  <a:pt x="250" y="400730"/>
                </a:lnTo>
                <a:lnTo>
                  <a:pt x="0" y="393191"/>
                </a:lnTo>
                <a:lnTo>
                  <a:pt x="651" y="380602"/>
                </a:lnTo>
                <a:lnTo>
                  <a:pt x="2609" y="368319"/>
                </a:lnTo>
                <a:lnTo>
                  <a:pt x="5875" y="356343"/>
                </a:lnTo>
                <a:lnTo>
                  <a:pt x="10452" y="344674"/>
                </a:lnTo>
                <a:lnTo>
                  <a:pt x="16342" y="333311"/>
                </a:lnTo>
                <a:lnTo>
                  <a:pt x="23549" y="322255"/>
                </a:lnTo>
                <a:lnTo>
                  <a:pt x="32074" y="311505"/>
                </a:lnTo>
                <a:lnTo>
                  <a:pt x="41921" y="301062"/>
                </a:lnTo>
                <a:lnTo>
                  <a:pt x="50999" y="292778"/>
                </a:lnTo>
                <a:lnTo>
                  <a:pt x="63799" y="282685"/>
                </a:lnTo>
                <a:lnTo>
                  <a:pt x="79248" y="271891"/>
                </a:lnTo>
                <a:lnTo>
                  <a:pt x="87967" y="266232"/>
                </a:lnTo>
                <a:lnTo>
                  <a:pt x="97348" y="260398"/>
                </a:lnTo>
                <a:lnTo>
                  <a:pt x="107392" y="254390"/>
                </a:lnTo>
                <a:lnTo>
                  <a:pt x="118100" y="248208"/>
                </a:lnTo>
                <a:lnTo>
                  <a:pt x="129470" y="241852"/>
                </a:lnTo>
                <a:lnTo>
                  <a:pt x="141504" y="235323"/>
                </a:lnTo>
                <a:lnTo>
                  <a:pt x="154202" y="228621"/>
                </a:lnTo>
                <a:lnTo>
                  <a:pt x="167563" y="221745"/>
                </a:lnTo>
                <a:lnTo>
                  <a:pt x="181588" y="214697"/>
                </a:lnTo>
                <a:lnTo>
                  <a:pt x="196277" y="207477"/>
                </a:lnTo>
                <a:lnTo>
                  <a:pt x="211629" y="200084"/>
                </a:lnTo>
                <a:lnTo>
                  <a:pt x="227646" y="192520"/>
                </a:lnTo>
                <a:lnTo>
                  <a:pt x="244327" y="184784"/>
                </a:lnTo>
                <a:lnTo>
                  <a:pt x="244601" y="184657"/>
                </a:lnTo>
                <a:lnTo>
                  <a:pt x="244601" y="138049"/>
                </a:lnTo>
                <a:lnTo>
                  <a:pt x="244393" y="119394"/>
                </a:lnTo>
                <a:lnTo>
                  <a:pt x="243769" y="103570"/>
                </a:lnTo>
                <a:lnTo>
                  <a:pt x="242728" y="90579"/>
                </a:lnTo>
                <a:lnTo>
                  <a:pt x="241270" y="80418"/>
                </a:lnTo>
                <a:lnTo>
                  <a:pt x="239397" y="73089"/>
                </a:lnTo>
                <a:lnTo>
                  <a:pt x="232797" y="61489"/>
                </a:lnTo>
                <a:lnTo>
                  <a:pt x="223511" y="52369"/>
                </a:lnTo>
                <a:lnTo>
                  <a:pt x="217297" y="48005"/>
                </a:lnTo>
                <a:lnTo>
                  <a:pt x="205998" y="42173"/>
                </a:lnTo>
                <a:lnTo>
                  <a:pt x="193750" y="38746"/>
                </a:lnTo>
                <a:lnTo>
                  <a:pt x="181610" y="37718"/>
                </a:lnTo>
                <a:lnTo>
                  <a:pt x="167340" y="38490"/>
                </a:lnTo>
                <a:lnTo>
                  <a:pt x="154266" y="40804"/>
                </a:lnTo>
                <a:lnTo>
                  <a:pt x="142407" y="44660"/>
                </a:lnTo>
                <a:lnTo>
                  <a:pt x="131782" y="50059"/>
                </a:lnTo>
                <a:lnTo>
                  <a:pt x="119887" y="58165"/>
                </a:lnTo>
                <a:lnTo>
                  <a:pt x="115570" y="65024"/>
                </a:lnTo>
                <a:lnTo>
                  <a:pt x="115570" y="73025"/>
                </a:lnTo>
                <a:lnTo>
                  <a:pt x="118204" y="82979"/>
                </a:lnTo>
                <a:lnTo>
                  <a:pt x="126065" y="94772"/>
                </a:lnTo>
                <a:lnTo>
                  <a:pt x="129540" y="98805"/>
                </a:lnTo>
                <a:lnTo>
                  <a:pt x="138611" y="110638"/>
                </a:lnTo>
                <a:lnTo>
                  <a:pt x="144711" y="122248"/>
                </a:lnTo>
                <a:lnTo>
                  <a:pt x="147857" y="133653"/>
                </a:lnTo>
                <a:lnTo>
                  <a:pt x="146917" y="153129"/>
                </a:lnTo>
                <a:lnTo>
                  <a:pt x="142638" y="165078"/>
                </a:lnTo>
                <a:lnTo>
                  <a:pt x="135466" y="175911"/>
                </a:lnTo>
                <a:lnTo>
                  <a:pt x="130175" y="181482"/>
                </a:lnTo>
                <a:lnTo>
                  <a:pt x="120346" y="189037"/>
                </a:lnTo>
                <a:lnTo>
                  <a:pt x="109100" y="194413"/>
                </a:lnTo>
                <a:lnTo>
                  <a:pt x="96426" y="197609"/>
                </a:lnTo>
                <a:lnTo>
                  <a:pt x="82804" y="198627"/>
                </a:lnTo>
                <a:lnTo>
                  <a:pt x="69076" y="197637"/>
                </a:lnTo>
                <a:lnTo>
                  <a:pt x="56411" y="194670"/>
                </a:lnTo>
                <a:lnTo>
                  <a:pt x="44800" y="189736"/>
                </a:lnTo>
                <a:lnTo>
                  <a:pt x="34234" y="182845"/>
                </a:lnTo>
                <a:lnTo>
                  <a:pt x="20944" y="169486"/>
                </a:lnTo>
                <a:lnTo>
                  <a:pt x="14265" y="158396"/>
                </a:lnTo>
                <a:lnTo>
                  <a:pt x="10431" y="146435"/>
                </a:lnTo>
                <a:lnTo>
                  <a:pt x="9398" y="135508"/>
                </a:lnTo>
                <a:lnTo>
                  <a:pt x="10232" y="123346"/>
                </a:lnTo>
                <a:lnTo>
                  <a:pt x="12738" y="111363"/>
                </a:lnTo>
                <a:lnTo>
                  <a:pt x="16920" y="99561"/>
                </a:lnTo>
                <a:lnTo>
                  <a:pt x="22781" y="87939"/>
                </a:lnTo>
                <a:lnTo>
                  <a:pt x="30326" y="76497"/>
                </a:lnTo>
                <a:lnTo>
                  <a:pt x="37719" y="67309"/>
                </a:lnTo>
                <a:lnTo>
                  <a:pt x="45808" y="58726"/>
                </a:lnTo>
                <a:lnTo>
                  <a:pt x="54729" y="50708"/>
                </a:lnTo>
                <a:lnTo>
                  <a:pt x="64483" y="43254"/>
                </a:lnTo>
                <a:lnTo>
                  <a:pt x="75069" y="36364"/>
                </a:lnTo>
                <a:lnTo>
                  <a:pt x="86488" y="30038"/>
                </a:lnTo>
                <a:lnTo>
                  <a:pt x="98739" y="24277"/>
                </a:lnTo>
                <a:lnTo>
                  <a:pt x="111822" y="19080"/>
                </a:lnTo>
                <a:lnTo>
                  <a:pt x="128701" y="13515"/>
                </a:lnTo>
                <a:lnTo>
                  <a:pt x="140926" y="10119"/>
                </a:lnTo>
                <a:lnTo>
                  <a:pt x="153261" y="7211"/>
                </a:lnTo>
                <a:lnTo>
                  <a:pt x="165709" y="4792"/>
                </a:lnTo>
                <a:lnTo>
                  <a:pt x="178269" y="2865"/>
                </a:lnTo>
                <a:lnTo>
                  <a:pt x="190943" y="1429"/>
                </a:lnTo>
                <a:lnTo>
                  <a:pt x="203734" y="487"/>
                </a:lnTo>
                <a:lnTo>
                  <a:pt x="216641" y="40"/>
                </a:lnTo>
                <a:lnTo>
                  <a:pt x="221869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02331" y="3429508"/>
            <a:ext cx="398526" cy="478027"/>
          </a:xfrm>
          <a:custGeom>
            <a:avLst/>
            <a:gdLst/>
            <a:ahLst/>
            <a:cxnLst/>
            <a:rect l="l" t="t" r="r" b="b"/>
            <a:pathLst>
              <a:path w="398526" h="478027">
                <a:moveTo>
                  <a:pt x="337566" y="0"/>
                </a:moveTo>
                <a:lnTo>
                  <a:pt x="351617" y="1224"/>
                </a:lnTo>
                <a:lnTo>
                  <a:pt x="364050" y="4897"/>
                </a:lnTo>
                <a:lnTo>
                  <a:pt x="374880" y="11019"/>
                </a:lnTo>
                <a:lnTo>
                  <a:pt x="381889" y="17144"/>
                </a:lnTo>
                <a:lnTo>
                  <a:pt x="389158" y="26524"/>
                </a:lnTo>
                <a:lnTo>
                  <a:pt x="394338" y="37640"/>
                </a:lnTo>
                <a:lnTo>
                  <a:pt x="397453" y="50494"/>
                </a:lnTo>
                <a:lnTo>
                  <a:pt x="398525" y="65084"/>
                </a:lnTo>
                <a:lnTo>
                  <a:pt x="398526" y="65531"/>
                </a:lnTo>
                <a:lnTo>
                  <a:pt x="397644" y="80335"/>
                </a:lnTo>
                <a:lnTo>
                  <a:pt x="394991" y="93481"/>
                </a:lnTo>
                <a:lnTo>
                  <a:pt x="390559" y="104990"/>
                </a:lnTo>
                <a:lnTo>
                  <a:pt x="384336" y="114881"/>
                </a:lnTo>
                <a:lnTo>
                  <a:pt x="372310" y="126437"/>
                </a:lnTo>
                <a:lnTo>
                  <a:pt x="361017" y="132455"/>
                </a:lnTo>
                <a:lnTo>
                  <a:pt x="348576" y="135275"/>
                </a:lnTo>
                <a:lnTo>
                  <a:pt x="343535" y="135508"/>
                </a:lnTo>
                <a:lnTo>
                  <a:pt x="330300" y="134368"/>
                </a:lnTo>
                <a:lnTo>
                  <a:pt x="317997" y="130938"/>
                </a:lnTo>
                <a:lnTo>
                  <a:pt x="306625" y="125204"/>
                </a:lnTo>
                <a:lnTo>
                  <a:pt x="297814" y="118617"/>
                </a:lnTo>
                <a:lnTo>
                  <a:pt x="284085" y="106916"/>
                </a:lnTo>
                <a:lnTo>
                  <a:pt x="276248" y="100667"/>
                </a:lnTo>
                <a:lnTo>
                  <a:pt x="274955" y="99821"/>
                </a:lnTo>
                <a:lnTo>
                  <a:pt x="271652" y="97789"/>
                </a:lnTo>
                <a:lnTo>
                  <a:pt x="267843" y="96900"/>
                </a:lnTo>
                <a:lnTo>
                  <a:pt x="263525" y="96900"/>
                </a:lnTo>
                <a:lnTo>
                  <a:pt x="251389" y="98907"/>
                </a:lnTo>
                <a:lnTo>
                  <a:pt x="239742" y="104966"/>
                </a:lnTo>
                <a:lnTo>
                  <a:pt x="227726" y="115920"/>
                </a:lnTo>
                <a:lnTo>
                  <a:pt x="220179" y="125549"/>
                </a:lnTo>
                <a:lnTo>
                  <a:pt x="213587" y="136602"/>
                </a:lnTo>
                <a:lnTo>
                  <a:pt x="207960" y="149093"/>
                </a:lnTo>
                <a:lnTo>
                  <a:pt x="201963" y="167458"/>
                </a:lnTo>
                <a:lnTo>
                  <a:pt x="198880" y="179247"/>
                </a:lnTo>
                <a:lnTo>
                  <a:pt x="196236" y="191321"/>
                </a:lnTo>
                <a:lnTo>
                  <a:pt x="194033" y="203679"/>
                </a:lnTo>
                <a:lnTo>
                  <a:pt x="192272" y="216321"/>
                </a:lnTo>
                <a:lnTo>
                  <a:pt x="190955" y="229244"/>
                </a:lnTo>
                <a:lnTo>
                  <a:pt x="190083" y="242447"/>
                </a:lnTo>
                <a:lnTo>
                  <a:pt x="189656" y="255929"/>
                </a:lnTo>
                <a:lnTo>
                  <a:pt x="189611" y="262127"/>
                </a:lnTo>
                <a:lnTo>
                  <a:pt x="189611" y="368807"/>
                </a:lnTo>
                <a:lnTo>
                  <a:pt x="190119" y="396620"/>
                </a:lnTo>
                <a:lnTo>
                  <a:pt x="190537" y="413940"/>
                </a:lnTo>
                <a:lnTo>
                  <a:pt x="191792" y="426239"/>
                </a:lnTo>
                <a:lnTo>
                  <a:pt x="200648" y="444079"/>
                </a:lnTo>
                <a:lnTo>
                  <a:pt x="210294" y="451995"/>
                </a:lnTo>
                <a:lnTo>
                  <a:pt x="232376" y="458376"/>
                </a:lnTo>
                <a:lnTo>
                  <a:pt x="247803" y="459947"/>
                </a:lnTo>
                <a:lnTo>
                  <a:pt x="250698" y="460120"/>
                </a:lnTo>
                <a:lnTo>
                  <a:pt x="250698" y="478027"/>
                </a:lnTo>
                <a:lnTo>
                  <a:pt x="0" y="478027"/>
                </a:lnTo>
                <a:lnTo>
                  <a:pt x="0" y="460120"/>
                </a:lnTo>
                <a:lnTo>
                  <a:pt x="15777" y="457753"/>
                </a:lnTo>
                <a:lnTo>
                  <a:pt x="28338" y="453467"/>
                </a:lnTo>
                <a:lnTo>
                  <a:pt x="41020" y="443483"/>
                </a:lnTo>
                <a:lnTo>
                  <a:pt x="46995" y="428720"/>
                </a:lnTo>
                <a:lnTo>
                  <a:pt x="50551" y="403416"/>
                </a:lnTo>
                <a:lnTo>
                  <a:pt x="51421" y="386812"/>
                </a:lnTo>
                <a:lnTo>
                  <a:pt x="51688" y="368807"/>
                </a:lnTo>
                <a:lnTo>
                  <a:pt x="51688" y="112267"/>
                </a:lnTo>
                <a:lnTo>
                  <a:pt x="51429" y="94181"/>
                </a:lnTo>
                <a:lnTo>
                  <a:pt x="50658" y="79710"/>
                </a:lnTo>
                <a:lnTo>
                  <a:pt x="47625" y="61594"/>
                </a:lnTo>
                <a:lnTo>
                  <a:pt x="39496" y="45592"/>
                </a:lnTo>
                <a:lnTo>
                  <a:pt x="24336" y="37026"/>
                </a:lnTo>
                <a:lnTo>
                  <a:pt x="0" y="32257"/>
                </a:lnTo>
                <a:lnTo>
                  <a:pt x="0" y="13969"/>
                </a:lnTo>
                <a:lnTo>
                  <a:pt x="189611" y="13969"/>
                </a:lnTo>
                <a:lnTo>
                  <a:pt x="189611" y="119125"/>
                </a:lnTo>
                <a:lnTo>
                  <a:pt x="198852" y="105045"/>
                </a:lnTo>
                <a:lnTo>
                  <a:pt x="207864" y="91954"/>
                </a:lnTo>
                <a:lnTo>
                  <a:pt x="216646" y="79854"/>
                </a:lnTo>
                <a:lnTo>
                  <a:pt x="225196" y="68744"/>
                </a:lnTo>
                <a:lnTo>
                  <a:pt x="233511" y="58626"/>
                </a:lnTo>
                <a:lnTo>
                  <a:pt x="241591" y="49500"/>
                </a:lnTo>
                <a:lnTo>
                  <a:pt x="249434" y="41368"/>
                </a:lnTo>
                <a:lnTo>
                  <a:pt x="257039" y="34229"/>
                </a:lnTo>
                <a:lnTo>
                  <a:pt x="264403" y="28086"/>
                </a:lnTo>
                <a:lnTo>
                  <a:pt x="270510" y="23621"/>
                </a:lnTo>
                <a:lnTo>
                  <a:pt x="282823" y="15936"/>
                </a:lnTo>
                <a:lnTo>
                  <a:pt x="294991" y="9758"/>
                </a:lnTo>
                <a:lnTo>
                  <a:pt x="307014" y="5087"/>
                </a:lnTo>
                <a:lnTo>
                  <a:pt x="318890" y="1924"/>
                </a:lnTo>
                <a:lnTo>
                  <a:pt x="330620" y="269"/>
                </a:lnTo>
                <a:lnTo>
                  <a:pt x="337566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7402" y="3429508"/>
            <a:ext cx="435356" cy="491870"/>
          </a:xfrm>
          <a:custGeom>
            <a:avLst/>
            <a:gdLst/>
            <a:ahLst/>
            <a:cxnLst/>
            <a:rect l="l" t="t" r="r" b="b"/>
            <a:pathLst>
              <a:path w="435356" h="491870">
                <a:moveTo>
                  <a:pt x="216408" y="0"/>
                </a:moveTo>
                <a:lnTo>
                  <a:pt x="242328" y="1475"/>
                </a:lnTo>
                <a:lnTo>
                  <a:pt x="267450" y="5906"/>
                </a:lnTo>
                <a:lnTo>
                  <a:pt x="291765" y="13301"/>
                </a:lnTo>
                <a:lnTo>
                  <a:pt x="315266" y="23668"/>
                </a:lnTo>
                <a:lnTo>
                  <a:pt x="339911" y="38336"/>
                </a:lnTo>
                <a:lnTo>
                  <a:pt x="359903" y="54069"/>
                </a:lnTo>
                <a:lnTo>
                  <a:pt x="377603" y="72197"/>
                </a:lnTo>
                <a:lnTo>
                  <a:pt x="393011" y="92720"/>
                </a:lnTo>
                <a:lnTo>
                  <a:pt x="406129" y="115638"/>
                </a:lnTo>
                <a:lnTo>
                  <a:pt x="413369" y="131578"/>
                </a:lnTo>
                <a:lnTo>
                  <a:pt x="421926" y="155094"/>
                </a:lnTo>
                <a:lnTo>
                  <a:pt x="428384" y="179468"/>
                </a:lnTo>
                <a:lnTo>
                  <a:pt x="432743" y="204698"/>
                </a:lnTo>
                <a:lnTo>
                  <a:pt x="435005" y="230785"/>
                </a:lnTo>
                <a:lnTo>
                  <a:pt x="435356" y="246252"/>
                </a:lnTo>
                <a:lnTo>
                  <a:pt x="435083" y="260595"/>
                </a:lnTo>
                <a:lnTo>
                  <a:pt x="432908" y="288239"/>
                </a:lnTo>
                <a:lnTo>
                  <a:pt x="428561" y="314495"/>
                </a:lnTo>
                <a:lnTo>
                  <a:pt x="422042" y="339360"/>
                </a:lnTo>
                <a:lnTo>
                  <a:pt x="413356" y="362832"/>
                </a:lnTo>
                <a:lnTo>
                  <a:pt x="402505" y="384907"/>
                </a:lnTo>
                <a:lnTo>
                  <a:pt x="389490" y="405584"/>
                </a:lnTo>
                <a:lnTo>
                  <a:pt x="376683" y="422106"/>
                </a:lnTo>
                <a:lnTo>
                  <a:pt x="358373" y="441101"/>
                </a:lnTo>
                <a:lnTo>
                  <a:pt x="338335" y="457083"/>
                </a:lnTo>
                <a:lnTo>
                  <a:pt x="316570" y="470053"/>
                </a:lnTo>
                <a:lnTo>
                  <a:pt x="293078" y="480012"/>
                </a:lnTo>
                <a:lnTo>
                  <a:pt x="267858" y="486958"/>
                </a:lnTo>
                <a:lnTo>
                  <a:pt x="240911" y="490892"/>
                </a:lnTo>
                <a:lnTo>
                  <a:pt x="217932" y="491870"/>
                </a:lnTo>
                <a:lnTo>
                  <a:pt x="203162" y="491495"/>
                </a:lnTo>
                <a:lnTo>
                  <a:pt x="175114" y="488486"/>
                </a:lnTo>
                <a:lnTo>
                  <a:pt x="149050" y="482466"/>
                </a:lnTo>
                <a:lnTo>
                  <a:pt x="124968" y="473428"/>
                </a:lnTo>
                <a:lnTo>
                  <a:pt x="102868" y="461369"/>
                </a:lnTo>
                <a:lnTo>
                  <a:pt x="82745" y="446284"/>
                </a:lnTo>
                <a:lnTo>
                  <a:pt x="64598" y="428168"/>
                </a:lnTo>
                <a:lnTo>
                  <a:pt x="48912" y="407936"/>
                </a:lnTo>
                <a:lnTo>
                  <a:pt x="35150" y="386190"/>
                </a:lnTo>
                <a:lnTo>
                  <a:pt x="23653" y="363521"/>
                </a:lnTo>
                <a:lnTo>
                  <a:pt x="14423" y="339924"/>
                </a:lnTo>
                <a:lnTo>
                  <a:pt x="7463" y="315394"/>
                </a:lnTo>
                <a:lnTo>
                  <a:pt x="2774" y="289928"/>
                </a:lnTo>
                <a:lnTo>
                  <a:pt x="358" y="263522"/>
                </a:lnTo>
                <a:lnTo>
                  <a:pt x="0" y="248284"/>
                </a:lnTo>
                <a:lnTo>
                  <a:pt x="277" y="234580"/>
                </a:lnTo>
                <a:lnTo>
                  <a:pt x="2499" y="207907"/>
                </a:lnTo>
                <a:lnTo>
                  <a:pt x="6944" y="182217"/>
                </a:lnTo>
                <a:lnTo>
                  <a:pt x="13611" y="157511"/>
                </a:lnTo>
                <a:lnTo>
                  <a:pt x="22499" y="133792"/>
                </a:lnTo>
                <a:lnTo>
                  <a:pt x="33611" y="111062"/>
                </a:lnTo>
                <a:lnTo>
                  <a:pt x="46944" y="89322"/>
                </a:lnTo>
                <a:lnTo>
                  <a:pt x="57912" y="74294"/>
                </a:lnTo>
                <a:lnTo>
                  <a:pt x="75569" y="54298"/>
                </a:lnTo>
                <a:lnTo>
                  <a:pt x="95040" y="37429"/>
                </a:lnTo>
                <a:lnTo>
                  <a:pt x="116324" y="23690"/>
                </a:lnTo>
                <a:lnTo>
                  <a:pt x="139421" y="13079"/>
                </a:lnTo>
                <a:lnTo>
                  <a:pt x="164331" y="5597"/>
                </a:lnTo>
                <a:lnTo>
                  <a:pt x="191054" y="1243"/>
                </a:lnTo>
                <a:lnTo>
                  <a:pt x="216408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88787" y="3273679"/>
            <a:ext cx="309625" cy="640334"/>
          </a:xfrm>
          <a:custGeom>
            <a:avLst/>
            <a:gdLst/>
            <a:ahLst/>
            <a:cxnLst/>
            <a:rect l="l" t="t" r="r" b="b"/>
            <a:pathLst>
              <a:path w="309625" h="640334">
                <a:moveTo>
                  <a:pt x="183134" y="0"/>
                </a:moveTo>
                <a:lnTo>
                  <a:pt x="199516" y="0"/>
                </a:lnTo>
                <a:lnTo>
                  <a:pt x="199516" y="169799"/>
                </a:lnTo>
                <a:lnTo>
                  <a:pt x="309625" y="169799"/>
                </a:lnTo>
                <a:lnTo>
                  <a:pt x="309625" y="218948"/>
                </a:lnTo>
                <a:lnTo>
                  <a:pt x="199516" y="218948"/>
                </a:lnTo>
                <a:lnTo>
                  <a:pt x="199516" y="505333"/>
                </a:lnTo>
                <a:lnTo>
                  <a:pt x="199725" y="523279"/>
                </a:lnTo>
                <a:lnTo>
                  <a:pt x="200366" y="537809"/>
                </a:lnTo>
                <a:lnTo>
                  <a:pt x="201461" y="548923"/>
                </a:lnTo>
                <a:lnTo>
                  <a:pt x="203033" y="556622"/>
                </a:lnTo>
                <a:lnTo>
                  <a:pt x="203200" y="557149"/>
                </a:lnTo>
                <a:lnTo>
                  <a:pt x="205612" y="564896"/>
                </a:lnTo>
                <a:lnTo>
                  <a:pt x="210058" y="571246"/>
                </a:lnTo>
                <a:lnTo>
                  <a:pt x="216280" y="576072"/>
                </a:lnTo>
                <a:lnTo>
                  <a:pt x="222630" y="580771"/>
                </a:lnTo>
                <a:lnTo>
                  <a:pt x="228473" y="583184"/>
                </a:lnTo>
                <a:lnTo>
                  <a:pt x="233679" y="583184"/>
                </a:lnTo>
                <a:lnTo>
                  <a:pt x="244072" y="581894"/>
                </a:lnTo>
                <a:lnTo>
                  <a:pt x="254267" y="578025"/>
                </a:lnTo>
                <a:lnTo>
                  <a:pt x="264269" y="571577"/>
                </a:lnTo>
                <a:lnTo>
                  <a:pt x="274081" y="562551"/>
                </a:lnTo>
                <a:lnTo>
                  <a:pt x="283705" y="550945"/>
                </a:lnTo>
                <a:lnTo>
                  <a:pt x="293146" y="536759"/>
                </a:lnTo>
                <a:lnTo>
                  <a:pt x="294766" y="534035"/>
                </a:lnTo>
                <a:lnTo>
                  <a:pt x="309625" y="544957"/>
                </a:lnTo>
                <a:lnTo>
                  <a:pt x="303003" y="559360"/>
                </a:lnTo>
                <a:lnTo>
                  <a:pt x="295764" y="572584"/>
                </a:lnTo>
                <a:lnTo>
                  <a:pt x="287907" y="584628"/>
                </a:lnTo>
                <a:lnTo>
                  <a:pt x="270339" y="605180"/>
                </a:lnTo>
                <a:lnTo>
                  <a:pt x="250292" y="621020"/>
                </a:lnTo>
                <a:lnTo>
                  <a:pt x="227761" y="632150"/>
                </a:lnTo>
                <a:lnTo>
                  <a:pt x="202740" y="638572"/>
                </a:lnTo>
                <a:lnTo>
                  <a:pt x="179070" y="640334"/>
                </a:lnTo>
                <a:lnTo>
                  <a:pt x="165152" y="639688"/>
                </a:lnTo>
                <a:lnTo>
                  <a:pt x="139462" y="634534"/>
                </a:lnTo>
                <a:lnTo>
                  <a:pt x="116635" y="624251"/>
                </a:lnTo>
                <a:lnTo>
                  <a:pt x="104393" y="615696"/>
                </a:lnTo>
                <a:lnTo>
                  <a:pt x="93677" y="606218"/>
                </a:lnTo>
                <a:lnTo>
                  <a:pt x="76944" y="586043"/>
                </a:lnTo>
                <a:lnTo>
                  <a:pt x="66444" y="564239"/>
                </a:lnTo>
                <a:lnTo>
                  <a:pt x="63035" y="547054"/>
                </a:lnTo>
                <a:lnTo>
                  <a:pt x="61430" y="524357"/>
                </a:lnTo>
                <a:lnTo>
                  <a:pt x="60914" y="509669"/>
                </a:lnTo>
                <a:lnTo>
                  <a:pt x="60589" y="492757"/>
                </a:lnTo>
                <a:lnTo>
                  <a:pt x="60455" y="473623"/>
                </a:lnTo>
                <a:lnTo>
                  <a:pt x="60451" y="469519"/>
                </a:lnTo>
                <a:lnTo>
                  <a:pt x="60451" y="218948"/>
                </a:lnTo>
                <a:lnTo>
                  <a:pt x="0" y="218948"/>
                </a:lnTo>
                <a:lnTo>
                  <a:pt x="0" y="201549"/>
                </a:lnTo>
                <a:lnTo>
                  <a:pt x="11086" y="193563"/>
                </a:lnTo>
                <a:lnTo>
                  <a:pt x="21872" y="185504"/>
                </a:lnTo>
                <a:lnTo>
                  <a:pt x="32357" y="177372"/>
                </a:lnTo>
                <a:lnTo>
                  <a:pt x="42541" y="169168"/>
                </a:lnTo>
                <a:lnTo>
                  <a:pt x="52426" y="160892"/>
                </a:lnTo>
                <a:lnTo>
                  <a:pt x="62012" y="152545"/>
                </a:lnTo>
                <a:lnTo>
                  <a:pt x="71299" y="144127"/>
                </a:lnTo>
                <a:lnTo>
                  <a:pt x="80288" y="135640"/>
                </a:lnTo>
                <a:lnTo>
                  <a:pt x="88979" y="127083"/>
                </a:lnTo>
                <a:lnTo>
                  <a:pt x="97373" y="118456"/>
                </a:lnTo>
                <a:lnTo>
                  <a:pt x="105471" y="109762"/>
                </a:lnTo>
                <a:lnTo>
                  <a:pt x="114693" y="99330"/>
                </a:lnTo>
                <a:lnTo>
                  <a:pt x="122764" y="89735"/>
                </a:lnTo>
                <a:lnTo>
                  <a:pt x="130638" y="79928"/>
                </a:lnTo>
                <a:lnTo>
                  <a:pt x="138314" y="69909"/>
                </a:lnTo>
                <a:lnTo>
                  <a:pt x="145790" y="59680"/>
                </a:lnTo>
                <a:lnTo>
                  <a:pt x="153066" y="49243"/>
                </a:lnTo>
                <a:lnTo>
                  <a:pt x="160139" y="38598"/>
                </a:lnTo>
                <a:lnTo>
                  <a:pt x="167008" y="27748"/>
                </a:lnTo>
                <a:lnTo>
                  <a:pt x="173672" y="16693"/>
                </a:lnTo>
                <a:lnTo>
                  <a:pt x="180130" y="5434"/>
                </a:lnTo>
                <a:lnTo>
                  <a:pt x="183134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3951" y="3273679"/>
            <a:ext cx="309625" cy="640334"/>
          </a:xfrm>
          <a:custGeom>
            <a:avLst/>
            <a:gdLst/>
            <a:ahLst/>
            <a:cxnLst/>
            <a:rect l="l" t="t" r="r" b="b"/>
            <a:pathLst>
              <a:path w="309625" h="640334">
                <a:moveTo>
                  <a:pt x="183134" y="0"/>
                </a:moveTo>
                <a:lnTo>
                  <a:pt x="199516" y="0"/>
                </a:lnTo>
                <a:lnTo>
                  <a:pt x="199516" y="169799"/>
                </a:lnTo>
                <a:lnTo>
                  <a:pt x="309625" y="169799"/>
                </a:lnTo>
                <a:lnTo>
                  <a:pt x="309625" y="218948"/>
                </a:lnTo>
                <a:lnTo>
                  <a:pt x="199516" y="218948"/>
                </a:lnTo>
                <a:lnTo>
                  <a:pt x="199516" y="505333"/>
                </a:lnTo>
                <a:lnTo>
                  <a:pt x="199725" y="523279"/>
                </a:lnTo>
                <a:lnTo>
                  <a:pt x="200366" y="537809"/>
                </a:lnTo>
                <a:lnTo>
                  <a:pt x="201461" y="548923"/>
                </a:lnTo>
                <a:lnTo>
                  <a:pt x="203033" y="556622"/>
                </a:lnTo>
                <a:lnTo>
                  <a:pt x="203200" y="557149"/>
                </a:lnTo>
                <a:lnTo>
                  <a:pt x="205612" y="564896"/>
                </a:lnTo>
                <a:lnTo>
                  <a:pt x="210058" y="571246"/>
                </a:lnTo>
                <a:lnTo>
                  <a:pt x="216281" y="576072"/>
                </a:lnTo>
                <a:lnTo>
                  <a:pt x="222631" y="580771"/>
                </a:lnTo>
                <a:lnTo>
                  <a:pt x="228473" y="583184"/>
                </a:lnTo>
                <a:lnTo>
                  <a:pt x="233679" y="583184"/>
                </a:lnTo>
                <a:lnTo>
                  <a:pt x="244072" y="581894"/>
                </a:lnTo>
                <a:lnTo>
                  <a:pt x="254267" y="578025"/>
                </a:lnTo>
                <a:lnTo>
                  <a:pt x="264269" y="571577"/>
                </a:lnTo>
                <a:lnTo>
                  <a:pt x="274081" y="562551"/>
                </a:lnTo>
                <a:lnTo>
                  <a:pt x="283705" y="550945"/>
                </a:lnTo>
                <a:lnTo>
                  <a:pt x="293146" y="536759"/>
                </a:lnTo>
                <a:lnTo>
                  <a:pt x="294766" y="534035"/>
                </a:lnTo>
                <a:lnTo>
                  <a:pt x="309625" y="544957"/>
                </a:lnTo>
                <a:lnTo>
                  <a:pt x="303003" y="559360"/>
                </a:lnTo>
                <a:lnTo>
                  <a:pt x="295764" y="572584"/>
                </a:lnTo>
                <a:lnTo>
                  <a:pt x="287907" y="584628"/>
                </a:lnTo>
                <a:lnTo>
                  <a:pt x="270339" y="605180"/>
                </a:lnTo>
                <a:lnTo>
                  <a:pt x="250292" y="621020"/>
                </a:lnTo>
                <a:lnTo>
                  <a:pt x="227761" y="632150"/>
                </a:lnTo>
                <a:lnTo>
                  <a:pt x="202740" y="638572"/>
                </a:lnTo>
                <a:lnTo>
                  <a:pt x="179070" y="640334"/>
                </a:lnTo>
                <a:lnTo>
                  <a:pt x="165152" y="639688"/>
                </a:lnTo>
                <a:lnTo>
                  <a:pt x="139462" y="634534"/>
                </a:lnTo>
                <a:lnTo>
                  <a:pt x="116635" y="624251"/>
                </a:lnTo>
                <a:lnTo>
                  <a:pt x="104394" y="615696"/>
                </a:lnTo>
                <a:lnTo>
                  <a:pt x="93677" y="606218"/>
                </a:lnTo>
                <a:lnTo>
                  <a:pt x="76944" y="586043"/>
                </a:lnTo>
                <a:lnTo>
                  <a:pt x="66444" y="564239"/>
                </a:lnTo>
                <a:lnTo>
                  <a:pt x="63035" y="547054"/>
                </a:lnTo>
                <a:lnTo>
                  <a:pt x="61430" y="524357"/>
                </a:lnTo>
                <a:lnTo>
                  <a:pt x="60914" y="509669"/>
                </a:lnTo>
                <a:lnTo>
                  <a:pt x="60589" y="492757"/>
                </a:lnTo>
                <a:lnTo>
                  <a:pt x="60455" y="473623"/>
                </a:lnTo>
                <a:lnTo>
                  <a:pt x="60451" y="469519"/>
                </a:lnTo>
                <a:lnTo>
                  <a:pt x="60451" y="218948"/>
                </a:lnTo>
                <a:lnTo>
                  <a:pt x="0" y="218948"/>
                </a:lnTo>
                <a:lnTo>
                  <a:pt x="0" y="201549"/>
                </a:lnTo>
                <a:lnTo>
                  <a:pt x="11086" y="193563"/>
                </a:lnTo>
                <a:lnTo>
                  <a:pt x="21872" y="185504"/>
                </a:lnTo>
                <a:lnTo>
                  <a:pt x="32357" y="177372"/>
                </a:lnTo>
                <a:lnTo>
                  <a:pt x="42541" y="169168"/>
                </a:lnTo>
                <a:lnTo>
                  <a:pt x="52426" y="160892"/>
                </a:lnTo>
                <a:lnTo>
                  <a:pt x="62012" y="152545"/>
                </a:lnTo>
                <a:lnTo>
                  <a:pt x="71299" y="144127"/>
                </a:lnTo>
                <a:lnTo>
                  <a:pt x="80288" y="135640"/>
                </a:lnTo>
                <a:lnTo>
                  <a:pt x="88979" y="127083"/>
                </a:lnTo>
                <a:lnTo>
                  <a:pt x="97373" y="118456"/>
                </a:lnTo>
                <a:lnTo>
                  <a:pt x="105471" y="109762"/>
                </a:lnTo>
                <a:lnTo>
                  <a:pt x="114693" y="99330"/>
                </a:lnTo>
                <a:lnTo>
                  <a:pt x="122764" y="89735"/>
                </a:lnTo>
                <a:lnTo>
                  <a:pt x="130638" y="79928"/>
                </a:lnTo>
                <a:lnTo>
                  <a:pt x="138314" y="69909"/>
                </a:lnTo>
                <a:lnTo>
                  <a:pt x="145790" y="59680"/>
                </a:lnTo>
                <a:lnTo>
                  <a:pt x="153066" y="49243"/>
                </a:lnTo>
                <a:lnTo>
                  <a:pt x="160139" y="38598"/>
                </a:lnTo>
                <a:lnTo>
                  <a:pt x="167008" y="27748"/>
                </a:lnTo>
                <a:lnTo>
                  <a:pt x="173672" y="16693"/>
                </a:lnTo>
                <a:lnTo>
                  <a:pt x="180130" y="5434"/>
                </a:lnTo>
                <a:lnTo>
                  <a:pt x="183134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95623" y="3273679"/>
            <a:ext cx="309625" cy="640334"/>
          </a:xfrm>
          <a:custGeom>
            <a:avLst/>
            <a:gdLst/>
            <a:ahLst/>
            <a:cxnLst/>
            <a:rect l="l" t="t" r="r" b="b"/>
            <a:pathLst>
              <a:path w="309625" h="640334">
                <a:moveTo>
                  <a:pt x="183134" y="0"/>
                </a:moveTo>
                <a:lnTo>
                  <a:pt x="199516" y="0"/>
                </a:lnTo>
                <a:lnTo>
                  <a:pt x="199516" y="169799"/>
                </a:lnTo>
                <a:lnTo>
                  <a:pt x="309625" y="169799"/>
                </a:lnTo>
                <a:lnTo>
                  <a:pt x="309625" y="218948"/>
                </a:lnTo>
                <a:lnTo>
                  <a:pt x="199516" y="218948"/>
                </a:lnTo>
                <a:lnTo>
                  <a:pt x="199516" y="505333"/>
                </a:lnTo>
                <a:lnTo>
                  <a:pt x="199725" y="523279"/>
                </a:lnTo>
                <a:lnTo>
                  <a:pt x="200366" y="537809"/>
                </a:lnTo>
                <a:lnTo>
                  <a:pt x="201461" y="548923"/>
                </a:lnTo>
                <a:lnTo>
                  <a:pt x="203033" y="556622"/>
                </a:lnTo>
                <a:lnTo>
                  <a:pt x="203200" y="557149"/>
                </a:lnTo>
                <a:lnTo>
                  <a:pt x="205612" y="564896"/>
                </a:lnTo>
                <a:lnTo>
                  <a:pt x="210057" y="571246"/>
                </a:lnTo>
                <a:lnTo>
                  <a:pt x="216280" y="576072"/>
                </a:lnTo>
                <a:lnTo>
                  <a:pt x="222630" y="580771"/>
                </a:lnTo>
                <a:lnTo>
                  <a:pt x="228473" y="583184"/>
                </a:lnTo>
                <a:lnTo>
                  <a:pt x="233679" y="583184"/>
                </a:lnTo>
                <a:lnTo>
                  <a:pt x="244072" y="581894"/>
                </a:lnTo>
                <a:lnTo>
                  <a:pt x="254267" y="578025"/>
                </a:lnTo>
                <a:lnTo>
                  <a:pt x="264269" y="571577"/>
                </a:lnTo>
                <a:lnTo>
                  <a:pt x="274081" y="562551"/>
                </a:lnTo>
                <a:lnTo>
                  <a:pt x="283705" y="550945"/>
                </a:lnTo>
                <a:lnTo>
                  <a:pt x="293146" y="536759"/>
                </a:lnTo>
                <a:lnTo>
                  <a:pt x="294766" y="534035"/>
                </a:lnTo>
                <a:lnTo>
                  <a:pt x="309625" y="544957"/>
                </a:lnTo>
                <a:lnTo>
                  <a:pt x="303003" y="559360"/>
                </a:lnTo>
                <a:lnTo>
                  <a:pt x="295764" y="572584"/>
                </a:lnTo>
                <a:lnTo>
                  <a:pt x="287907" y="584628"/>
                </a:lnTo>
                <a:lnTo>
                  <a:pt x="270339" y="605180"/>
                </a:lnTo>
                <a:lnTo>
                  <a:pt x="250292" y="621020"/>
                </a:lnTo>
                <a:lnTo>
                  <a:pt x="227761" y="632150"/>
                </a:lnTo>
                <a:lnTo>
                  <a:pt x="202740" y="638572"/>
                </a:lnTo>
                <a:lnTo>
                  <a:pt x="179069" y="640334"/>
                </a:lnTo>
                <a:lnTo>
                  <a:pt x="165152" y="639688"/>
                </a:lnTo>
                <a:lnTo>
                  <a:pt x="139462" y="634534"/>
                </a:lnTo>
                <a:lnTo>
                  <a:pt x="116635" y="624251"/>
                </a:lnTo>
                <a:lnTo>
                  <a:pt x="104393" y="615696"/>
                </a:lnTo>
                <a:lnTo>
                  <a:pt x="93677" y="606218"/>
                </a:lnTo>
                <a:lnTo>
                  <a:pt x="76944" y="586043"/>
                </a:lnTo>
                <a:lnTo>
                  <a:pt x="66444" y="564239"/>
                </a:lnTo>
                <a:lnTo>
                  <a:pt x="63035" y="547054"/>
                </a:lnTo>
                <a:lnTo>
                  <a:pt x="61430" y="524357"/>
                </a:lnTo>
                <a:lnTo>
                  <a:pt x="60914" y="509669"/>
                </a:lnTo>
                <a:lnTo>
                  <a:pt x="60589" y="492757"/>
                </a:lnTo>
                <a:lnTo>
                  <a:pt x="60455" y="473623"/>
                </a:lnTo>
                <a:lnTo>
                  <a:pt x="60451" y="469519"/>
                </a:lnTo>
                <a:lnTo>
                  <a:pt x="60451" y="218948"/>
                </a:lnTo>
                <a:lnTo>
                  <a:pt x="0" y="218948"/>
                </a:lnTo>
                <a:lnTo>
                  <a:pt x="0" y="201549"/>
                </a:lnTo>
                <a:lnTo>
                  <a:pt x="11086" y="193563"/>
                </a:lnTo>
                <a:lnTo>
                  <a:pt x="21872" y="185504"/>
                </a:lnTo>
                <a:lnTo>
                  <a:pt x="32357" y="177372"/>
                </a:lnTo>
                <a:lnTo>
                  <a:pt x="42541" y="169168"/>
                </a:lnTo>
                <a:lnTo>
                  <a:pt x="52426" y="160892"/>
                </a:lnTo>
                <a:lnTo>
                  <a:pt x="62012" y="152545"/>
                </a:lnTo>
                <a:lnTo>
                  <a:pt x="71299" y="144127"/>
                </a:lnTo>
                <a:lnTo>
                  <a:pt x="80288" y="135640"/>
                </a:lnTo>
                <a:lnTo>
                  <a:pt x="88979" y="127083"/>
                </a:lnTo>
                <a:lnTo>
                  <a:pt x="97373" y="118456"/>
                </a:lnTo>
                <a:lnTo>
                  <a:pt x="105471" y="109762"/>
                </a:lnTo>
                <a:lnTo>
                  <a:pt x="114693" y="99330"/>
                </a:lnTo>
                <a:lnTo>
                  <a:pt x="122764" y="89735"/>
                </a:lnTo>
                <a:lnTo>
                  <a:pt x="130638" y="79928"/>
                </a:lnTo>
                <a:lnTo>
                  <a:pt x="138314" y="69909"/>
                </a:lnTo>
                <a:lnTo>
                  <a:pt x="145790" y="59680"/>
                </a:lnTo>
                <a:lnTo>
                  <a:pt x="153066" y="49243"/>
                </a:lnTo>
                <a:lnTo>
                  <a:pt x="160139" y="38598"/>
                </a:lnTo>
                <a:lnTo>
                  <a:pt x="167008" y="27748"/>
                </a:lnTo>
                <a:lnTo>
                  <a:pt x="173672" y="16693"/>
                </a:lnTo>
                <a:lnTo>
                  <a:pt x="180130" y="5434"/>
                </a:lnTo>
                <a:lnTo>
                  <a:pt x="183134" y="0"/>
                </a:lnTo>
                <a:close/>
              </a:path>
            </a:pathLst>
          </a:custGeom>
          <a:ln w="12191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7661" y="3218561"/>
            <a:ext cx="153415" cy="153415"/>
          </a:xfrm>
          <a:custGeom>
            <a:avLst/>
            <a:gdLst/>
            <a:ahLst/>
            <a:cxnLst/>
            <a:rect l="l" t="t" r="r" b="b"/>
            <a:pathLst>
              <a:path w="153415" h="153415">
                <a:moveTo>
                  <a:pt x="76453" y="0"/>
                </a:moveTo>
                <a:lnTo>
                  <a:pt x="89847" y="1052"/>
                </a:lnTo>
                <a:lnTo>
                  <a:pt x="102345" y="4201"/>
                </a:lnTo>
                <a:lnTo>
                  <a:pt x="113934" y="9431"/>
                </a:lnTo>
                <a:lnTo>
                  <a:pt x="124598" y="16726"/>
                </a:lnTo>
                <a:lnTo>
                  <a:pt x="131063" y="22605"/>
                </a:lnTo>
                <a:lnTo>
                  <a:pt x="139663" y="32814"/>
                </a:lnTo>
                <a:lnTo>
                  <a:pt x="146191" y="43857"/>
                </a:lnTo>
                <a:lnTo>
                  <a:pt x="150640" y="55749"/>
                </a:lnTo>
                <a:lnTo>
                  <a:pt x="153002" y="68505"/>
                </a:lnTo>
                <a:lnTo>
                  <a:pt x="153415" y="76962"/>
                </a:lnTo>
                <a:lnTo>
                  <a:pt x="152360" y="90296"/>
                </a:lnTo>
                <a:lnTo>
                  <a:pt x="149187" y="102737"/>
                </a:lnTo>
                <a:lnTo>
                  <a:pt x="143890" y="114284"/>
                </a:lnTo>
                <a:lnTo>
                  <a:pt x="136460" y="124937"/>
                </a:lnTo>
                <a:lnTo>
                  <a:pt x="130810" y="131063"/>
                </a:lnTo>
                <a:lnTo>
                  <a:pt x="120601" y="139663"/>
                </a:lnTo>
                <a:lnTo>
                  <a:pt x="109558" y="146191"/>
                </a:lnTo>
                <a:lnTo>
                  <a:pt x="97666" y="150640"/>
                </a:lnTo>
                <a:lnTo>
                  <a:pt x="84910" y="153002"/>
                </a:lnTo>
                <a:lnTo>
                  <a:pt x="76453" y="153415"/>
                </a:lnTo>
                <a:lnTo>
                  <a:pt x="63098" y="152359"/>
                </a:lnTo>
                <a:lnTo>
                  <a:pt x="50638" y="149194"/>
                </a:lnTo>
                <a:lnTo>
                  <a:pt x="39076" y="143928"/>
                </a:lnTo>
                <a:lnTo>
                  <a:pt x="28410" y="136569"/>
                </a:lnTo>
                <a:lnTo>
                  <a:pt x="22351" y="131063"/>
                </a:lnTo>
                <a:lnTo>
                  <a:pt x="13722" y="120944"/>
                </a:lnTo>
                <a:lnTo>
                  <a:pt x="7180" y="109928"/>
                </a:lnTo>
                <a:lnTo>
                  <a:pt x="2734" y="98015"/>
                </a:lnTo>
                <a:lnTo>
                  <a:pt x="392" y="85205"/>
                </a:lnTo>
                <a:lnTo>
                  <a:pt x="0" y="76962"/>
                </a:lnTo>
                <a:lnTo>
                  <a:pt x="1048" y="63655"/>
                </a:lnTo>
                <a:lnTo>
                  <a:pt x="4188" y="51222"/>
                </a:lnTo>
                <a:lnTo>
                  <a:pt x="9412" y="39648"/>
                </a:lnTo>
                <a:lnTo>
                  <a:pt x="16712" y="28918"/>
                </a:lnTo>
                <a:lnTo>
                  <a:pt x="22351" y="22605"/>
                </a:lnTo>
                <a:lnTo>
                  <a:pt x="32453" y="13907"/>
                </a:lnTo>
                <a:lnTo>
                  <a:pt x="43449" y="7298"/>
                </a:lnTo>
                <a:lnTo>
                  <a:pt x="55339" y="2792"/>
                </a:lnTo>
                <a:lnTo>
                  <a:pt x="68122" y="407"/>
                </a:lnTo>
                <a:lnTo>
                  <a:pt x="76453" y="0"/>
                </a:lnTo>
                <a:close/>
              </a:path>
            </a:pathLst>
          </a:custGeom>
          <a:ln w="12192">
            <a:solidFill>
              <a:srgbClr val="003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499229" y="6372642"/>
            <a:ext cx="16704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57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4148" y="2787396"/>
            <a:ext cx="6588252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340" y="1527714"/>
            <a:ext cx="82559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 patch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can take </a:t>
            </a:r>
            <a:r>
              <a:rPr sz="2400" spc="-9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iffe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ent shap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, such as rec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an</a:t>
            </a:r>
            <a:r>
              <a:rPr sz="2400" spc="-4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ar,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240" y="1856898"/>
            <a:ext cx="11370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circu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ar,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2079" y="1856898"/>
            <a:ext cx="14244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r,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2868" y="1856898"/>
            <a:ext cx="3420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8570" y="1856898"/>
            <a:ext cx="13924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U-</a:t>
            </a:r>
            <a:r>
              <a:rPr sz="2400" spc="0" dirty="0" smtClean="0">
                <a:latin typeface="Arial"/>
                <a:cs typeface="Arial"/>
              </a:rPr>
              <a:t>shap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7686" y="1856898"/>
            <a:ext cx="1558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7155" y="1856898"/>
            <a:ext cx="14594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-</a:t>
            </a:r>
            <a:r>
              <a:rPr sz="2400" spc="0" dirty="0" smtClean="0">
                <a:latin typeface="Arial"/>
                <a:cs typeface="Arial"/>
              </a:rPr>
              <a:t>shap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2336" y="1856898"/>
            <a:ext cx="56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25137" y="6372642"/>
            <a:ext cx="11416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6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650079"/>
            <a:ext cx="649401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Adva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4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Microstrip</a:t>
            </a:r>
            <a:r>
              <a:rPr sz="3200" spc="-2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Ant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561628"/>
            <a:ext cx="6136335" cy="1135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Easy 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 fabricate.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282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Low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cost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Less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size.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05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Can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integ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ed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with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icrowave</a:t>
            </a:r>
            <a:r>
              <a:rPr sz="2400" spc="3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cir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uit</a:t>
            </a:r>
            <a:r>
              <a:rPr sz="2400" spc="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3768890"/>
            <a:ext cx="1092313" cy="733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Easy</a:t>
            </a:r>
            <a:endParaRPr sz="2400">
              <a:latin typeface="Arial"/>
              <a:cs typeface="Arial"/>
            </a:endParaRPr>
          </a:p>
          <a:p>
            <a:pPr marL="12700" marR="723">
              <a:lnSpc>
                <a:spcPct val="95825"/>
              </a:lnSpc>
              <a:spcBef>
                <a:spcPts val="282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Easy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1907" y="3768890"/>
            <a:ext cx="326538" cy="733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marL="12852" marR="1063">
              <a:lnSpc>
                <a:spcPct val="95825"/>
              </a:lnSpc>
              <a:spcBef>
                <a:spcPts val="282"/>
              </a:spcBef>
            </a:pPr>
            <a:r>
              <a:rPr sz="2400" spc="0" dirty="0" smtClean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2098" y="3768890"/>
            <a:ext cx="270330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feed </a:t>
            </a:r>
            <a:r>
              <a:rPr sz="2400" spc="4" dirty="0" smtClean="0">
                <a:latin typeface="Arial"/>
                <a:cs typeface="Arial"/>
              </a:rPr>
              <a:t>(</a:t>
            </a:r>
            <a:r>
              <a:rPr sz="2400" spc="0" dirty="0" smtClean="0">
                <a:latin typeface="Arial"/>
                <a:cs typeface="Arial"/>
              </a:rPr>
              <a:t>coa</a:t>
            </a:r>
            <a:r>
              <a:rPr sz="2400" spc="-9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ial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cable,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9667" y="3768890"/>
            <a:ext cx="139532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mic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ost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ip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8641" y="3768890"/>
            <a:ext cx="63072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line,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5158" y="3768890"/>
            <a:ext cx="6658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etc</a:t>
            </a:r>
            <a:r>
              <a:rPr sz="2400" spc="9" dirty="0" smtClean="0">
                <a:latin typeface="Arial"/>
                <a:cs typeface="Arial"/>
              </a:rPr>
              <a:t>.</a:t>
            </a:r>
            <a:r>
              <a:rPr sz="2400" spc="0" dirty="0" smtClean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3101" y="3768890"/>
            <a:ext cx="15598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606" y="4171854"/>
            <a:ext cx="56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7678" y="4171854"/>
            <a:ext cx="3082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0461" y="4171854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6267" y="4171854"/>
            <a:ext cx="8517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ar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29709" y="6372642"/>
            <a:ext cx="10416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7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1650079"/>
            <a:ext cx="322247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Disadva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4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7679" y="1650079"/>
            <a:ext cx="184956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Microstrip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9456" y="1650079"/>
            <a:ext cx="180236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Ant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561628"/>
            <a:ext cx="2415946" cy="733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Low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gain.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82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Low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fi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iency.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3366801"/>
            <a:ext cx="139730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Nar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2488" y="3366801"/>
            <a:ext cx="154513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bandwidth.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25137" y="6372642"/>
            <a:ext cx="1139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232" y="859536"/>
            <a:ext cx="2877312" cy="713231"/>
          </a:xfrm>
          <a:custGeom>
            <a:avLst/>
            <a:gdLst/>
            <a:ahLst/>
            <a:cxnLst/>
            <a:rect l="l" t="t" r="r" b="b"/>
            <a:pathLst>
              <a:path w="2877312" h="713231">
                <a:moveTo>
                  <a:pt x="270128" y="637413"/>
                </a:moveTo>
                <a:lnTo>
                  <a:pt x="397637" y="653034"/>
                </a:lnTo>
                <a:lnTo>
                  <a:pt x="523113" y="666368"/>
                </a:lnTo>
                <a:lnTo>
                  <a:pt x="644397" y="679830"/>
                </a:lnTo>
                <a:lnTo>
                  <a:pt x="761364" y="688721"/>
                </a:lnTo>
                <a:lnTo>
                  <a:pt x="874013" y="697611"/>
                </a:lnTo>
                <a:lnTo>
                  <a:pt x="984631" y="704341"/>
                </a:lnTo>
                <a:lnTo>
                  <a:pt x="1093089" y="708787"/>
                </a:lnTo>
                <a:lnTo>
                  <a:pt x="1197228" y="710946"/>
                </a:lnTo>
                <a:lnTo>
                  <a:pt x="1297177" y="713231"/>
                </a:lnTo>
                <a:lnTo>
                  <a:pt x="1395094" y="713231"/>
                </a:lnTo>
                <a:lnTo>
                  <a:pt x="1490725" y="710946"/>
                </a:lnTo>
                <a:lnTo>
                  <a:pt x="1584324" y="708787"/>
                </a:lnTo>
                <a:lnTo>
                  <a:pt x="1673606" y="704341"/>
                </a:lnTo>
                <a:lnTo>
                  <a:pt x="1760854" y="697611"/>
                </a:lnTo>
                <a:lnTo>
                  <a:pt x="1843786" y="690879"/>
                </a:lnTo>
                <a:lnTo>
                  <a:pt x="1926716" y="681989"/>
                </a:lnTo>
                <a:lnTo>
                  <a:pt x="2005457" y="670940"/>
                </a:lnTo>
                <a:lnTo>
                  <a:pt x="2084069" y="659764"/>
                </a:lnTo>
                <a:lnTo>
                  <a:pt x="2158491" y="646302"/>
                </a:lnTo>
                <a:lnTo>
                  <a:pt x="2232914" y="632967"/>
                </a:lnTo>
                <a:lnTo>
                  <a:pt x="2303144" y="617347"/>
                </a:lnTo>
                <a:lnTo>
                  <a:pt x="2373248" y="601726"/>
                </a:lnTo>
                <a:lnTo>
                  <a:pt x="2441320" y="583946"/>
                </a:lnTo>
                <a:lnTo>
                  <a:pt x="2507234" y="566165"/>
                </a:lnTo>
                <a:lnTo>
                  <a:pt x="2571115" y="546100"/>
                </a:lnTo>
                <a:lnTo>
                  <a:pt x="2634868" y="526034"/>
                </a:lnTo>
                <a:lnTo>
                  <a:pt x="2756153" y="481456"/>
                </a:lnTo>
                <a:lnTo>
                  <a:pt x="2873120" y="434593"/>
                </a:lnTo>
                <a:lnTo>
                  <a:pt x="2877312" y="432435"/>
                </a:lnTo>
                <a:lnTo>
                  <a:pt x="2877312" y="0"/>
                </a:lnTo>
                <a:lnTo>
                  <a:pt x="2870962" y="0"/>
                </a:lnTo>
                <a:lnTo>
                  <a:pt x="2749676" y="20065"/>
                </a:lnTo>
                <a:lnTo>
                  <a:pt x="2626360" y="42290"/>
                </a:lnTo>
                <a:lnTo>
                  <a:pt x="2500884" y="66928"/>
                </a:lnTo>
                <a:lnTo>
                  <a:pt x="2371216" y="91439"/>
                </a:lnTo>
                <a:lnTo>
                  <a:pt x="2239264" y="120396"/>
                </a:lnTo>
                <a:lnTo>
                  <a:pt x="2103246" y="149351"/>
                </a:lnTo>
                <a:lnTo>
                  <a:pt x="1964943" y="182752"/>
                </a:lnTo>
                <a:lnTo>
                  <a:pt x="1822449" y="216153"/>
                </a:lnTo>
                <a:lnTo>
                  <a:pt x="1565147" y="280797"/>
                </a:lnTo>
                <a:lnTo>
                  <a:pt x="1314195" y="338836"/>
                </a:lnTo>
                <a:lnTo>
                  <a:pt x="1073912" y="392302"/>
                </a:lnTo>
                <a:lnTo>
                  <a:pt x="842137" y="443484"/>
                </a:lnTo>
                <a:lnTo>
                  <a:pt x="621029" y="488061"/>
                </a:lnTo>
                <a:lnTo>
                  <a:pt x="406145" y="528192"/>
                </a:lnTo>
                <a:lnTo>
                  <a:pt x="199897" y="566165"/>
                </a:lnTo>
                <a:lnTo>
                  <a:pt x="0" y="599566"/>
                </a:lnTo>
                <a:lnTo>
                  <a:pt x="138175" y="619633"/>
                </a:lnTo>
                <a:lnTo>
                  <a:pt x="270128" y="637413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56" y="731520"/>
            <a:ext cx="5544312" cy="848867"/>
          </a:xfrm>
          <a:custGeom>
            <a:avLst/>
            <a:gdLst/>
            <a:ahLst/>
            <a:cxnLst/>
            <a:rect l="l" t="t" r="r" b="b"/>
            <a:pathLst>
              <a:path w="5544312" h="848867">
                <a:moveTo>
                  <a:pt x="1966468" y="95757"/>
                </a:moveTo>
                <a:lnTo>
                  <a:pt x="1849501" y="80263"/>
                </a:lnTo>
                <a:lnTo>
                  <a:pt x="1628394" y="51180"/>
                </a:lnTo>
                <a:lnTo>
                  <a:pt x="1417955" y="31241"/>
                </a:lnTo>
                <a:lnTo>
                  <a:pt x="1220216" y="15620"/>
                </a:lnTo>
                <a:lnTo>
                  <a:pt x="1031113" y="4444"/>
                </a:lnTo>
                <a:lnTo>
                  <a:pt x="852423" y="0"/>
                </a:ln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225"/>
                </a:lnTo>
                <a:lnTo>
                  <a:pt x="116967" y="35687"/>
                </a:lnTo>
                <a:lnTo>
                  <a:pt x="0" y="53466"/>
                </a:lnTo>
                <a:lnTo>
                  <a:pt x="163702" y="73532"/>
                </a:lnTo>
                <a:lnTo>
                  <a:pt x="333756" y="95757"/>
                </a:lnTo>
                <a:lnTo>
                  <a:pt x="510158" y="124713"/>
                </a:lnTo>
                <a:lnTo>
                  <a:pt x="693039" y="155955"/>
                </a:lnTo>
                <a:lnTo>
                  <a:pt x="882269" y="193801"/>
                </a:lnTo>
                <a:lnTo>
                  <a:pt x="1077848" y="233933"/>
                </a:lnTo>
                <a:lnTo>
                  <a:pt x="1281938" y="278510"/>
                </a:lnTo>
                <a:lnTo>
                  <a:pt x="1490218" y="329691"/>
                </a:lnTo>
                <a:lnTo>
                  <a:pt x="1866519" y="421131"/>
                </a:lnTo>
                <a:lnTo>
                  <a:pt x="2223643" y="501268"/>
                </a:lnTo>
                <a:lnTo>
                  <a:pt x="2559558" y="574801"/>
                </a:lnTo>
                <a:lnTo>
                  <a:pt x="2723260" y="606043"/>
                </a:lnTo>
                <a:lnTo>
                  <a:pt x="2878455" y="637158"/>
                </a:lnTo>
                <a:lnTo>
                  <a:pt x="3031490" y="666114"/>
                </a:lnTo>
                <a:lnTo>
                  <a:pt x="3180334" y="690626"/>
                </a:lnTo>
                <a:lnTo>
                  <a:pt x="3324859" y="715137"/>
                </a:lnTo>
                <a:lnTo>
                  <a:pt x="3465195" y="737488"/>
                </a:lnTo>
                <a:lnTo>
                  <a:pt x="3601211" y="755268"/>
                </a:lnTo>
                <a:lnTo>
                  <a:pt x="3733038" y="773176"/>
                </a:lnTo>
                <a:lnTo>
                  <a:pt x="3860673" y="788669"/>
                </a:lnTo>
                <a:lnTo>
                  <a:pt x="3986022" y="804290"/>
                </a:lnTo>
                <a:lnTo>
                  <a:pt x="4107179" y="815466"/>
                </a:lnTo>
                <a:lnTo>
                  <a:pt x="4224147" y="824356"/>
                </a:lnTo>
                <a:lnTo>
                  <a:pt x="4336796" y="833246"/>
                </a:lnTo>
                <a:lnTo>
                  <a:pt x="4447413" y="839977"/>
                </a:lnTo>
                <a:lnTo>
                  <a:pt x="4555744" y="844422"/>
                </a:lnTo>
                <a:lnTo>
                  <a:pt x="4659884" y="848867"/>
                </a:lnTo>
                <a:lnTo>
                  <a:pt x="4857623" y="848867"/>
                </a:lnTo>
                <a:lnTo>
                  <a:pt x="4953254" y="846581"/>
                </a:lnTo>
                <a:lnTo>
                  <a:pt x="5044694" y="844422"/>
                </a:lnTo>
                <a:lnTo>
                  <a:pt x="5133975" y="839977"/>
                </a:lnTo>
                <a:lnTo>
                  <a:pt x="5221224" y="833246"/>
                </a:lnTo>
                <a:lnTo>
                  <a:pt x="5306187" y="824356"/>
                </a:lnTo>
                <a:lnTo>
                  <a:pt x="5386959" y="815466"/>
                </a:lnTo>
                <a:lnTo>
                  <a:pt x="5467731" y="806576"/>
                </a:lnTo>
                <a:lnTo>
                  <a:pt x="5544312" y="795401"/>
                </a:lnTo>
                <a:lnTo>
                  <a:pt x="5423154" y="779779"/>
                </a:lnTo>
                <a:lnTo>
                  <a:pt x="5297678" y="764158"/>
                </a:lnTo>
                <a:lnTo>
                  <a:pt x="5036185" y="726313"/>
                </a:lnTo>
                <a:lnTo>
                  <a:pt x="4759833" y="679576"/>
                </a:lnTo>
                <a:lnTo>
                  <a:pt x="4468622" y="628268"/>
                </a:lnTo>
                <a:lnTo>
                  <a:pt x="4160393" y="565912"/>
                </a:lnTo>
                <a:lnTo>
                  <a:pt x="3835146" y="496824"/>
                </a:lnTo>
                <a:lnTo>
                  <a:pt x="3492880" y="416687"/>
                </a:lnTo>
                <a:lnTo>
                  <a:pt x="3131439" y="329691"/>
                </a:lnTo>
                <a:lnTo>
                  <a:pt x="2988945" y="296290"/>
                </a:lnTo>
                <a:lnTo>
                  <a:pt x="2850769" y="262889"/>
                </a:lnTo>
                <a:lnTo>
                  <a:pt x="2716910" y="233933"/>
                </a:lnTo>
                <a:lnTo>
                  <a:pt x="2582926" y="204977"/>
                </a:lnTo>
                <a:lnTo>
                  <a:pt x="2453259" y="180466"/>
                </a:lnTo>
                <a:lnTo>
                  <a:pt x="2327783" y="155955"/>
                </a:lnTo>
                <a:lnTo>
                  <a:pt x="2204593" y="133730"/>
                </a:lnTo>
                <a:lnTo>
                  <a:pt x="2083308" y="113664"/>
                </a:lnTo>
                <a:lnTo>
                  <a:pt x="1966468" y="9575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9306" y="744474"/>
            <a:ext cx="5468112" cy="774191"/>
          </a:xfrm>
          <a:custGeom>
            <a:avLst/>
            <a:gdLst/>
            <a:ahLst/>
            <a:cxnLst/>
            <a:rect l="l" t="t" r="r" b="b"/>
            <a:pathLst>
              <a:path w="5468112" h="774191">
                <a:moveTo>
                  <a:pt x="0" y="78104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5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0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280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5"/>
                </a:lnTo>
                <a:lnTo>
                  <a:pt x="3250692" y="240918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1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0606" y="730758"/>
            <a:ext cx="3307079" cy="650747"/>
          </a:xfrm>
          <a:custGeom>
            <a:avLst/>
            <a:gdLst/>
            <a:ahLst/>
            <a:cxnLst/>
            <a:rect l="l" t="t" r="r" b="b"/>
            <a:pathLst>
              <a:path w="3307079" h="650747">
                <a:moveTo>
                  <a:pt x="0" y="650747"/>
                </a:moveTo>
                <a:lnTo>
                  <a:pt x="95631" y="623951"/>
                </a:lnTo>
                <a:lnTo>
                  <a:pt x="357124" y="554863"/>
                </a:lnTo>
                <a:lnTo>
                  <a:pt x="537718" y="508126"/>
                </a:lnTo>
                <a:lnTo>
                  <a:pt x="745998" y="456818"/>
                </a:lnTo>
                <a:lnTo>
                  <a:pt x="977646" y="401192"/>
                </a:lnTo>
                <a:lnTo>
                  <a:pt x="1226312" y="340994"/>
                </a:lnTo>
                <a:lnTo>
                  <a:pt x="1489837" y="283082"/>
                </a:lnTo>
                <a:lnTo>
                  <a:pt x="1759839" y="225043"/>
                </a:lnTo>
                <a:lnTo>
                  <a:pt x="2036064" y="171576"/>
                </a:lnTo>
                <a:lnTo>
                  <a:pt x="2310257" y="120395"/>
                </a:lnTo>
                <a:lnTo>
                  <a:pt x="2446274" y="98043"/>
                </a:lnTo>
                <a:lnTo>
                  <a:pt x="2578100" y="75818"/>
                </a:lnTo>
                <a:lnTo>
                  <a:pt x="2709799" y="57912"/>
                </a:lnTo>
                <a:lnTo>
                  <a:pt x="2837434" y="40131"/>
                </a:lnTo>
                <a:lnTo>
                  <a:pt x="2962783" y="26796"/>
                </a:lnTo>
                <a:lnTo>
                  <a:pt x="3081782" y="15620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17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836" y="714755"/>
            <a:ext cx="8723376" cy="1328928"/>
          </a:xfrm>
          <a:custGeom>
            <a:avLst/>
            <a:gdLst/>
            <a:ahLst/>
            <a:cxnLst/>
            <a:rect l="l" t="t" r="r" b="b"/>
            <a:pathLst>
              <a:path w="8723376" h="1328928">
                <a:moveTo>
                  <a:pt x="2262759" y="40132"/>
                </a:moveTo>
                <a:lnTo>
                  <a:pt x="2073402" y="22352"/>
                </a:lnTo>
                <a:lnTo>
                  <a:pt x="1890268" y="11176"/>
                </a:lnTo>
                <a:lnTo>
                  <a:pt x="1719961" y="2286"/>
                </a:lnTo>
                <a:lnTo>
                  <a:pt x="1556131" y="0"/>
                </a:ln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994092" y="22352"/>
                </a:lnTo>
                <a:lnTo>
                  <a:pt x="874890" y="33401"/>
                </a:lnTo>
                <a:lnTo>
                  <a:pt x="762076" y="49022"/>
                </a:lnTo>
                <a:lnTo>
                  <a:pt x="659892" y="64643"/>
                </a:lnTo>
                <a:lnTo>
                  <a:pt x="564108" y="82550"/>
                </a:lnTo>
                <a:lnTo>
                  <a:pt x="478955" y="102616"/>
                </a:lnTo>
                <a:lnTo>
                  <a:pt x="398068" y="120396"/>
                </a:lnTo>
                <a:lnTo>
                  <a:pt x="327812" y="140462"/>
                </a:lnTo>
                <a:lnTo>
                  <a:pt x="263956" y="160528"/>
                </a:lnTo>
                <a:lnTo>
                  <a:pt x="206489" y="178435"/>
                </a:lnTo>
                <a:lnTo>
                  <a:pt x="157518" y="196215"/>
                </a:lnTo>
                <a:lnTo>
                  <a:pt x="114947" y="213995"/>
                </a:lnTo>
                <a:lnTo>
                  <a:pt x="51092" y="240792"/>
                </a:lnTo>
                <a:lnTo>
                  <a:pt x="12776" y="260858"/>
                </a:lnTo>
                <a:lnTo>
                  <a:pt x="0" y="267589"/>
                </a:lnTo>
                <a:lnTo>
                  <a:pt x="0" y="1328928"/>
                </a:lnTo>
                <a:lnTo>
                  <a:pt x="8719058" y="1328928"/>
                </a:lnTo>
                <a:lnTo>
                  <a:pt x="8723376" y="1322197"/>
                </a:lnTo>
                <a:lnTo>
                  <a:pt x="8723376" y="568579"/>
                </a:lnTo>
                <a:lnTo>
                  <a:pt x="8719058" y="570865"/>
                </a:lnTo>
                <a:lnTo>
                  <a:pt x="8638286" y="604266"/>
                </a:lnTo>
                <a:lnTo>
                  <a:pt x="8557387" y="635508"/>
                </a:lnTo>
                <a:lnTo>
                  <a:pt x="8472170" y="664464"/>
                </a:lnTo>
                <a:lnTo>
                  <a:pt x="8384921" y="691261"/>
                </a:lnTo>
                <a:lnTo>
                  <a:pt x="8295513" y="717931"/>
                </a:lnTo>
                <a:lnTo>
                  <a:pt x="8201787" y="742442"/>
                </a:lnTo>
                <a:lnTo>
                  <a:pt x="8106029" y="762635"/>
                </a:lnTo>
                <a:lnTo>
                  <a:pt x="8005953" y="782701"/>
                </a:lnTo>
                <a:lnTo>
                  <a:pt x="7901686" y="800481"/>
                </a:lnTo>
                <a:lnTo>
                  <a:pt x="7793101" y="813816"/>
                </a:lnTo>
                <a:lnTo>
                  <a:pt x="7680325" y="827278"/>
                </a:lnTo>
                <a:lnTo>
                  <a:pt x="7563231" y="836168"/>
                </a:lnTo>
                <a:lnTo>
                  <a:pt x="7441946" y="845058"/>
                </a:lnTo>
                <a:lnTo>
                  <a:pt x="7314184" y="849503"/>
                </a:lnTo>
                <a:lnTo>
                  <a:pt x="7182231" y="849503"/>
                </a:lnTo>
                <a:lnTo>
                  <a:pt x="7043801" y="847344"/>
                </a:lnTo>
                <a:lnTo>
                  <a:pt x="6899148" y="842899"/>
                </a:lnTo>
                <a:lnTo>
                  <a:pt x="6750050" y="836168"/>
                </a:lnTo>
                <a:lnTo>
                  <a:pt x="6594729" y="824992"/>
                </a:lnTo>
                <a:lnTo>
                  <a:pt x="6430771" y="809371"/>
                </a:lnTo>
                <a:lnTo>
                  <a:pt x="6260465" y="791591"/>
                </a:lnTo>
                <a:lnTo>
                  <a:pt x="6083808" y="769239"/>
                </a:lnTo>
                <a:lnTo>
                  <a:pt x="5900674" y="744728"/>
                </a:lnTo>
                <a:lnTo>
                  <a:pt x="5709158" y="715772"/>
                </a:lnTo>
                <a:lnTo>
                  <a:pt x="5509006" y="682244"/>
                </a:lnTo>
                <a:lnTo>
                  <a:pt x="5302631" y="644398"/>
                </a:lnTo>
                <a:lnTo>
                  <a:pt x="5085461" y="601980"/>
                </a:lnTo>
                <a:lnTo>
                  <a:pt x="4861941" y="557403"/>
                </a:lnTo>
                <a:lnTo>
                  <a:pt x="4627753" y="506095"/>
                </a:lnTo>
                <a:lnTo>
                  <a:pt x="4387215" y="452628"/>
                </a:lnTo>
                <a:lnTo>
                  <a:pt x="4136009" y="394716"/>
                </a:lnTo>
                <a:lnTo>
                  <a:pt x="3874262" y="329946"/>
                </a:lnTo>
                <a:lnTo>
                  <a:pt x="3614547" y="267589"/>
                </a:lnTo>
                <a:lnTo>
                  <a:pt x="3363341" y="213995"/>
                </a:lnTo>
                <a:lnTo>
                  <a:pt x="3122803" y="164973"/>
                </a:lnTo>
                <a:lnTo>
                  <a:pt x="2892933" y="124841"/>
                </a:lnTo>
                <a:lnTo>
                  <a:pt x="2673604" y="91440"/>
                </a:lnTo>
                <a:lnTo>
                  <a:pt x="2462911" y="62484"/>
                </a:lnTo>
                <a:lnTo>
                  <a:pt x="2262759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1650079"/>
            <a:ext cx="4896713" cy="1644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Ap</a:t>
            </a:r>
            <a:r>
              <a:rPr sz="3200" spc="-1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licat</a:t>
            </a:r>
            <a:r>
              <a:rPr sz="3200" spc="-14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61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 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obile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sa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ellite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</a:t>
            </a:r>
            <a:r>
              <a:rPr sz="2400" spc="4" dirty="0" smtClean="0">
                <a:latin typeface="Arial"/>
                <a:cs typeface="Arial"/>
              </a:rPr>
              <a:t>mm</a:t>
            </a:r>
            <a:r>
              <a:rPr sz="2400" spc="0" dirty="0" smtClean="0">
                <a:latin typeface="Arial"/>
                <a:cs typeface="Arial"/>
              </a:rPr>
              <a:t>unica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405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Wireless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LA</a:t>
            </a:r>
            <a:r>
              <a:rPr sz="2400" spc="-34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’S.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409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GPS sys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3420" y="2159539"/>
            <a:ext cx="11229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sy</a:t>
            </a:r>
            <a:r>
              <a:rPr sz="2400" spc="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em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3366801"/>
            <a:ext cx="149819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800" spc="0" dirty="0" smtClean="0">
                <a:solidFill>
                  <a:srgbClr val="0066FF"/>
                </a:solidFill>
                <a:latin typeface="Wingdings"/>
                <a:cs typeface="Wingdings"/>
              </a:rPr>
              <a:t></a:t>
            </a:r>
            <a:r>
              <a:rPr sz="1800" spc="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sz="1800" spc="4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issiles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3326" y="3366801"/>
            <a:ext cx="76545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…….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0566" y="3366801"/>
            <a:ext cx="56245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25137" y="6372642"/>
            <a:ext cx="11373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endParaRPr sz="1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1335</Words>
  <Application>Microsoft Office PowerPoint</Application>
  <PresentationFormat>On-screen Show (4:3)</PresentationFormat>
  <Paragraphs>476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Dr.D.Selvaraj</cp:lastModifiedBy>
  <cp:revision>2</cp:revision>
  <dcterms:modified xsi:type="dcterms:W3CDTF">2017-10-31T17:15:34Z</dcterms:modified>
</cp:coreProperties>
</file>